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5090B-57E4-9B19-BD62-6C87E53B0E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53FF67-A783-A0FE-D2D2-59906C4EAB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642B7-6188-78F4-C31E-F515D57CA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83EC7-1C3E-4698-9FED-3CBF47920B91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5BB69-E33D-CEA4-CE8B-50948F601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2D24DC-A4F2-ACB4-3CE6-E6FF62231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D03F6-EFFB-4D99-AC24-C159215AC5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9920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932A6-02E1-EEA6-DF0A-AA0B48037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73DA99-BF27-40FA-D060-D850A429B3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F5CE3-4D76-2B2C-6749-DC26218D3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83EC7-1C3E-4698-9FED-3CBF47920B91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6BC464-0929-0937-7715-18CB1B210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2DCFF-6DFD-97A9-5613-4DFF6C84E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D03F6-EFFB-4D99-AC24-C159215AC5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102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9FF3A5-6162-607E-B4ED-D45CCB1E07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5A9202-0826-3905-4771-1261AC25A1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445E82-56B6-B953-CA8F-A2D1E40BF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83EC7-1C3E-4698-9FED-3CBF47920B91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0F8A16-10D9-9C27-B9C8-752976287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6733A9-4FAE-7FD1-93B6-E090CFC42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D03F6-EFFB-4D99-AC24-C159215AC5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1626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7D2AA-0AC6-CB91-68F7-DF9D9689C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43F-0934-BAA5-CD3D-A38D4094B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6AF3D2-C5BA-4353-B9F3-798EC63BE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83EC7-1C3E-4698-9FED-3CBF47920B91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8103A-F119-640A-BA32-DAA93723E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5970E-15B8-1B69-EA97-AA6E49DF1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D03F6-EFFB-4D99-AC24-C159215AC5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4243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FD882-C223-8F40-F137-3DD77005F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51C387-8339-1AC5-A2A6-E6448D02CC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CFAA32-0865-E283-4DFF-67252327E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83EC7-1C3E-4698-9FED-3CBF47920B91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054F45-EE8F-2B97-9287-55E610258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CEC67-541F-16A1-7991-6A1609820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D03F6-EFFB-4D99-AC24-C159215AC5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7528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0A391-D556-6337-5867-3FD1A0914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20745-5413-FE09-5165-220C748701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FB77C2-FC5D-077C-A881-7E0285281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4D8464-9DBC-6617-DEF1-845767CB5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83EC7-1C3E-4698-9FED-3CBF47920B91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D548CA-4B88-F014-6672-1A5267308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F4EF97-DD9D-12E7-86E9-DC0388ABE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D03F6-EFFB-4D99-AC24-C159215AC5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1715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9B6A2-1E8C-8247-3E96-DE44F767E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FE2879-9E69-CDE2-9F37-E8D43325E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5D3B9A-6F51-EEED-26DB-6F3726FBA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685870-6253-8F5B-F891-260AF6A523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A2B6A8-0D32-BB50-34B5-FEF9DFA9A4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B1EE04-AC0B-875B-FAD4-FD443E332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83EC7-1C3E-4698-9FED-3CBF47920B91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39F952-26B0-570C-798E-0AA7F1D90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A07746-4867-41FF-F224-2F17AED32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D03F6-EFFB-4D99-AC24-C159215AC5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6884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3C7DF-3C6F-1B2D-B6F1-E27661812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9105C0-0A65-3FAE-423A-94CAB6860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83EC7-1C3E-4698-9FED-3CBF47920B91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EFF9AD-2379-00EE-3C5B-08CEA5F53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826FFD-7F33-7FE1-7634-8975C7D0A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D03F6-EFFB-4D99-AC24-C159215AC5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9386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2A3426-1AF5-12F3-0A10-F905DE92E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83EC7-1C3E-4698-9FED-3CBF47920B91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535598-EB93-23A8-72AA-568395678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B296D2-2B97-40FE-D2AE-F4BD12ADD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D03F6-EFFB-4D99-AC24-C159215AC5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2879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AB36A-DB16-BE58-7254-0EB1F82C3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E4CF8-82B2-8D11-4FEB-EEE378DEE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B5933E-50BF-E022-8592-03FB2019B3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B341FF-4B98-33E1-268C-57B0E86BF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83EC7-1C3E-4698-9FED-3CBF47920B91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9C97CB-B92D-67CD-0A4A-51119029D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51F3A3-2BF1-2BB3-111F-6F3B326D4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D03F6-EFFB-4D99-AC24-C159215AC5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1761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6680A-DF3A-874A-64C4-8EB748F36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909676-3105-75F6-63A1-9F7DA5AC9E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8027C0-43CC-B1C3-79FD-5F5D9B193A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76CC48-014D-1C86-187E-BF78DE801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83EC7-1C3E-4698-9FED-3CBF47920B91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D88DDD-B482-2E91-91AF-B094AFD91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7D0806-81CC-C003-8E58-F09BC4F17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D03F6-EFFB-4D99-AC24-C159215AC5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9951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0879A0-6292-9F72-A028-1E17F2083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5B9F43-F1E1-0976-13A5-C7C5145B4A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B3185-DE87-28C5-48D5-677D432459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83EC7-1C3E-4698-9FED-3CBF47920B91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C72B5-6E8F-CF23-34B3-EF83750632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3768F-FFFA-8E83-CBE5-2951E16E93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D03F6-EFFB-4D99-AC24-C159215AC5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5539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17D974F-322A-C39B-46D4-26A7FA6A1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68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A4473CC-D54D-9543-3FB6-AB245D20B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278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Krunal Kshirsagar</dc:creator>
  <cp:lastModifiedBy>Krunal Kshirsagar</cp:lastModifiedBy>
  <cp:revision>2</cp:revision>
  <dcterms:created xsi:type="dcterms:W3CDTF">2023-09-04T13:15:18Z</dcterms:created>
  <dcterms:modified xsi:type="dcterms:W3CDTF">2023-09-04T13:17:59Z</dcterms:modified>
</cp:coreProperties>
</file>