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20"/>
  </p:notesMasterIdLst>
  <p:sldIdLst>
    <p:sldId id="256" r:id="rId2"/>
    <p:sldId id="257" r:id="rId3"/>
    <p:sldId id="258" r:id="rId4"/>
    <p:sldId id="272" r:id="rId5"/>
    <p:sldId id="273" r:id="rId6"/>
    <p:sldId id="271" r:id="rId7"/>
    <p:sldId id="259" r:id="rId8"/>
    <p:sldId id="260" r:id="rId9"/>
    <p:sldId id="261" r:id="rId10"/>
    <p:sldId id="262" r:id="rId11"/>
    <p:sldId id="263" r:id="rId12"/>
    <p:sldId id="264" r:id="rId13"/>
    <p:sldId id="265" r:id="rId14"/>
    <p:sldId id="268" r:id="rId15"/>
    <p:sldId id="266" r:id="rId16"/>
    <p:sldId id="267" r:id="rId17"/>
    <p:sldId id="269" r:id="rId18"/>
    <p:sldId id="270" r:id="rId19"/>
  </p:sldIdLst>
  <p:sldSz cx="9144000" cy="5143500" type="screen16x9"/>
  <p:notesSz cx="6858000" cy="9144000"/>
  <p:embeddedFontLst>
    <p:embeddedFont>
      <p:font typeface="Anaheim" panose="020B0604020202020204" charset="0"/>
      <p:regular r:id="rId21"/>
    </p:embeddedFont>
    <p:embeddedFont>
      <p:font typeface="Overpass Mono" panose="020B0604020202020204" charset="0"/>
      <p:regular r:id="rId22"/>
      <p:bold r:id="rId23"/>
    </p:embeddedFont>
    <p:embeddedFont>
      <p:font typeface="Roboto" panose="02000000000000000000" pitchFamily="2"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43624-121D-4442-A388-296721270FF2}">
  <a:tblStyle styleId="{36643624-121D-4442-A388-296721270FF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4B492-037E-444A-9C15-DA95A6AE29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762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5518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232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1146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122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8137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1235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8412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309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304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9391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125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24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854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69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341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7" r:id="rId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461990" y="1485700"/>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Power BI Theory Questions</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05-09-2023</a:t>
            </a:r>
          </a:p>
          <a:p>
            <a:pPr marL="0" lvl="0" indent="0" algn="l" rtl="0">
              <a:spcBef>
                <a:spcPts val="0"/>
              </a:spcBef>
              <a:spcAft>
                <a:spcPts val="0"/>
              </a:spcAft>
              <a:buNone/>
            </a:pPr>
            <a:r>
              <a:rPr lang="en" sz="2100" dirty="0">
                <a:solidFill>
                  <a:schemeClr val="dk2"/>
                </a:solidFill>
              </a:rPr>
              <a:t>Krunal Kshirsagar</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Explain the concept of relationships in Power BI and their types.</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Relationships define how tables in the data model are connected. There are one-to-one, one-to-many, and many-to-many relationships. They enable cross-filtering and slicing in visuals.</a:t>
            </a:r>
          </a:p>
          <a:p>
            <a:pPr marL="114300" indent="0">
              <a:buNone/>
            </a:pPr>
            <a:endParaRPr lang="en-US" sz="1800" dirty="0"/>
          </a:p>
          <a:p>
            <a:pPr marL="114300" indent="0">
              <a:buNone/>
            </a:pPr>
            <a:r>
              <a:rPr lang="en-US" sz="1800" dirty="0"/>
              <a:t>(Power Pivot) -  Data Modelling</a:t>
            </a:r>
            <a:endParaRPr lang="en-IN" sz="1800" dirty="0"/>
          </a:p>
        </p:txBody>
      </p:sp>
    </p:spTree>
    <p:extLst>
      <p:ext uri="{BB962C8B-B14F-4D97-AF65-F5344CB8AC3E}">
        <p14:creationId xmlns:p14="http://schemas.microsoft.com/office/powerpoint/2010/main" val="369614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How can you schedule data refresh in Power BI Service, and why is it important?</a:t>
            </a:r>
            <a:br>
              <a:rPr lang="en-US" sz="1800" dirty="0"/>
            </a:br>
            <a:endParaRPr lang="en-US"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In Power BI Service, you can schedule data refresh for datasets that are published from Power BI Desktop. It's important because it keeps the data up-to-date in the cloud, ensuring that reports and dashboards reflect the latest information</a:t>
            </a:r>
            <a:endParaRPr lang="en-IN" sz="1800" dirty="0"/>
          </a:p>
        </p:txBody>
      </p:sp>
    </p:spTree>
    <p:extLst>
      <p:ext uri="{BB962C8B-B14F-4D97-AF65-F5344CB8AC3E}">
        <p14:creationId xmlns:p14="http://schemas.microsoft.com/office/powerpoint/2010/main" val="150517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is the purpose of the Power BI Gateway, and when is it used?</a:t>
            </a:r>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The Power BI Gateway is used to bridge the gap between on-premises data sources and Power BI Service. It allows data to be refreshed from on-premises sources securely.</a:t>
            </a:r>
            <a:endParaRPr lang="en-IN" sz="1800" dirty="0"/>
          </a:p>
        </p:txBody>
      </p:sp>
    </p:spTree>
    <p:extLst>
      <p:ext uri="{BB962C8B-B14F-4D97-AF65-F5344CB8AC3E}">
        <p14:creationId xmlns:p14="http://schemas.microsoft.com/office/powerpoint/2010/main" val="28986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How can you secure Power BI reports and dashboards, both in the desktop and service versions?</a:t>
            </a:r>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endParaRPr lang="en-US" sz="1800" dirty="0"/>
          </a:p>
          <a:p>
            <a:pPr marL="114300" indent="0">
              <a:buNone/>
            </a:pPr>
            <a:r>
              <a:rPr lang="en-US" sz="1800" dirty="0"/>
              <a:t>Security in Power BI can be achieved through user access controls, row-level security, and dataset-level security settings. </a:t>
            </a:r>
            <a:endParaRPr lang="en-IN" sz="1800" dirty="0"/>
          </a:p>
        </p:txBody>
      </p:sp>
    </p:spTree>
    <p:extLst>
      <p:ext uri="{BB962C8B-B14F-4D97-AF65-F5344CB8AC3E}">
        <p14:creationId xmlns:p14="http://schemas.microsoft.com/office/powerpoint/2010/main" val="282249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Explain the concept of row-level security in Power BI and how to implement it.</a:t>
            </a:r>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Row-level security restricts data access for specific roles. It's implemented by defining rules in Power BI Desktop, which filter data based on user roles and their attributes.</a:t>
            </a:r>
            <a:endParaRPr lang="en-IN" sz="1800" dirty="0"/>
          </a:p>
        </p:txBody>
      </p:sp>
    </p:spTree>
    <p:extLst>
      <p:ext uri="{BB962C8B-B14F-4D97-AF65-F5344CB8AC3E}">
        <p14:creationId xmlns:p14="http://schemas.microsoft.com/office/powerpoint/2010/main" val="168044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Describe the process of publishing Power BI reports to the Power BI Service.</a:t>
            </a:r>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To publish a report, you save it in Power BI Desktop and then use the Publish button to upload it to the Power BI Service. You need to sign in with your Power BI account, and the report becomes accessible in the cloud.</a:t>
            </a:r>
            <a:endParaRPr lang="en-IN" sz="1800" dirty="0"/>
          </a:p>
        </p:txBody>
      </p:sp>
    </p:spTree>
    <p:extLst>
      <p:ext uri="{BB962C8B-B14F-4D97-AF65-F5344CB8AC3E}">
        <p14:creationId xmlns:p14="http://schemas.microsoft.com/office/powerpoint/2010/main" val="92845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are the limitations or considerations when working with large datasets in Power BI?</a:t>
            </a:r>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Large datasets may result in slower performance and longer data refresh times. It's essential to optimize data models, use incremental refresh, and consider Power BI Premium for handling large datasets effectively.</a:t>
            </a:r>
          </a:p>
          <a:p>
            <a:pPr marL="114300" indent="0">
              <a:buNone/>
            </a:pPr>
            <a:endParaRPr lang="en-US" sz="1800" dirty="0"/>
          </a:p>
          <a:p>
            <a:pPr marL="114300" indent="0">
              <a:buNone/>
            </a:pPr>
            <a:endParaRPr lang="en-US" sz="1800" dirty="0"/>
          </a:p>
          <a:p>
            <a:pPr marL="114300" indent="0">
              <a:buNone/>
            </a:pPr>
            <a:r>
              <a:rPr lang="en-US" sz="1800" dirty="0"/>
              <a:t>Power BI Free -  1 GB</a:t>
            </a:r>
            <a:endParaRPr lang="en-IN" sz="1800" dirty="0"/>
          </a:p>
        </p:txBody>
      </p:sp>
    </p:spTree>
    <p:extLst>
      <p:ext uri="{BB962C8B-B14F-4D97-AF65-F5344CB8AC3E}">
        <p14:creationId xmlns:p14="http://schemas.microsoft.com/office/powerpoint/2010/main" val="6861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are the benefits of Power BI Premium, and when would an organization choose it?</a:t>
            </a:r>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Power BI Premium offers dedicated capacity, enhanced performance, and additional features compared to Power BI Pro. Organizations choose it when they require greater scalability, concurrency, and advanced security features.</a:t>
            </a:r>
            <a:endParaRPr lang="en-IN" sz="1800" dirty="0"/>
          </a:p>
        </p:txBody>
      </p:sp>
    </p:spTree>
    <p:extLst>
      <p:ext uri="{BB962C8B-B14F-4D97-AF65-F5344CB8AC3E}">
        <p14:creationId xmlns:p14="http://schemas.microsoft.com/office/powerpoint/2010/main" val="238186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How can you handle data transformation and cleansing tasks in Power BI?</a:t>
            </a:r>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Data transformation and cleansing are performed in Power Query, where you can apply various transformations like filtering, sorting, and merging data from multiple sources.</a:t>
            </a:r>
          </a:p>
          <a:p>
            <a:pPr marL="114300" indent="0">
              <a:buNone/>
            </a:pPr>
            <a:endParaRPr lang="en-US" sz="1800" dirty="0"/>
          </a:p>
          <a:p>
            <a:pPr marL="114300" indent="0">
              <a:buNone/>
            </a:pPr>
            <a:r>
              <a:rPr lang="en-US" sz="1800" dirty="0"/>
              <a:t>ETL – Power Query</a:t>
            </a:r>
          </a:p>
          <a:p>
            <a:pPr marL="114300" indent="0">
              <a:buNone/>
            </a:pPr>
            <a:r>
              <a:rPr lang="en-US" sz="1800" dirty="0"/>
              <a:t>Data Modelling – Power Pivot</a:t>
            </a:r>
          </a:p>
          <a:p>
            <a:pPr marL="114300" indent="0">
              <a:buNone/>
            </a:pPr>
            <a:endParaRPr lang="en-IN" sz="1800" dirty="0"/>
          </a:p>
        </p:txBody>
      </p:sp>
    </p:spTree>
    <p:extLst>
      <p:ext uri="{BB962C8B-B14F-4D97-AF65-F5344CB8AC3E}">
        <p14:creationId xmlns:p14="http://schemas.microsoft.com/office/powerpoint/2010/main" val="403769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is Power BI, and how does it differ from other data visualization tools?</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Power BI is a business analytics tool developed by Microsoft that allows users to connect to various data sources, transform and model data, and create interactive reports and dashboards. It differs from other data visualization tools due to its seamless integration with Microsoft products, powerful data modeling capabilities, and a strong online collaboration platform through Power BI Service.</a:t>
            </a: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are the different data sources that Power BI can connect to?</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Power BI can connect to a wide range of data sources, including databases (SQL Server, MySQL, Oracle), cloud services (Azure, AWS), Excel files, web services, SharePoint, and more.</a:t>
            </a:r>
            <a:endParaRPr lang="en-IN" sz="1800" dirty="0"/>
          </a:p>
        </p:txBody>
      </p:sp>
    </p:spTree>
    <p:extLst>
      <p:ext uri="{BB962C8B-B14F-4D97-AF65-F5344CB8AC3E}">
        <p14:creationId xmlns:p14="http://schemas.microsoft.com/office/powerpoint/2010/main" val="73649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Components of </a:t>
            </a:r>
            <a:r>
              <a:rPr lang="en-US" sz="1800" dirty="0" err="1"/>
              <a:t>PowerBI</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Power Query</a:t>
            </a:r>
          </a:p>
          <a:p>
            <a:pPr marL="114300" indent="0">
              <a:buNone/>
            </a:pPr>
            <a:r>
              <a:rPr lang="en-US" sz="1800" dirty="0"/>
              <a:t>Power Pivot</a:t>
            </a:r>
          </a:p>
          <a:p>
            <a:pPr marL="114300" indent="0">
              <a:buNone/>
            </a:pPr>
            <a:r>
              <a:rPr lang="en-US" sz="1800" dirty="0"/>
              <a:t>Power View</a:t>
            </a:r>
          </a:p>
          <a:p>
            <a:pPr marL="114300" indent="0">
              <a:buNone/>
            </a:pPr>
            <a:r>
              <a:rPr lang="en-US" sz="1800" dirty="0"/>
              <a:t>Power Map</a:t>
            </a:r>
          </a:p>
          <a:p>
            <a:pPr marL="114300" indent="0">
              <a:buNone/>
            </a:pPr>
            <a:r>
              <a:rPr lang="en-US" sz="1800" dirty="0"/>
              <a:t>Power Q&amp;A</a:t>
            </a:r>
          </a:p>
          <a:p>
            <a:pPr marL="114300" indent="0">
              <a:buNone/>
            </a:pPr>
            <a:r>
              <a:rPr lang="en-US" sz="1800" dirty="0"/>
              <a:t>Power BI Desktop</a:t>
            </a:r>
          </a:p>
          <a:p>
            <a:pPr marL="114300" indent="0">
              <a:buNone/>
            </a:pPr>
            <a:r>
              <a:rPr lang="en-US" sz="1800" dirty="0"/>
              <a:t>Power BI Website</a:t>
            </a:r>
          </a:p>
          <a:p>
            <a:pPr marL="114300" indent="0">
              <a:buNone/>
            </a:pPr>
            <a:r>
              <a:rPr lang="en-US" sz="1800" dirty="0"/>
              <a:t>Power BI Mobile Apps</a:t>
            </a:r>
            <a:endParaRPr lang="en-IN" sz="1800" dirty="0"/>
          </a:p>
        </p:txBody>
      </p:sp>
    </p:spTree>
    <p:extLst>
      <p:ext uri="{BB962C8B-B14F-4D97-AF65-F5344CB8AC3E}">
        <p14:creationId xmlns:p14="http://schemas.microsoft.com/office/powerpoint/2010/main" val="304463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View present in </a:t>
            </a:r>
            <a:r>
              <a:rPr lang="en-US" sz="1800" dirty="0" err="1"/>
              <a:t>PowerBI</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Report</a:t>
            </a:r>
          </a:p>
          <a:p>
            <a:pPr marL="114300" indent="0">
              <a:buNone/>
            </a:pPr>
            <a:r>
              <a:rPr lang="en-US" sz="1800" dirty="0"/>
              <a:t>Model</a:t>
            </a:r>
          </a:p>
          <a:p>
            <a:pPr marL="114300" indent="0">
              <a:buNone/>
            </a:pPr>
            <a:r>
              <a:rPr lang="en-US" sz="1800" dirty="0"/>
              <a:t>Table</a:t>
            </a:r>
            <a:endParaRPr lang="en-IN" sz="1800" dirty="0"/>
          </a:p>
        </p:txBody>
      </p:sp>
    </p:spTree>
    <p:extLst>
      <p:ext uri="{BB962C8B-B14F-4D97-AF65-F5344CB8AC3E}">
        <p14:creationId xmlns:p14="http://schemas.microsoft.com/office/powerpoint/2010/main" val="8987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are the different types of filters in Power BI Reports?</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667961" y="1266721"/>
            <a:ext cx="7704000" cy="2100948"/>
          </a:xfrm>
        </p:spPr>
        <p:txBody>
          <a:bodyPr/>
          <a:lstStyle/>
          <a:p>
            <a:pPr marL="114300" indent="0">
              <a:buNone/>
            </a:pPr>
            <a:r>
              <a:rPr lang="en-US" sz="1800" b="1" u="sng" dirty="0"/>
              <a:t>Visual-level Filters</a:t>
            </a:r>
            <a:r>
              <a:rPr lang="en-US" sz="1800" dirty="0"/>
              <a:t>: These filters work on only an individual visualization, reducing the amount of data that the visualization can see. Moreover, visual-level filters can filter both data and calculations.</a:t>
            </a:r>
          </a:p>
          <a:p>
            <a:pPr marL="114300" indent="0">
              <a:buNone/>
            </a:pPr>
            <a:r>
              <a:rPr lang="en-US" sz="1800" b="1" u="sng" dirty="0"/>
              <a:t>Page-level Filters</a:t>
            </a:r>
            <a:r>
              <a:rPr lang="en-US" sz="1800" dirty="0"/>
              <a:t>: These filters work at the report-page level. Different pages in the same report can have different page-level filters.</a:t>
            </a:r>
          </a:p>
          <a:p>
            <a:pPr marL="114300" indent="0">
              <a:buNone/>
            </a:pPr>
            <a:r>
              <a:rPr lang="en-US" sz="1800" b="1" u="sng" dirty="0"/>
              <a:t>Report-level Filters</a:t>
            </a:r>
            <a:r>
              <a:rPr lang="en-US" sz="1800" dirty="0"/>
              <a:t>: There filters work on the entire report, filtering all pages and visualizations included in the report.</a:t>
            </a:r>
          </a:p>
          <a:p>
            <a:pPr marL="114300" indent="0">
              <a:buNone/>
            </a:pPr>
            <a:endParaRPr lang="en-US" sz="1800" dirty="0"/>
          </a:p>
          <a:p>
            <a:pPr marL="114300" indent="0">
              <a:buNone/>
            </a:pPr>
            <a:r>
              <a:rPr lang="en-US" sz="1800" dirty="0"/>
              <a:t>The filter is not saved as part of the report. Whenever you open a report, you can begin to play with visual filters but there is no way to store the filter in the saved report.</a:t>
            </a:r>
          </a:p>
          <a:p>
            <a:pPr marL="114300" indent="0">
              <a:buNone/>
            </a:pPr>
            <a:r>
              <a:rPr lang="en-US" sz="1800" dirty="0"/>
              <a:t>The filter is always visible. Sometimes you want a filter for the entire report, but you do not want any visual indication of the filter being applied.</a:t>
            </a:r>
            <a:endParaRPr lang="en-IN" sz="1800" dirty="0"/>
          </a:p>
        </p:txBody>
      </p:sp>
    </p:spTree>
    <p:extLst>
      <p:ext uri="{BB962C8B-B14F-4D97-AF65-F5344CB8AC3E}">
        <p14:creationId xmlns:p14="http://schemas.microsoft.com/office/powerpoint/2010/main" val="179912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is Power Query in Power BI, and how is it used?</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Power Query is a data transformation and preparation tool in Power BI. It helps users connect to data sources, apply transformations, clean and shape data, and load it into the data model. It's used to ensure data is in the right format for analysis.</a:t>
            </a:r>
            <a:endParaRPr lang="en-IN" sz="1800" dirty="0"/>
          </a:p>
        </p:txBody>
      </p:sp>
    </p:spTree>
    <p:extLst>
      <p:ext uri="{BB962C8B-B14F-4D97-AF65-F5344CB8AC3E}">
        <p14:creationId xmlns:p14="http://schemas.microsoft.com/office/powerpoint/2010/main" val="80149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is DAX (Data Analysis Expressions) in Power BI, and why is it important?</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DAX is a formula language used in Power BI for creating custom calculations and aggregations. It's essential for creating measures, calculated columns, and complex calculations in Power BI reports.</a:t>
            </a:r>
          </a:p>
          <a:p>
            <a:pPr marL="114300" indent="0">
              <a:buNone/>
            </a:pPr>
            <a:endParaRPr lang="en-US" sz="1800" dirty="0"/>
          </a:p>
          <a:p>
            <a:pPr marL="114300" indent="0">
              <a:buNone/>
            </a:pPr>
            <a:endParaRPr lang="en-US" sz="1800" dirty="0"/>
          </a:p>
          <a:p>
            <a:pPr marL="114300" indent="0">
              <a:buNone/>
            </a:pPr>
            <a:r>
              <a:rPr lang="en-US" sz="1800" dirty="0"/>
              <a:t>Power Pivot – DAX</a:t>
            </a:r>
          </a:p>
          <a:p>
            <a:pPr marL="114300" indent="0">
              <a:buNone/>
            </a:pPr>
            <a:r>
              <a:rPr lang="en-US" sz="1800" dirty="0"/>
              <a:t>Power Query – M Language  (Mashup)</a:t>
            </a:r>
            <a:endParaRPr lang="en-IN" sz="1800" dirty="0"/>
          </a:p>
        </p:txBody>
      </p:sp>
    </p:spTree>
    <p:extLst>
      <p:ext uri="{BB962C8B-B14F-4D97-AF65-F5344CB8AC3E}">
        <p14:creationId xmlns:p14="http://schemas.microsoft.com/office/powerpoint/2010/main" val="120239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What is the difference between calculated columns and measures in Power BI?</a:t>
            </a:r>
            <a:endParaRPr lang="en-IN" sz="1800" dirty="0"/>
          </a:p>
        </p:txBody>
      </p:sp>
      <p:sp>
        <p:nvSpPr>
          <p:cNvPr id="3" name="Subtitle 2">
            <a:extLst>
              <a:ext uri="{FF2B5EF4-FFF2-40B4-BE49-F238E27FC236}">
                <a16:creationId xmlns:a16="http://schemas.microsoft.com/office/drawing/2014/main" id="{A88DA0A9-40A3-EC5F-7F77-DA8A9FE6DCBD}"/>
              </a:ext>
            </a:extLst>
          </p:cNvPr>
          <p:cNvSpPr>
            <a:spLocks noGrp="1"/>
          </p:cNvSpPr>
          <p:nvPr>
            <p:ph type="subTitle" idx="1"/>
          </p:nvPr>
        </p:nvSpPr>
        <p:spPr>
          <a:xfrm flipH="1">
            <a:off x="720000" y="1608692"/>
            <a:ext cx="7704000" cy="2100948"/>
          </a:xfrm>
        </p:spPr>
        <p:txBody>
          <a:bodyPr/>
          <a:lstStyle/>
          <a:p>
            <a:pPr marL="114300" indent="0">
              <a:buNone/>
            </a:pPr>
            <a:r>
              <a:rPr lang="en-US" sz="1800" dirty="0"/>
              <a:t>Calculated columns are computed during data import and become part of the data model, while measures are calculated on the fly when you interact with visuals. Measures are more memory-efficient and dynamic.</a:t>
            </a:r>
            <a:endParaRPr lang="en-IN" sz="1800" dirty="0"/>
          </a:p>
        </p:txBody>
      </p:sp>
    </p:spTree>
    <p:extLst>
      <p:ext uri="{BB962C8B-B14F-4D97-AF65-F5344CB8AC3E}">
        <p14:creationId xmlns:p14="http://schemas.microsoft.com/office/powerpoint/2010/main" val="277828427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961</Words>
  <Application>Microsoft Office PowerPoint</Application>
  <PresentationFormat>On-screen Show (16:9)</PresentationFormat>
  <Paragraphs>64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Arial</vt:lpstr>
      <vt:lpstr>Anaheim</vt:lpstr>
      <vt:lpstr>Roboto Condensed Light</vt:lpstr>
      <vt:lpstr>Overpass Mono</vt:lpstr>
      <vt:lpstr>Programming Lesson by Slidesgo</vt:lpstr>
      <vt:lpstr>Power BI Theory Questions</vt:lpstr>
      <vt:lpstr>What is Power BI, and how does it differ from other data visualization tools?</vt:lpstr>
      <vt:lpstr>What are the different data sources that Power BI can connect to?</vt:lpstr>
      <vt:lpstr>Components of PowerBI</vt:lpstr>
      <vt:lpstr>View present in PowerBI</vt:lpstr>
      <vt:lpstr>What are the different types of filters in Power BI Reports?</vt:lpstr>
      <vt:lpstr>What is Power Query in Power BI, and how is it used?</vt:lpstr>
      <vt:lpstr>What is DAX (Data Analysis Expressions) in Power BI, and why is it important?</vt:lpstr>
      <vt:lpstr>What is the difference between calculated columns and measures in Power BI?</vt:lpstr>
      <vt:lpstr>Explain the concept of relationships in Power BI and their types.</vt:lpstr>
      <vt:lpstr>How can you schedule data refresh in Power BI Service, and why is it important? </vt:lpstr>
      <vt:lpstr>What is the purpose of the Power BI Gateway, and when is it used?</vt:lpstr>
      <vt:lpstr>How can you secure Power BI reports and dashboards, both in the desktop and service versions?</vt:lpstr>
      <vt:lpstr>Explain the concept of row-level security in Power BI and how to implement it.</vt:lpstr>
      <vt:lpstr>Describe the process of publishing Power BI reports to the Power BI Service.</vt:lpstr>
      <vt:lpstr>What are the limitations or considerations when working with large datasets in Power BI?</vt:lpstr>
      <vt:lpstr>What are the benefits of Power BI Premium, and when would an organization choose it?</vt:lpstr>
      <vt:lpstr>How can you handle data transformation and cleansing tasks in Power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Krunal Kshirsagar</dc:creator>
  <cp:lastModifiedBy>Krunal Kshirsagar</cp:lastModifiedBy>
  <cp:revision>110</cp:revision>
  <dcterms:modified xsi:type="dcterms:W3CDTF">2023-09-06T15:03:12Z</dcterms:modified>
</cp:coreProperties>
</file>