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0" r:id="rId9"/>
    <p:sldId id="263" r:id="rId10"/>
    <p:sldId id="265" r:id="rId11"/>
    <p:sldId id="266" r:id="rId12"/>
    <p:sldId id="269" r:id="rId13"/>
    <p:sldId id="267" r:id="rId14"/>
  </p:sldIdLst>
  <p:sldSz cx="12192000" cy="6858000"/>
  <p:notesSz cx="6858000" cy="9144000"/>
  <p:embeddedFontLst>
    <p:embeddedFont>
      <p:font typeface="Lato Black" panose="020F0502020204030203" pitchFamily="34" charset="0"/>
      <p:bold r:id="rId16"/>
      <p:boldItalic r:id="rId17"/>
    </p:embeddedFont>
    <p:embeddedFont>
      <p:font typeface="Libre Baskerville" panose="02000000000000000000" pitchFamily="2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779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9e81f52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9e81f529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69e81f529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9e81f529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9e81f529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69e81f529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9e81f52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9e81f529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69e81f529c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e81f529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9e81f529c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69e81f529c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e81f529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e81f529c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69e81f529c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9e81f529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9e81f529c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69e81f529c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leepmanelli/Regex_webapp_A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3.87.154.193:5000/" TargetMode="External"/><Relationship Id="rId4" Type="http://schemas.openxmlformats.org/officeDocument/2006/relationships/hyperlink" Target="https://www.linkedin.com/posts/dileepmanelli_keyhighlights-innomaticsresearchlabs-datascience-activity-7170333252338081792-x6gy?utm_source=share&amp;utm_medium=member_deskto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ileepmanell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leepmanell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639909" y="3717351"/>
            <a:ext cx="7246200" cy="79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br>
              <a:rPr lang="en-IN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IN" sz="2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Regex Matching Web App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9e81f529c_0_74"/>
          <p:cNvSpPr txBox="1">
            <a:spLocks noGrp="1"/>
          </p:cNvSpPr>
          <p:nvPr>
            <p:ph type="title"/>
          </p:nvPr>
        </p:nvSpPr>
        <p:spPr>
          <a:xfrm>
            <a:off x="838200" y="15294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Future Improvements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166" name="Google Shape;166;g269e81f529c_0_74"/>
          <p:cNvSpPr txBox="1">
            <a:spLocks noGrp="1"/>
          </p:cNvSpPr>
          <p:nvPr>
            <p:ph type="body" idx="1"/>
          </p:nvPr>
        </p:nvSpPr>
        <p:spPr>
          <a:xfrm>
            <a:off x="838200" y="1011555"/>
            <a:ext cx="10287000" cy="584644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2500" b="1"/>
              <a:t>To Potential Enhancements for the Web App: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500"/>
              <a:t>Error Handling: Implementing robust error handling mechanisms to provide informative feedback to users.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500" b="1"/>
              <a:t>User Authentication:</a:t>
            </a:r>
            <a:r>
              <a:rPr sz="2500"/>
              <a:t> Adding user authentication features to secure access to the application.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500" b="1"/>
              <a:t>Improved User Interface:</a:t>
            </a:r>
            <a:r>
              <a:rPr sz="2500"/>
              <a:t> Enhancing the design and usability of the web interface.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500" b="1"/>
              <a:t>Performance Optimization:</a:t>
            </a:r>
            <a:r>
              <a:rPr sz="2500"/>
              <a:t> Optimizing code and server configurations for faster response times.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500" b="1"/>
              <a:t>Scaling the Application for Higher Traffic: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500"/>
              <a:t>Implementing load balancing and auto-scaling mechanisms to handle increased user traffic.Utilizing AWS services like Elastic Load Balancing and Auto Scaling to dynamically adjust resources.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9e81f529c_0_9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Conclusion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g269e81f529c_0_95"/>
          <p:cNvSpPr txBox="1">
            <a:spLocks noGrp="1"/>
          </p:cNvSpPr>
          <p:nvPr>
            <p:ph type="body" idx="1"/>
          </p:nvPr>
        </p:nvSpPr>
        <p:spPr>
          <a:xfrm>
            <a:off x="838200" y="149157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Developed a Regex Matching Web App using Flask and deployed it on AWS EC2.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Demonstrated the practical application of regular expressions in web development.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Achievements of the Project:Successfully implemented a user-friendly interface for regex matching.Deployed the application on a scalable cloud infrastructure for accessibility.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 b="1"/>
              <a:t>Importance of Regex Matching Web Apps: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Provide users with a convenient way to utilize regex functionalities without installing additional software.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 b="1"/>
              <a:t>Future Prospects and Recommendations: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Continued development and enhancement of the web application based on user feedback and emerging technologies.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 dirty="0" err="1"/>
              <a:t>Github</a:t>
            </a:r>
            <a:r>
              <a:rPr lang="en-IN" altLang="en-US" dirty="0"/>
              <a:t> Link:   </a:t>
            </a:r>
            <a:r>
              <a:rPr lang="en-IN" altLang="en-US" dirty="0">
                <a:hlinkClick r:id="rId3"/>
              </a:rPr>
              <a:t>https://github.com/dileepmanelli/Regex_webapp_AWS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 err="1"/>
              <a:t>Linkedin</a:t>
            </a:r>
            <a:r>
              <a:rPr lang="en-IN" altLang="en-US" dirty="0"/>
              <a:t> post URl: </a:t>
            </a:r>
            <a:r>
              <a:rPr lang="en-IN" altLang="en-US" dirty="0">
                <a:hlinkClick r:id="rId4"/>
              </a:rPr>
              <a:t>https://www.linkedin.com/posts/dileepmanelli_keyhighlights-innomaticsresearchlabs-datascience-activity-7170333252338081792-x6gy?utm_source=share&amp;utm_medium=member_desktop</a:t>
            </a:r>
            <a:r>
              <a:rPr lang="en-IN" altLang="en-US" dirty="0"/>
              <a:t> </a:t>
            </a:r>
          </a:p>
          <a:p>
            <a:endParaRPr lang="en-IN" altLang="en-US" dirty="0"/>
          </a:p>
          <a:p>
            <a:r>
              <a:rPr lang="en-IN" altLang="en-US" dirty="0"/>
              <a:t>AWS deployment link: </a:t>
            </a:r>
            <a:r>
              <a:rPr lang="en-IN" altLang="en-US" dirty="0">
                <a:hlinkClick r:id="rId5"/>
              </a:rPr>
              <a:t>https://3.87.154.193:5000/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1529875" y="3035850"/>
            <a:ext cx="36618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0" y="-7"/>
            <a:ext cx="6099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22900" y="658578"/>
            <a:ext cx="11146200" cy="66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a </a:t>
            </a:r>
            <a:r>
              <a:rPr lang="en-US" sz="2200" dirty="0" err="1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B.Tech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student majoring in Electronics and Communication Engineering (ECE) at Rajiv Gandhi University of Knowledge Technologies, I've refined my proficiency in mathematics, programming, and analytical thinking. Despite my specialization in ECE, I am deeply intrigued by the potential of data science to glean valuable insights from extensive datasets, fostering innovation and informed decision-making. To augment my skills, I have actively pursued supplementary coursework and engaged in self-directed study in data science, completing various online courses, participating in hackathons, and undertaking personal projects.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Although I lack formal employment experience in data science, I have independently executed projects and contributed to academic endeavors centered around data analysis and machine learning. These hands-on experiences have effectively merged theoretical knowledge with practical application, thereby enhancing my problem-solving prowess. For further details regarding my academic background, projects, and skill set, I invite you to explore my LinkedIn profile (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https://www.linkedin.com/in/dileepmanelli/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)and GitHub repository (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https://github.com/dileepmanelli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428600" y="1426044"/>
            <a:ext cx="11394440" cy="461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/>
              <a:t>The Objective of the Project is  to develop a user-friendly web application for regex matching.</a:t>
            </a:r>
            <a:r>
              <a:rPr sz="2500" dirty="0"/>
              <a:t>To understand the practical implementation of regular expressions in web development.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 dirty="0"/>
              <a:t>Importance of Regular Expressions</a:t>
            </a:r>
            <a:r>
              <a:rPr sz="2500" dirty="0"/>
              <a:t>:</a:t>
            </a:r>
            <a:r>
              <a:rPr lang="en-IN" sz="2500" dirty="0"/>
              <a:t> </a:t>
            </a:r>
            <a:r>
              <a:rPr sz="2500" dirty="0"/>
              <a:t>Regular expressions are powerful tools for pattern matching and text </a:t>
            </a:r>
            <a:r>
              <a:rPr sz="2500" dirty="0" err="1"/>
              <a:t>processing.They</a:t>
            </a:r>
            <a:r>
              <a:rPr sz="2500" dirty="0"/>
              <a:t> are widely used in various fields including data validation, text search, and data extraction.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 dirty="0"/>
              <a:t>Importance of Web Applications for Regex Matching:</a:t>
            </a:r>
            <a:r>
              <a:rPr lang="en-IN" sz="2500" dirty="0"/>
              <a:t> </a:t>
            </a:r>
            <a:r>
              <a:rPr sz="2500" dirty="0"/>
              <a:t>Web applications provide accessibility and ease of use, allowing users to utilize regex matching functionalities without installing additional software.</a:t>
            </a:r>
          </a:p>
        </p:txBody>
      </p:sp>
      <p:sp>
        <p:nvSpPr>
          <p:cNvPr id="111" name="Google Shape;111;p4"/>
          <p:cNvSpPr txBox="1"/>
          <p:nvPr/>
        </p:nvSpPr>
        <p:spPr>
          <a:xfrm>
            <a:off x="428600" y="293675"/>
            <a:ext cx="915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Objective of the project</a:t>
            </a:r>
            <a:endParaRPr sz="40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9e81f529c_0_10"/>
          <p:cNvSpPr txBox="1"/>
          <p:nvPr/>
        </p:nvSpPr>
        <p:spPr>
          <a:xfrm>
            <a:off x="337820" y="161925"/>
            <a:ext cx="1173607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IN" sz="4400" b="1">
                <a:solidFill>
                  <a:srgbClr val="FF0000"/>
                </a:solidFill>
              </a:rPr>
              <a:t>Project Description</a:t>
            </a:r>
            <a:r>
              <a:rPr lang="en-IN" sz="4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8" name="Google Shape;118;g269e81f529c_0_10"/>
          <p:cNvSpPr txBox="1"/>
          <p:nvPr/>
        </p:nvSpPr>
        <p:spPr>
          <a:xfrm>
            <a:off x="238125" y="1141730"/>
            <a:ext cx="11715750" cy="545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/>
              <a:t>Description of the Regex Matching Web App</a:t>
            </a:r>
            <a:r>
              <a:rPr sz="2500"/>
              <a:t>:The web app is built using Flask, a Python web framework, facilitating rapid development and deployment.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/>
              <a:t>Functionality Overview</a:t>
            </a:r>
            <a:r>
              <a:rPr sz="2500"/>
              <a:t>:Users input a test string and a regular expression via a simple HTML form.The server-side Python code processes the input and performs regex matching using the re module.Matched strings are displayed to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/>
              <a:t>Technologies Used: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/>
              <a:t>Flask: Lightweight web framework for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/>
              <a:t>HTML: Markup language for creating web pages.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/>
              <a:t>CSS: Styling language for enhancing the appearance of web pages.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/>
              <a:t>Importance of Virtual Environment Setup:</a:t>
            </a:r>
            <a:r>
              <a:rPr lang="en-IN" sz="2500"/>
              <a:t> </a:t>
            </a:r>
            <a:r>
              <a:rPr sz="2500"/>
              <a:t>Virtual environments ensure project dependencies are isolated, facilitating reproducibility and avoiding conflicts with system-wide packages.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9e81f529c_0_22"/>
          <p:cNvSpPr txBox="1">
            <a:spLocks noGrp="1"/>
          </p:cNvSpPr>
          <p:nvPr>
            <p:ph type="title"/>
          </p:nvPr>
        </p:nvSpPr>
        <p:spPr>
          <a:xfrm>
            <a:off x="262890" y="0"/>
            <a:ext cx="11859895" cy="6502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800" b="1" i="1"/>
              <a:t> </a:t>
            </a:r>
            <a:r>
              <a:rPr lang="en-IN" b="1">
                <a:solidFill>
                  <a:srgbClr val="FF0000"/>
                </a:solidFill>
              </a:rPr>
              <a:t>Implementation Details</a:t>
            </a:r>
          </a:p>
        </p:txBody>
      </p:sp>
      <p:sp>
        <p:nvSpPr>
          <p:cNvPr id="125" name="Google Shape;125;g269e81f529c_0_22"/>
          <p:cNvSpPr txBox="1"/>
          <p:nvPr/>
        </p:nvSpPr>
        <p:spPr>
          <a:xfrm>
            <a:off x="182245" y="514985"/>
            <a:ext cx="11334750" cy="61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Directory Structure: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/>
              <a:t>Project directory contains:</a:t>
            </a:r>
            <a:r>
              <a:rPr lang="en-IN" sz="250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app.py: Python file defining Flask application and routes.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templates directory: Contains HTML templates (index.html, results.html).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app.py: Contains Flask application setup and route definitions.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/>
              <a:t>HTML Templates: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index.html: Form for inputting test string and regex pattern.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results.html: Displaying matched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Flask Routing Explanation:Routes defined to handle different URL paths and HTTP methods.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/>
              <a:t>HTML Form Design Explanation:</a:t>
            </a:r>
            <a:r>
              <a:rPr lang="en-IN" sz="2500"/>
              <a:t>Form elements for user input with appropriate labels and styling.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/>
              <a:t>Regular Expression Matching in Python:</a:t>
            </a:r>
            <a:r>
              <a:rPr lang="en-IN" sz="2500"/>
              <a:t>Utilizing the re module for regex matching within the Python environment.Handling Form Submission and Displaying Results</a:t>
            </a:r>
            <a:r>
              <a:rPr lang="en-IN" sz="2500" b="1"/>
              <a:t>:</a:t>
            </a:r>
            <a:r>
              <a:rPr lang="en-IN" sz="2500"/>
              <a:t>Retrieving form data using Flask's request object.Displaying matched strings using HTML templating. </a:t>
            </a:r>
            <a:endParaRPr sz="2500"/>
          </a:p>
        </p:txBody>
      </p:sp>
      <p:sp>
        <p:nvSpPr>
          <p:cNvPr id="2" name="Text Box 1"/>
          <p:cNvSpPr txBox="1"/>
          <p:nvPr/>
        </p:nvSpPr>
        <p:spPr>
          <a:xfrm>
            <a:off x="94615" y="555815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r1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0" y="193040"/>
            <a:ext cx="6221095" cy="6718300"/>
          </a:xfrm>
          <a:prstGeom prst="rect">
            <a:avLst/>
          </a:prstGeom>
        </p:spPr>
      </p:pic>
      <p:pic>
        <p:nvPicPr>
          <p:cNvPr id="11" name="Picture 10" descr="r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85" y="193040"/>
            <a:ext cx="5908675" cy="617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e81f529c_0_38"/>
          <p:cNvSpPr txBox="1">
            <a:spLocks noGrp="1"/>
          </p:cNvSpPr>
          <p:nvPr>
            <p:ph type="title"/>
          </p:nvPr>
        </p:nvSpPr>
        <p:spPr>
          <a:xfrm>
            <a:off x="622935" y="260985"/>
            <a:ext cx="10515600" cy="84836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rgbClr val="FF0000"/>
                </a:solidFill>
              </a:rPr>
              <a:t>Deployment on AWS EC2</a:t>
            </a:r>
          </a:p>
        </p:txBody>
      </p:sp>
      <p:sp>
        <p:nvSpPr>
          <p:cNvPr id="133" name="Google Shape;133;g269e81f529c_0_38"/>
          <p:cNvSpPr txBox="1">
            <a:spLocks noGrp="1"/>
          </p:cNvSpPr>
          <p:nvPr>
            <p:ph type="body" idx="1"/>
          </p:nvPr>
        </p:nvSpPr>
        <p:spPr>
          <a:xfrm>
            <a:off x="407035" y="1060450"/>
            <a:ext cx="11466195" cy="57118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 b="1"/>
              <a:t>Overview of AWS EC2: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Elastic Compute Cloud (EC2) provides scalable virtual servers in the cloud.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Benefits of EC2 for Web Application Deployment: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Scalability: Ability to scale resources based on demand.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Flexibility: Various instance types and configurations available.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Accessibility: Accessible from anywhere with an internet connection.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 b="1"/>
              <a:t>Steps for Deploying the Web App on EC2 Instance: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Setting Up EC2 Instance: Choosing instance type, configuring security groups, and launching instance.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Installing Dependencies: Installing Python, Flask, and other required packages.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Transferring Project Files: Uploading project files to EC2 instance.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2500"/>
              <a:t>Running the Application: Starting the Flask application on the EC2 instance.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r3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8105" y="366395"/>
            <a:ext cx="12028805" cy="6188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9e81f529c_0_62"/>
          <p:cNvSpPr txBox="1">
            <a:spLocks noGrp="1"/>
          </p:cNvSpPr>
          <p:nvPr>
            <p:ph type="title"/>
          </p:nvPr>
        </p:nvSpPr>
        <p:spPr>
          <a:xfrm>
            <a:off x="839470" y="116840"/>
            <a:ext cx="10515600" cy="4724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90" b="1">
                <a:solidFill>
                  <a:srgbClr val="FF0000"/>
                </a:solidFill>
              </a:rPr>
              <a:t>Challenges Faced</a:t>
            </a:r>
          </a:p>
        </p:txBody>
      </p:sp>
      <p:sp>
        <p:nvSpPr>
          <p:cNvPr id="151" name="Google Shape;151;g269e81f529c_0_62"/>
          <p:cNvSpPr txBox="1">
            <a:spLocks noGrp="1"/>
          </p:cNvSpPr>
          <p:nvPr>
            <p:ph type="body" idx="1"/>
          </p:nvPr>
        </p:nvSpPr>
        <p:spPr>
          <a:xfrm>
            <a:off x="662194" y="929696"/>
            <a:ext cx="10515600" cy="60947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b="1" dirty="0"/>
              <a:t>Potential Challenges in Web Application Development: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Dependency Management: Ensuring compatibility and resolving version conflicts.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Deployment Configuration: Configuring server settings for optimal performance and security.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Error Handling: Addressing potential errors and exceptions in the application.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b="1" dirty="0"/>
              <a:t>Specific Challenges Faced During This Project: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Configuring AWS EC2 Security Groups: Ensuring correct network access permissions.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File Transfer to EC2 Instance: Transferring project files securely to the remote server.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Environment Setup on EC2: Installing and configuring Python and Flask in the EC2 environment.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 dirty="0"/>
              <a:t>Solutions Implemented to Overcome </a:t>
            </a:r>
            <a:r>
              <a:rPr lang="en-IN" sz="2200" dirty="0" err="1"/>
              <a:t>Challenges:Researching</a:t>
            </a:r>
            <a:r>
              <a:rPr lang="en-IN" sz="2200" dirty="0"/>
              <a:t> AWS documentation and community forums for </a:t>
            </a:r>
            <a:r>
              <a:rPr lang="en-IN" sz="2200" dirty="0" err="1"/>
              <a:t>guidance.Utilizing</a:t>
            </a:r>
            <a:r>
              <a:rPr lang="en-IN" sz="2200" dirty="0"/>
              <a:t> secure file transfer protocols like SSH and </a:t>
            </a:r>
            <a:r>
              <a:rPr lang="en-IN" sz="2200" dirty="0" err="1"/>
              <a:t>SFTP.Following</a:t>
            </a:r>
            <a:r>
              <a:rPr lang="en-IN" sz="2200" dirty="0"/>
              <a:t> best practices for environment setup and package installation.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1082</Words>
  <Application>Microsoft Office PowerPoint</Application>
  <PresentationFormat>Widescreen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Libre Baskerville</vt:lpstr>
      <vt:lpstr>Roboto</vt:lpstr>
      <vt:lpstr>Calibri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 Implementation Details</vt:lpstr>
      <vt:lpstr>PowerPoint Presentation</vt:lpstr>
      <vt:lpstr>Deployment on AWS EC2</vt:lpstr>
      <vt:lpstr>PowerPoint Presentation</vt:lpstr>
      <vt:lpstr> Challenges Faced</vt:lpstr>
      <vt:lpstr>Future Improvements    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Dileep Manelli</cp:lastModifiedBy>
  <cp:revision>4</cp:revision>
  <dcterms:created xsi:type="dcterms:W3CDTF">2024-03-04T07:19:05Z</dcterms:created>
  <dcterms:modified xsi:type="dcterms:W3CDTF">2024-03-04T08:27:09Z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8045BDF4FA634B8F8411705EB3A4CF74_13</vt:lpwstr>
  </property>
  <property fmtid="{D5CDD505-2E9C-101B-9397-08002B2CF9AE}" pid="3" name="KSOProductBuildVer">
    <vt:lpwstr>1033-12.2.0.13489</vt:lpwstr>
  </property>
</Properties>
</file>