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476" y="-1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14466-F2F6-40A5-90B0-79AACE31DCDB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30AD-40D7-4D16-8956-358AB4A014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C:\Users\Administrator\Pictures\Screenshots\Screenshot 2025-04-04 1513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68560" y="0"/>
            <a:ext cx="10287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pic>
        <p:nvPicPr>
          <p:cNvPr id="23554" name="Picture 2" descr="C:\Users\Administrator\Pictures\Screenshots\Screenshot 2025-04-04 1540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599" y="0"/>
            <a:ext cx="1022513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C:\Users\Administrator\Pictures\Screenshots\Screenshot 2025-04-04 1538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6632" y="0"/>
            <a:ext cx="1152128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4338" name="Picture 2" descr="C:\Users\Administrator\Pictures\Screenshots\Screenshot 2025-04-04 15235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0"/>
            <a:ext cx="1123324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C:\Users\Administrator\Pictures\Screenshots\Screenshot 2025-04-04 15251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12576" y="0"/>
            <a:ext cx="1058517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 descr="C:\Users\Administrator\Pictures\Screenshots\Screenshot 2025-04-04 1526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657184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C:\Users\Administrator\Pictures\Screenshots\Screenshot 2025-04-04 15272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56591" y="0"/>
            <a:ext cx="10513168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 descr="C:\Users\Administrator\Pictures\Screenshots\Screenshot 2025-04-04 1528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6632" y="0"/>
            <a:ext cx="10801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 descr="C:\Users\Administrator\Pictures\Screenshots\Screenshot 2025-04-04 153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0"/>
            <a:ext cx="1072919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 descr="C:\Users\Administrator\Pictures\Screenshots\Screenshot 2025-04-04 1531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4584" y="0"/>
            <a:ext cx="103251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pic>
        <p:nvPicPr>
          <p:cNvPr id="21508" name="Picture 4" descr="C:\Users\Administrator\Pictures\Screenshots\Screenshot 2025-04-04 15365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28600" y="0"/>
            <a:ext cx="10801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 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2025-04-04T09:38:57Z</dcterms:created>
  <dcterms:modified xsi:type="dcterms:W3CDTF">2025-04-04T10:14:30Z</dcterms:modified>
</cp:coreProperties>
</file>