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78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69" r:id="rId10"/>
    <p:sldId id="277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15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E842A7-CB8C-14D9-80F9-3C3C6D373548}"/>
              </a:ext>
            </a:extLst>
          </p:cNvPr>
          <p:cNvSpPr txBox="1"/>
          <p:nvPr/>
        </p:nvSpPr>
        <p:spPr>
          <a:xfrm>
            <a:off x="234176" y="149870"/>
            <a:ext cx="14719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IIIT HYDERABAD IBM QUANTUM HACKATHON </a:t>
            </a:r>
            <a:endParaRPr lang="en-IN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A4883-7CBB-C755-23E8-DCEACC2429FB}"/>
              </a:ext>
            </a:extLst>
          </p:cNvPr>
          <p:cNvSpPr txBox="1"/>
          <p:nvPr/>
        </p:nvSpPr>
        <p:spPr>
          <a:xfrm>
            <a:off x="669072" y="4114800"/>
            <a:ext cx="114058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VENTURES </a:t>
            </a:r>
          </a:p>
          <a:p>
            <a:r>
              <a:rPr lang="en-US" sz="36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MEMEBERS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G.VENKATA SAI CHARAN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3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(DEVELOPER)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M.DILEEP KUMAR REDDY(DEVELOPER)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:CMR TECHNICAL CAMPUS,HYDERABAD.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94E0A-6D97-7EFD-24B4-8DA4E67FBB97}"/>
              </a:ext>
            </a:extLst>
          </p:cNvPr>
          <p:cNvSpPr txBox="1"/>
          <p:nvPr/>
        </p:nvSpPr>
        <p:spPr>
          <a:xfrm>
            <a:off x="423745" y="2040651"/>
            <a:ext cx="143404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BB84 Quantum Key Distribution (QKD) Simulation</a:t>
            </a:r>
            <a:endParaRPr lang="en-IN" sz="48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71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BC1C6-D2D5-2A4B-4623-B82BB9FDE550}"/>
              </a:ext>
            </a:extLst>
          </p:cNvPr>
          <p:cNvSpPr txBox="1"/>
          <p:nvPr/>
        </p:nvSpPr>
        <p:spPr>
          <a:xfrm>
            <a:off x="4535112" y="3371694"/>
            <a:ext cx="55601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6600" b="1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5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0D7C12-52FE-11AE-037B-47EE665BA225}"/>
              </a:ext>
            </a:extLst>
          </p:cNvPr>
          <p:cNvSpPr txBox="1"/>
          <p:nvPr/>
        </p:nvSpPr>
        <p:spPr>
          <a:xfrm>
            <a:off x="880946" y="1575643"/>
            <a:ext cx="119206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BB84 Quantum Key Distribution (QKD) Simulation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Qiskit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Aer, NumPy, Matplotlib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Outputs:</a:t>
            </a:r>
            <a:b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qber_vs_noise.png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keyrate_vs_noise.csv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progress.csv</a:t>
            </a:r>
          </a:p>
          <a:p>
            <a:pPr>
              <a:buNone/>
            </a:pPr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simulate a secure quantum communication protocol and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performance under different noise conditions.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E5FD0-F0DA-E940-B550-714F4541B341}"/>
              </a:ext>
            </a:extLst>
          </p:cNvPr>
          <p:cNvSpPr txBox="1"/>
          <p:nvPr/>
        </p:nvSpPr>
        <p:spPr>
          <a:xfrm>
            <a:off x="880946" y="334536"/>
            <a:ext cx="133766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IIIT HYDERABAD IBM QUANTUM HACKATHON </a:t>
            </a:r>
            <a:endParaRPr lang="en-IN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FD9CD0-7267-A2E3-5ADF-38120C0388A0}"/>
              </a:ext>
            </a:extLst>
          </p:cNvPr>
          <p:cNvSpPr txBox="1"/>
          <p:nvPr/>
        </p:nvSpPr>
        <p:spPr>
          <a:xfrm>
            <a:off x="401443" y="377119"/>
            <a:ext cx="1360448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BB84 Protocol</a:t>
            </a:r>
            <a:endParaRPr lang="en-US" sz="2800" b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two parties (Alice and Bob) to share a secret key securely over a quantum channel.</a:t>
            </a:r>
          </a:p>
          <a:p>
            <a:pPr>
              <a:buNone/>
            </a:pP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Steps:</a:t>
            </a:r>
            <a:endParaRPr 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encodes random bits in random quantum bases.</a:t>
            </a:r>
          </a:p>
          <a:p>
            <a:pPr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 measures received qubits in his own random bases.</a:t>
            </a:r>
          </a:p>
          <a:p>
            <a:pPr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reveal bases and keep only matching ones (sifting).</a:t>
            </a:r>
          </a:p>
          <a:p>
            <a:pPr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Quantum Bit Error Rate (QBER).</a:t>
            </a:r>
          </a:p>
          <a:p>
            <a:pPr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QBER is low, derive the final shared key.</a:t>
            </a:r>
          </a:p>
          <a:p>
            <a:pPr>
              <a:buNone/>
            </a:pPr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Note:</a:t>
            </a:r>
            <a:b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 QBER signals the presence of eavesdropping.</a:t>
            </a:r>
          </a:p>
        </p:txBody>
      </p:sp>
    </p:spTree>
    <p:extLst>
      <p:ext uri="{BB962C8B-B14F-4D97-AF65-F5344CB8AC3E}">
        <p14:creationId xmlns:p14="http://schemas.microsoft.com/office/powerpoint/2010/main" val="122680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42AE1B-B266-4AFD-46FE-D75719C42ABF}"/>
              </a:ext>
            </a:extLst>
          </p:cNvPr>
          <p:cNvSpPr txBox="1"/>
          <p:nvPr/>
        </p:nvSpPr>
        <p:spPr>
          <a:xfrm>
            <a:off x="440473" y="719675"/>
            <a:ext cx="1418992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4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Objectives</a:t>
            </a:r>
          </a:p>
          <a:p>
            <a:pPr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Generate Alice’s random bits and bases.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Generate Bob’s random measurement bases.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Model the quantum channel with controlled noise.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Perform measurement, sifting, and QBER estimation.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Extract the final secure key.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QBER and key rate variations with changing noise.</a:t>
            </a:r>
          </a:p>
        </p:txBody>
      </p:sp>
    </p:spTree>
    <p:extLst>
      <p:ext uri="{BB962C8B-B14F-4D97-AF65-F5344CB8AC3E}">
        <p14:creationId xmlns:p14="http://schemas.microsoft.com/office/powerpoint/2010/main" val="81536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8AC8F-C519-6DBD-DF93-C29E0E4B6A9D}"/>
              </a:ext>
            </a:extLst>
          </p:cNvPr>
          <p:cNvSpPr txBox="1"/>
          <p:nvPr/>
        </p:nvSpPr>
        <p:spPr>
          <a:xfrm>
            <a:off x="546408" y="473916"/>
            <a:ext cx="1337031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Overview</a:t>
            </a:r>
          </a:p>
          <a:p>
            <a:pPr>
              <a:buNone/>
            </a:pPr>
            <a:r>
              <a:rPr lang="en-US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Approach:</a:t>
            </a:r>
            <a:br>
              <a:rPr lang="en-US" sz="4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Qiskit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AerSimulator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with configurable noise models.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Single-qubit circuits executed one shot at a time (shots=1, memory=True).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Sifting: Keep bits where Alice’s and Bob’s bases match.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small random subset of bits is used to estimate QBER.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Final key = sifted bits excluding the revealed sample.</a:t>
            </a:r>
          </a:p>
        </p:txBody>
      </p:sp>
    </p:spTree>
    <p:extLst>
      <p:ext uri="{BB962C8B-B14F-4D97-AF65-F5344CB8AC3E}">
        <p14:creationId xmlns:p14="http://schemas.microsoft.com/office/powerpoint/2010/main" val="117458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F93605-B03E-544D-044F-7A4D58AE590F}"/>
              </a:ext>
            </a:extLst>
          </p:cNvPr>
          <p:cNvSpPr txBox="1"/>
          <p:nvPr/>
        </p:nvSpPr>
        <p:spPr>
          <a:xfrm>
            <a:off x="390292" y="730394"/>
            <a:ext cx="1384981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Modeling</a:t>
            </a:r>
          </a:p>
          <a:p>
            <a:pPr>
              <a:buNone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Type:</a:t>
            </a:r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Depolarizing noise on single-qubit gates (X, H).</a:t>
            </a:r>
          </a:p>
          <a:p>
            <a:pPr>
              <a:buNone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Probability (p):</a:t>
            </a:r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Varied from 0.0 to 0.5.</a:t>
            </a:r>
          </a:p>
          <a:p>
            <a:pPr>
              <a:buNone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Noise:</a:t>
            </a:r>
            <a:b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Increases bit errors, raising QBER.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Reduces number of usable key bits (key rate).</a:t>
            </a:r>
          </a:p>
          <a:p>
            <a:pPr>
              <a:buNone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trade-off between channel reliability and security threshold.</a:t>
            </a:r>
          </a:p>
        </p:txBody>
      </p:sp>
    </p:spTree>
    <p:extLst>
      <p:ext uri="{BB962C8B-B14F-4D97-AF65-F5344CB8AC3E}">
        <p14:creationId xmlns:p14="http://schemas.microsoft.com/office/powerpoint/2010/main" val="267420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A98E79-4FD7-6B7A-2AF2-8B83645250DD}"/>
              </a:ext>
            </a:extLst>
          </p:cNvPr>
          <p:cNvSpPr txBox="1"/>
          <p:nvPr/>
        </p:nvSpPr>
        <p:spPr>
          <a:xfrm>
            <a:off x="434898" y="581626"/>
            <a:ext cx="1483112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Summary</a:t>
            </a:r>
          </a:p>
          <a:p>
            <a:pPr>
              <a:buNone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Process: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random bits and bases (Alice and Bob).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qubits and apply depolarizing noise using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AerSimulator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measurement based on Bob’s basis choice.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Sift matching bases to get the raw key.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QBER from a revealed sample.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sample bits to obtain the final key.</a:t>
            </a:r>
          </a:p>
          <a:p>
            <a:pPr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across multiple noise levels and log metrics.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2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79AFC7-E35B-344E-C0BC-D7D3E0D50F1B}"/>
              </a:ext>
            </a:extLst>
          </p:cNvPr>
          <p:cNvSpPr txBox="1"/>
          <p:nvPr/>
        </p:nvSpPr>
        <p:spPr>
          <a:xfrm>
            <a:off x="223024" y="469232"/>
            <a:ext cx="1440737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40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</a:p>
          <a:p>
            <a:pPr>
              <a:buNone/>
            </a:pPr>
            <a:r>
              <a:rPr lang="en-IN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QBER increases with noise level but fluctuates due to randomness.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Key rate declines steadily as noise rises.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Threshold Detection: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QBER &gt; 11%, system flags “Eavesdropping Detected.”</a:t>
            </a:r>
          </a:p>
          <a:p>
            <a:pPr>
              <a:buNone/>
            </a:pPr>
            <a:r>
              <a:rPr lang="en-IN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Results:</a:t>
            </a:r>
            <a:br>
              <a:rPr lang="en-IN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qber_vs_noise.png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Visualization of QBER (%) and key rate vs. noise.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keyrate_vs_noise.csv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Tabulated summary of results.</a:t>
            </a:r>
          </a:p>
        </p:txBody>
      </p:sp>
    </p:spTree>
    <p:extLst>
      <p:ext uri="{BB962C8B-B14F-4D97-AF65-F5344CB8AC3E}">
        <p14:creationId xmlns:p14="http://schemas.microsoft.com/office/powerpoint/2010/main" val="234833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C86694-9703-B696-E863-63F9C0CE4DE8}"/>
              </a:ext>
            </a:extLst>
          </p:cNvPr>
          <p:cNvSpPr txBox="1"/>
          <p:nvPr/>
        </p:nvSpPr>
        <p:spPr>
          <a:xfrm>
            <a:off x="440473" y="586968"/>
            <a:ext cx="1341491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Fixes and Future Work</a:t>
            </a:r>
          </a:p>
          <a:p>
            <a:pPr>
              <a:buNone/>
            </a:pPr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Fixes Implemented:</a:t>
            </a:r>
            <a:b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Updated imports to modern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Qiskit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qiskit_aer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AerSimulator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Replaced deprecated execute() with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backend.run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(..., memory=True).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Implemented autosave for progress tracking (progress.csv).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Handled missing directories and unified save locations.</a:t>
            </a:r>
          </a:p>
          <a:p>
            <a:pPr>
              <a:buNone/>
            </a:pPr>
            <a:r>
              <a:rPr lang="en-IN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b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Test alternative noise models (bit-flip, phase-flip, amplitude damping).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Increase number of trials and sampling accuracy.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Add privacy amplification and error-correction stages.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Perform repeated runs per noise level for statistical reliability.</a:t>
            </a:r>
          </a:p>
        </p:txBody>
      </p:sp>
    </p:spTree>
    <p:extLst>
      <p:ext uri="{BB962C8B-B14F-4D97-AF65-F5344CB8AC3E}">
        <p14:creationId xmlns:p14="http://schemas.microsoft.com/office/powerpoint/2010/main" val="153846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665</Words>
  <Application>Microsoft Office PowerPoint</Application>
  <PresentationFormat>Custom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VENKATA SAICHARAN</cp:lastModifiedBy>
  <cp:revision>4</cp:revision>
  <dcterms:created xsi:type="dcterms:W3CDTF">2024-12-10T17:14:36Z</dcterms:created>
  <dcterms:modified xsi:type="dcterms:W3CDTF">2025-10-05T18:59:28Z</dcterms:modified>
</cp:coreProperties>
</file>