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64" r:id="rId6"/>
    <p:sldId id="263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CCA8F-442D-48E4-8292-690C0CCAD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DA4E88-7B7A-49C4-AC79-799280501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35E85-F30B-4599-B3DE-014C4FA8A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CC3D-2C70-45CF-96F9-F3404CABA5CF}" type="datetimeFigureOut">
              <a:rPr lang="en-IN" smtClean="0"/>
              <a:t>07-12-2019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4B849-D05B-4EA4-AB65-FFED3039C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4398B-3AE8-4BE3-8C05-F3624DD3F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E992-4CCC-4CDD-815D-767F9C051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088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BABE-2209-4FCB-8A3F-CADBAB8B6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D46A13-696A-471C-AB98-5E18C808C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FBDC3-C33C-4366-87F4-8D4FDD84B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CC3D-2C70-45CF-96F9-F3404CABA5CF}" type="datetimeFigureOut">
              <a:rPr lang="en-IN" smtClean="0"/>
              <a:t>07-12-2019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63CFC-CFF1-42BD-AE62-C8FFC1D73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2622C-0CAA-4D34-BD95-43F9EE230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E992-4CCC-4CDD-815D-767F9C051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77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272CF8-4575-49B4-8F69-CE431E3E0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37C851-9148-4979-8995-F56060977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C8E70-BC87-4454-B701-3AA5AE0EB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CC3D-2C70-45CF-96F9-F3404CABA5CF}" type="datetimeFigureOut">
              <a:rPr lang="en-IN" smtClean="0"/>
              <a:t>07-12-2019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5E777-A709-4F3D-B397-11C5D3EF5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7A706-5267-40FA-8217-2B74FDB7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E992-4CCC-4CDD-815D-767F9C051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811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D696-FC82-4530-9F0A-5BA99B61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F6035-82FA-4F01-AC8E-80A6C1698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175E1-6A63-4DE2-9015-F02E008BA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CC3D-2C70-45CF-96F9-F3404CABA5CF}" type="datetimeFigureOut">
              <a:rPr lang="en-IN" smtClean="0"/>
              <a:t>07-12-2019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20ABD-0F59-4876-935A-6A17FB691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B76BC-2AE5-4FAF-8D61-4DB4C6962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E992-4CCC-4CDD-815D-767F9C051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31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D51BF-4210-4FDA-989C-75B5F8CE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299E2-0685-49B2-9D6B-CEA91947C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E8FB1-9667-419B-B84F-FFE44095B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CC3D-2C70-45CF-96F9-F3404CABA5CF}" type="datetimeFigureOut">
              <a:rPr lang="en-IN" smtClean="0"/>
              <a:t>07-12-2019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63CE1-E91A-465C-ACC1-10B173EEE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F5444-D25D-4B5C-8260-4D936BCD1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E992-4CCC-4CDD-815D-767F9C051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19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C908D-7FD3-49D8-AF66-77F4C7725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863F5-6B27-4377-AFBF-AB3518C0EA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68C5A7-85D7-4657-BD0E-780A9E997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9130C-6C1B-49C6-9FC8-5B544F972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CC3D-2C70-45CF-96F9-F3404CABA5CF}" type="datetimeFigureOut">
              <a:rPr lang="en-IN" smtClean="0"/>
              <a:t>07-12-2019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BE687-96E2-43B7-8AD5-9D1BE2E5A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56736-A0E5-42E5-9B06-D9249E2F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E992-4CCC-4CDD-815D-767F9C051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780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98893-DFE0-4762-BCD2-9C73C22AB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AD235-442A-4AE0-A98B-59AA526B0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856D1-B6D9-425C-ACBB-7692134F1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3195CF-DAAF-4F0A-AC8D-A42BBB9E33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FFE488-95A0-4C2A-A1BB-CC100F6D4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AC5CC3-BA56-43AC-8BE6-1D5DE74B5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CC3D-2C70-45CF-96F9-F3404CABA5CF}" type="datetimeFigureOut">
              <a:rPr lang="en-IN" smtClean="0"/>
              <a:t>07-12-2019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8441E4-EC43-4B45-BC31-28D5B6A5A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7C86FB-24FA-4298-BD05-9EAA4B1A2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E992-4CCC-4CDD-815D-767F9C051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962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4B9FA-592A-48E6-9090-58A702256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C6F03B-4948-4D9C-9E7B-80AFDFB0C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CC3D-2C70-45CF-96F9-F3404CABA5CF}" type="datetimeFigureOut">
              <a:rPr lang="en-IN" smtClean="0"/>
              <a:t>07-12-2019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8345E2-9F21-4CD0-8420-AE40D64A5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2F9CEB-0C97-455C-B4AB-AACA43A8E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E992-4CCC-4CDD-815D-767F9C051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06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1CDF3F-A53F-470F-8EBB-F1EFFD082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CC3D-2C70-45CF-96F9-F3404CABA5CF}" type="datetimeFigureOut">
              <a:rPr lang="en-IN" smtClean="0"/>
              <a:t>07-12-2019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32F881-65D5-4A79-A09B-3B303DB62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B42D51-ABA4-4690-892E-7331ABB8F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E992-4CCC-4CDD-815D-767F9C051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924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47254-C7D0-4AB5-9186-0A17B8E47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D7E5D-3FD1-4A49-9454-8A9419A76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C9ED2-BA4E-4332-B773-1F133F784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4B8B2-2FFB-48F2-BBBE-F6095F3A1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CC3D-2C70-45CF-96F9-F3404CABA5CF}" type="datetimeFigureOut">
              <a:rPr lang="en-IN" smtClean="0"/>
              <a:t>07-12-2019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AE06E-35EA-439D-AC53-CD5965D8A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081D1-3DA5-42F5-B119-F84FDF269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E992-4CCC-4CDD-815D-767F9C051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35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3A11A-DEE1-4B3F-8CBF-2A1FCF8E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804B83-9A82-42B4-8D0E-18D88849BE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F3D7C-AD05-4225-B8EB-58A27FF87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34C28-09FA-4ECC-AAC5-8EC38E735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CC3D-2C70-45CF-96F9-F3404CABA5CF}" type="datetimeFigureOut">
              <a:rPr lang="en-IN" smtClean="0"/>
              <a:t>07-12-2019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4A6AC-67A1-42F7-A88C-31175A8CB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84ED4-FD4C-40CC-8796-55F4B87BA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E992-4CCC-4CDD-815D-767F9C051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126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1CBB3D-8739-47F4-B66E-DDE257A66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556F6-244E-4BD9-A2A2-5B5F07EE6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BD2D6-E66B-4DC4-99A6-1134E48464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ACC3D-2C70-45CF-96F9-F3404CABA5CF}" type="datetimeFigureOut">
              <a:rPr lang="en-IN" smtClean="0"/>
              <a:t>07-12-2019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0CF26-0473-45E8-88B7-A1BE50624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DCC80-CCFC-4CB9-BA36-D62C7F3C11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9E992-4CCC-4CDD-815D-767F9C051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14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EB488-C057-46E3-A0A8-3FE675CA5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9864" y="100374"/>
            <a:ext cx="9144000" cy="1267546"/>
          </a:xfrm>
        </p:spPr>
        <p:txBody>
          <a:bodyPr/>
          <a:lstStyle/>
          <a:p>
            <a:r>
              <a:rPr lang="en-IN" dirty="0"/>
              <a:t>PRODUCT RECEIPT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9E83-4231-494C-B66F-2BD1CB7E9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9864" y="2677247"/>
            <a:ext cx="9144000" cy="1655762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 </a:t>
            </a:r>
          </a:p>
          <a:p>
            <a:r>
              <a:rPr lang="en-IN" sz="4100" dirty="0"/>
              <a:t>Team – Aakash</a:t>
            </a:r>
          </a:p>
          <a:p>
            <a:r>
              <a:rPr lang="en-IN" dirty="0"/>
              <a:t>				</a:t>
            </a:r>
          </a:p>
          <a:p>
            <a:r>
              <a:rPr lang="en-IN" dirty="0"/>
              <a:t>						Dileep Sahu</a:t>
            </a:r>
          </a:p>
          <a:p>
            <a:r>
              <a:rPr lang="en-IN" dirty="0"/>
              <a:t>						</a:t>
            </a:r>
            <a:r>
              <a:rPr lang="en-IN" dirty="0" err="1"/>
              <a:t>Kuntal</a:t>
            </a:r>
            <a:r>
              <a:rPr lang="en-IN" dirty="0"/>
              <a:t> </a:t>
            </a:r>
            <a:r>
              <a:rPr lang="en-IN" dirty="0" err="1"/>
              <a:t>Dinda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767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936E9-1E03-45D9-AD99-68CCE1DC5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1B6DC-F47B-44F6-8AA3-45B158E8F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46E5E3-AAA2-4F57-ACBA-250C27EC5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943" y="1242707"/>
            <a:ext cx="6192114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631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E297C-E934-45D1-999E-4806B0025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997E5-5873-43F2-A49D-A403FD371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/>
              <a:t>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A45B50-56B4-42CA-82FB-06E8CCBB2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00112"/>
            <a:ext cx="853440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656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245CD-C185-4F01-9DA6-A2A7F3AA3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Challenges in food industry(</a:t>
            </a:r>
            <a:r>
              <a:rPr lang="en-IN" sz="4000" dirty="0" err="1"/>
              <a:t>Zomato,Food</a:t>
            </a:r>
            <a:r>
              <a:rPr lang="en-IN" sz="4000" dirty="0"/>
              <a:t> </a:t>
            </a:r>
            <a:r>
              <a:rPr lang="en-IN" sz="4000" dirty="0" err="1"/>
              <a:t>Panda,Swizzy,UberEats</a:t>
            </a:r>
            <a:r>
              <a:rPr lang="en-IN" sz="40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4ADE7-4924-48E5-A379-DF4ACFCCA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Poor quality food is delivered (Non branded food delivered)</a:t>
            </a:r>
          </a:p>
          <a:p>
            <a:pPr marL="0" indent="0">
              <a:buNone/>
            </a:pPr>
            <a:r>
              <a:rPr lang="en-IN" dirty="0"/>
              <a:t>Insufficient(less) quantity is delivered</a:t>
            </a:r>
          </a:p>
          <a:p>
            <a:pPr marL="0" indent="0">
              <a:buNone/>
            </a:pPr>
            <a:r>
              <a:rPr lang="en-IN" dirty="0"/>
              <a:t>Difficult to substantiate refund case</a:t>
            </a:r>
          </a:p>
          <a:p>
            <a:pPr marL="0" indent="0">
              <a:buNone/>
            </a:pPr>
            <a:r>
              <a:rPr lang="en-IN" dirty="0"/>
              <a:t>Container quantity detection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B14C08-A9A5-4BB6-A2BB-11241E2D7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87725" y="4152483"/>
            <a:ext cx="2428414" cy="18213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E02A8F-C024-4035-95C8-5ABEB94223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837" y="4152483"/>
            <a:ext cx="2412368" cy="17080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6F0BA4C-3181-4F92-BCCF-0435F2BEE5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37903" y="4152482"/>
            <a:ext cx="2277368" cy="17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521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27CD2-1E98-47E5-9350-C3708D9EB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in Online grocery(</a:t>
            </a:r>
            <a:r>
              <a:rPr lang="en-IN" dirty="0" err="1"/>
              <a:t>Grofers,Big</a:t>
            </a:r>
            <a:r>
              <a:rPr lang="en-IN" dirty="0"/>
              <a:t> Basket)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7606C-3D02-4C41-A1B6-ABD02A71A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874" y="1779333"/>
            <a:ext cx="10520925" cy="439763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Difficult to acknowledge the number&amp; quantity of products ordered</a:t>
            </a:r>
          </a:p>
          <a:p>
            <a:pPr marL="0" indent="0">
              <a:buNone/>
            </a:pPr>
            <a:r>
              <a:rPr lang="en-IN" dirty="0"/>
              <a:t>Missing packets and missing items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 descr="Image result for person in problem images">
            <a:extLst>
              <a:ext uri="{FF2B5EF4-FFF2-40B4-BE49-F238E27FC236}">
                <a16:creationId xmlns:a16="http://schemas.microsoft.com/office/drawing/2014/main" id="{7876555D-27AF-4A2E-822C-5206441ED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835" y="3587885"/>
            <a:ext cx="1788168" cy="1788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9297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86440-1713-450F-B44B-B0C0BF49A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in online shopping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68452-AE47-452B-B76E-34EE7980E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Blank box</a:t>
            </a:r>
          </a:p>
          <a:p>
            <a:pPr marL="0" indent="0">
              <a:buNone/>
            </a:pPr>
            <a:r>
              <a:rPr lang="en-IN" dirty="0"/>
              <a:t>Defected/damaged product</a:t>
            </a:r>
          </a:p>
          <a:p>
            <a:pPr marL="0" indent="0">
              <a:buNone/>
            </a:pPr>
            <a:r>
              <a:rPr lang="en-IN" dirty="0"/>
              <a:t>Old/used product</a:t>
            </a:r>
          </a:p>
          <a:p>
            <a:pPr marL="0" indent="0">
              <a:buNone/>
            </a:pPr>
            <a:r>
              <a:rPr lang="en-IN" dirty="0"/>
              <a:t>Different item</a:t>
            </a:r>
          </a:p>
          <a:p>
            <a:pPr marL="0" indent="0">
              <a:buNone/>
            </a:pPr>
            <a:r>
              <a:rPr lang="en-IN" dirty="0"/>
              <a:t>Difficult to detect the culprit (vendor /delivery boy/customer)</a:t>
            </a:r>
          </a:p>
          <a:p>
            <a:pPr marL="0" indent="0">
              <a:buNone/>
            </a:pPr>
            <a:r>
              <a:rPr lang="en-IN" dirty="0"/>
              <a:t>Could be an addition to vendor rating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CB59B3-897D-43AE-A9DC-B57A4DB41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190" y="876317"/>
            <a:ext cx="1569125" cy="1569125"/>
          </a:xfrm>
          <a:prstGeom prst="rect">
            <a:avLst/>
          </a:prstGeom>
        </p:spPr>
      </p:pic>
      <p:pic>
        <p:nvPicPr>
          <p:cNvPr id="2050" name="Picture 2" descr="Image result for damaged mobile images">
            <a:extLst>
              <a:ext uri="{FF2B5EF4-FFF2-40B4-BE49-F238E27FC236}">
                <a16:creationId xmlns:a16="http://schemas.microsoft.com/office/drawing/2014/main" id="{C3049DB5-5857-4984-859C-7128BEABD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00125" y="2337172"/>
            <a:ext cx="1639254" cy="1091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350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AA36C-BC34-4C35-AB2B-5D8216B8E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4777"/>
          </a:xfrm>
        </p:spPr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5D6CE-3A41-4A1A-BE15-7F4B0FB02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790" y="1772359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30613A-4BE8-468C-9964-A4A7F21481C1}"/>
              </a:ext>
            </a:extLst>
          </p:cNvPr>
          <p:cNvSpPr/>
          <p:nvPr/>
        </p:nvSpPr>
        <p:spPr>
          <a:xfrm>
            <a:off x="1802167" y="2847111"/>
            <a:ext cx="1438175" cy="1632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Customer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1E497C-3630-4A45-A580-C77E1B8C287E}"/>
              </a:ext>
            </a:extLst>
          </p:cNvPr>
          <p:cNvSpPr/>
          <p:nvPr/>
        </p:nvSpPr>
        <p:spPr>
          <a:xfrm>
            <a:off x="4589755" y="2965141"/>
            <a:ext cx="2424104" cy="1514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Platform</a:t>
            </a:r>
          </a:p>
          <a:p>
            <a:pPr algn="ctr"/>
            <a:r>
              <a:rPr lang="en-IN" dirty="0"/>
              <a:t>Integrator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04EC36-5FC9-4F64-A778-4B9828156FD4}"/>
              </a:ext>
            </a:extLst>
          </p:cNvPr>
          <p:cNvSpPr/>
          <p:nvPr/>
        </p:nvSpPr>
        <p:spPr>
          <a:xfrm>
            <a:off x="2392818" y="1310720"/>
            <a:ext cx="4073138" cy="923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Vendor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D372132-18B0-4795-9577-126A10ED269B}"/>
              </a:ext>
            </a:extLst>
          </p:cNvPr>
          <p:cNvCxnSpPr/>
          <p:nvPr/>
        </p:nvCxnSpPr>
        <p:spPr>
          <a:xfrm flipH="1">
            <a:off x="3240350" y="3116062"/>
            <a:ext cx="1331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E36197-0505-4763-832C-EF6252E7F27D}"/>
              </a:ext>
            </a:extLst>
          </p:cNvPr>
          <p:cNvCxnSpPr/>
          <p:nvPr/>
        </p:nvCxnSpPr>
        <p:spPr>
          <a:xfrm>
            <a:off x="3240350" y="3577701"/>
            <a:ext cx="1331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98672F9-0A50-4A9B-8543-A424D0E2F076}"/>
              </a:ext>
            </a:extLst>
          </p:cNvPr>
          <p:cNvCxnSpPr/>
          <p:nvPr/>
        </p:nvCxnSpPr>
        <p:spPr>
          <a:xfrm flipV="1">
            <a:off x="4831773" y="2272684"/>
            <a:ext cx="0" cy="692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68E3CD-44A3-40D8-A345-56DD7CE23832}"/>
              </a:ext>
            </a:extLst>
          </p:cNvPr>
          <p:cNvCxnSpPr>
            <a:cxnSpLocks/>
          </p:cNvCxnSpPr>
          <p:nvPr/>
        </p:nvCxnSpPr>
        <p:spPr>
          <a:xfrm>
            <a:off x="3096491" y="2233998"/>
            <a:ext cx="0" cy="613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Image result for iphone icons">
            <a:extLst>
              <a:ext uri="{FF2B5EF4-FFF2-40B4-BE49-F238E27FC236}">
                <a16:creationId xmlns:a16="http://schemas.microsoft.com/office/drawing/2014/main" id="{8B931875-28CD-48B8-8651-84311C658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537" y="2876695"/>
            <a:ext cx="341281" cy="686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9E29AE5-AD4E-47D1-B5A3-345C3C9A2BAB}"/>
              </a:ext>
            </a:extLst>
          </p:cNvPr>
          <p:cNvSpPr/>
          <p:nvPr/>
        </p:nvSpPr>
        <p:spPr>
          <a:xfrm>
            <a:off x="3370252" y="2727204"/>
            <a:ext cx="1048624" cy="3263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3F4AC3-CDFA-4BC9-BAAA-5BF2CFAEC8A8}"/>
              </a:ext>
            </a:extLst>
          </p:cNvPr>
          <p:cNvSpPr/>
          <p:nvPr/>
        </p:nvSpPr>
        <p:spPr>
          <a:xfrm>
            <a:off x="3533163" y="3793222"/>
            <a:ext cx="1048624" cy="3985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Feedback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EFF964-8709-4006-8961-8FB17F1C819B}"/>
              </a:ext>
            </a:extLst>
          </p:cNvPr>
          <p:cNvSpPr/>
          <p:nvPr/>
        </p:nvSpPr>
        <p:spPr>
          <a:xfrm>
            <a:off x="4890783" y="2373842"/>
            <a:ext cx="687896" cy="3985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Rating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B4978D-C2C5-492C-B2AA-4C01E7F2CAC1}"/>
              </a:ext>
            </a:extLst>
          </p:cNvPr>
          <p:cNvSpPr/>
          <p:nvPr/>
        </p:nvSpPr>
        <p:spPr>
          <a:xfrm>
            <a:off x="3380763" y="3640822"/>
            <a:ext cx="1048624" cy="3985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Feedback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DDB88FB-97F1-4C6E-98D0-78EEF23CCE7F}"/>
              </a:ext>
            </a:extLst>
          </p:cNvPr>
          <p:cNvSpPr/>
          <p:nvPr/>
        </p:nvSpPr>
        <p:spPr>
          <a:xfrm>
            <a:off x="1938144" y="2331945"/>
            <a:ext cx="1048624" cy="3985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Product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5C25E7C-2A7B-41E8-89E4-2A7C81CE236D}"/>
              </a:ext>
            </a:extLst>
          </p:cNvPr>
          <p:cNvCxnSpPr/>
          <p:nvPr/>
        </p:nvCxnSpPr>
        <p:spPr>
          <a:xfrm flipV="1">
            <a:off x="6095998" y="2272684"/>
            <a:ext cx="0" cy="692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DE2FFB4-5453-4324-AEAF-0E89A13919AD}"/>
              </a:ext>
            </a:extLst>
          </p:cNvPr>
          <p:cNvSpPr/>
          <p:nvPr/>
        </p:nvSpPr>
        <p:spPr>
          <a:xfrm>
            <a:off x="6137665" y="2448813"/>
            <a:ext cx="1048624" cy="3985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607897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122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PRODUCT RECEIPT</vt:lpstr>
      <vt:lpstr>  </vt:lpstr>
      <vt:lpstr> </vt:lpstr>
      <vt:lpstr>Challenges in food industry(Zomato,Food Panda,Swizzy,UberEats)</vt:lpstr>
      <vt:lpstr>Challenges in Online grocery(Grofers,Big Basket)</vt:lpstr>
      <vt:lpstr>Challenges in online shopping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Sahu, Dileep (Capita Software)</dc:creator>
  <cp:lastModifiedBy>Sahu, Dileep (Capita Software)</cp:lastModifiedBy>
  <cp:revision>8</cp:revision>
  <dcterms:created xsi:type="dcterms:W3CDTF">2019-12-07T13:51:32Z</dcterms:created>
  <dcterms:modified xsi:type="dcterms:W3CDTF">2019-12-07T23:39:22Z</dcterms:modified>
</cp:coreProperties>
</file>