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2" r:id="rId6"/>
    <p:sldId id="268" r:id="rId7"/>
    <p:sldId id="279" r:id="rId8"/>
    <p:sldId id="280" r:id="rId9"/>
    <p:sldId id="275" r:id="rId10"/>
    <p:sldId id="281" r:id="rId11"/>
    <p:sldId id="261" r:id="rId12"/>
    <p:sldId id="282" r:id="rId13"/>
    <p:sldId id="278" r:id="rId14"/>
    <p:sldId id="25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>
      <p:cViewPr varScale="1">
        <p:scale>
          <a:sx n="94" d="100"/>
          <a:sy n="94" d="100"/>
        </p:scale>
        <p:origin x="114" y="3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 Sathyan" userId="6fc70eda-072c-4ac7-85fe-dab4583d97f8" providerId="ADAL" clId="{4E41C29C-EC72-4270-9349-0E450919F71C}"/>
    <pc:docChg chg="undo custSel modSld">
      <pc:chgData name="Dileep Sathyan" userId="6fc70eda-072c-4ac7-85fe-dab4583d97f8" providerId="ADAL" clId="{4E41C29C-EC72-4270-9349-0E450919F71C}" dt="2023-04-17T03:55:00.096" v="212" actId="20577"/>
      <pc:docMkLst>
        <pc:docMk/>
      </pc:docMkLst>
      <pc:sldChg chg="modSp mod">
        <pc:chgData name="Dileep Sathyan" userId="6fc70eda-072c-4ac7-85fe-dab4583d97f8" providerId="ADAL" clId="{4E41C29C-EC72-4270-9349-0E450919F71C}" dt="2023-04-17T02:44:25.910" v="187" actId="207"/>
        <pc:sldMkLst>
          <pc:docMk/>
          <pc:sldMk cId="3529114326" sldId="268"/>
        </pc:sldMkLst>
        <pc:spChg chg="mod">
          <ac:chgData name="Dileep Sathyan" userId="6fc70eda-072c-4ac7-85fe-dab4583d97f8" providerId="ADAL" clId="{4E41C29C-EC72-4270-9349-0E450919F71C}" dt="2023-04-17T02:44:25.910" v="187" actId="20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">
        <pc:chgData name="Dileep Sathyan" userId="6fc70eda-072c-4ac7-85fe-dab4583d97f8" providerId="ADAL" clId="{4E41C29C-EC72-4270-9349-0E450919F71C}" dt="2023-04-17T03:55:00.096" v="212" actId="20577"/>
        <pc:sldMkLst>
          <pc:docMk/>
          <pc:sldMk cId="600014074" sldId="278"/>
        </pc:sldMkLst>
        <pc:spChg chg="mod">
          <ac:chgData name="Dileep Sathyan" userId="6fc70eda-072c-4ac7-85fe-dab4583d97f8" providerId="ADAL" clId="{4E41C29C-EC72-4270-9349-0E450919F71C}" dt="2023-04-17T03:55:00.096" v="212" actId="20577"/>
          <ac:spMkLst>
            <pc:docMk/>
            <pc:sldMk cId="600014074" sldId="278"/>
            <ac:spMk id="13" creationId="{00000000-0000-0000-0000-000000000000}"/>
          </ac:spMkLst>
        </pc:spChg>
      </pc:sldChg>
      <pc:sldChg chg="modSp mod">
        <pc:chgData name="Dileep Sathyan" userId="6fc70eda-072c-4ac7-85fe-dab4583d97f8" providerId="ADAL" clId="{4E41C29C-EC72-4270-9349-0E450919F71C}" dt="2023-04-17T02:51:26.348" v="191" actId="1076"/>
        <pc:sldMkLst>
          <pc:docMk/>
          <pc:sldMk cId="1575177174" sldId="280"/>
        </pc:sldMkLst>
        <pc:spChg chg="mod">
          <ac:chgData name="Dileep Sathyan" userId="6fc70eda-072c-4ac7-85fe-dab4583d97f8" providerId="ADAL" clId="{4E41C29C-EC72-4270-9349-0E450919F71C}" dt="2023-04-17T02:51:26.348" v="191" actId="1076"/>
          <ac:spMkLst>
            <pc:docMk/>
            <pc:sldMk cId="1575177174" sldId="280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Conversational AI</a:t>
            </a:r>
            <a:br>
              <a:rPr lang="en-US" dirty="0"/>
            </a:br>
            <a:r>
              <a:rPr lang="en-US" dirty="0"/>
              <a:t>Microsoft Azure Chat Bot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39697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DAB 106 : 23w-004</a:t>
            </a:r>
          </a:p>
          <a:p>
            <a:r>
              <a:rPr lang="en-US" dirty="0"/>
              <a:t>Introduction to artificial intelligence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Group # 09 –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</a:t>
            </a:r>
            <a:r>
              <a:rPr lang="en-US" dirty="0">
                <a:solidFill>
                  <a:schemeClr val="accent1"/>
                </a:solidFill>
              </a:rPr>
              <a:t>Room For Improvement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Microsoft Azure’s paid version allows more than 3 resources onto the knowledge base which will strengthen the range and quality of answers.</a:t>
            </a:r>
          </a:p>
          <a:p>
            <a:r>
              <a:rPr lang="en-US" sz="2400" dirty="0"/>
              <a:t>Using Cognitive Services helps adding more voice-controlled Channels such as Alexa.</a:t>
            </a:r>
          </a:p>
          <a:p>
            <a:r>
              <a:rPr lang="en-US" sz="2400" dirty="0"/>
              <a:t>Custom text classification services with the help of LUIS (Language Understanding Service) can also be integrated with the </a:t>
            </a:r>
            <a:r>
              <a:rPr lang="en-US" sz="2400" dirty="0" err="1"/>
              <a:t>QnA</a:t>
            </a:r>
            <a:r>
              <a:rPr lang="en-US" sz="2400" dirty="0"/>
              <a:t> Maker for better understanding of the user input and to get more precise responses.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0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29916" y="3516981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2DBCD4C4-7D2E-DEE3-06A6-8B2E624D4B7C}"/>
              </a:ext>
            </a:extLst>
          </p:cNvPr>
          <p:cNvSpPr txBox="1">
            <a:spLocks/>
          </p:cNvSpPr>
          <p:nvPr/>
        </p:nvSpPr>
        <p:spPr>
          <a:xfrm>
            <a:off x="4814602" y="5058568"/>
            <a:ext cx="2440251" cy="602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Dileep Sathyan</a:t>
            </a:r>
          </a:p>
        </p:txBody>
      </p:sp>
      <p:pic>
        <p:nvPicPr>
          <p:cNvPr id="4" name="Picture Placeholder 36" descr="A picture containing person, person, shirt, posing&#10;&#10;Description automatically generated">
            <a:extLst>
              <a:ext uri="{FF2B5EF4-FFF2-40B4-BE49-F238E27FC236}">
                <a16:creationId xmlns:a16="http://schemas.microsoft.com/office/drawing/2014/main" id="{B54ACEED-D35C-985F-6EB0-9ACAC3523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1" b="16616"/>
          <a:stretch/>
        </p:blipFill>
        <p:spPr>
          <a:xfrm>
            <a:off x="4814602" y="2492896"/>
            <a:ext cx="2440251" cy="2471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F01C3FE-3D52-5A9D-211D-C3684BA90C55}"/>
              </a:ext>
            </a:extLst>
          </p:cNvPr>
          <p:cNvSpPr txBox="1">
            <a:spLocks/>
          </p:cNvSpPr>
          <p:nvPr/>
        </p:nvSpPr>
        <p:spPr>
          <a:xfrm>
            <a:off x="8135283" y="5058568"/>
            <a:ext cx="2423626" cy="602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Jibina Francis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3C6376-CBF2-9812-23DD-F4419FE462E0}"/>
              </a:ext>
            </a:extLst>
          </p:cNvPr>
          <p:cNvSpPr txBox="1">
            <a:spLocks/>
          </p:cNvSpPr>
          <p:nvPr/>
        </p:nvSpPr>
        <p:spPr>
          <a:xfrm>
            <a:off x="1558737" y="5030155"/>
            <a:ext cx="2375436" cy="631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Ambily Treesa Varghese</a:t>
            </a:r>
          </a:p>
        </p:txBody>
      </p:sp>
      <p:pic>
        <p:nvPicPr>
          <p:cNvPr id="12" name="Picture 11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715BF083-FC1E-6CEB-BE3B-30EF5B32E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64" y="2492895"/>
            <a:ext cx="2375437" cy="2442351"/>
          </a:xfrm>
          <a:prstGeom prst="rect">
            <a:avLst/>
          </a:prstGeom>
        </p:spPr>
      </p:pic>
      <p:pic>
        <p:nvPicPr>
          <p:cNvPr id="14" name="Picture 13" descr="A person smiling and leaning against a tree&#10;&#10;Description automatically generated with low confidence">
            <a:extLst>
              <a:ext uri="{FF2B5EF4-FFF2-40B4-BE49-F238E27FC236}">
                <a16:creationId xmlns:a16="http://schemas.microsoft.com/office/drawing/2014/main" id="{A3A2EA88-4432-CACD-70C2-2927E2E1B0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28037"/>
          <a:stretch/>
        </p:blipFill>
        <p:spPr>
          <a:xfrm>
            <a:off x="8077554" y="2478364"/>
            <a:ext cx="2440251" cy="24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any new immigrant, be it an International Student or a Working Professional, it is hard to imagine a life in Canada without a </a:t>
            </a:r>
            <a:r>
              <a:rPr lang="en-US" sz="2400" dirty="0">
                <a:solidFill>
                  <a:schemeClr val="accent1"/>
                </a:solidFill>
              </a:rPr>
              <a:t>Driving License</a:t>
            </a:r>
            <a:r>
              <a:rPr lang="en-US" sz="2400" dirty="0"/>
              <a:t>. All </a:t>
            </a:r>
            <a:r>
              <a:rPr lang="en-US" sz="2400" dirty="0">
                <a:solidFill>
                  <a:schemeClr val="accent1"/>
                </a:solidFill>
              </a:rPr>
              <a:t>aspiring drivers must pass a Knowledge Test </a:t>
            </a:r>
            <a:r>
              <a:rPr lang="en-US" sz="2400" dirty="0"/>
              <a:t>to get to the G-License.</a:t>
            </a:r>
          </a:p>
          <a:p>
            <a:pPr algn="just"/>
            <a:r>
              <a:rPr lang="en-US" sz="2400" dirty="0"/>
              <a:t>Though there are 100s of resources which describe the rules and statutory regulations about the Canadian driving license, there doesn’t exist </a:t>
            </a:r>
            <a:r>
              <a:rPr lang="en-US" sz="2400" dirty="0">
                <a:solidFill>
                  <a:schemeClr val="accent1"/>
                </a:solidFill>
              </a:rPr>
              <a:t>a single resource which answers all the obvious questions</a:t>
            </a:r>
            <a:r>
              <a:rPr lang="en-US" sz="2400" dirty="0"/>
              <a:t> a new candidate may have.</a:t>
            </a:r>
          </a:p>
          <a:p>
            <a:pPr algn="just"/>
            <a:r>
              <a:rPr lang="en-US" sz="2400" dirty="0"/>
              <a:t>Microsoft Azure’s AI-powered </a:t>
            </a:r>
            <a:r>
              <a:rPr lang="en-US" sz="2400" dirty="0" err="1"/>
              <a:t>QnA</a:t>
            </a:r>
            <a:r>
              <a:rPr lang="en-US" sz="2400" dirty="0"/>
              <a:t> Chat Bot with a solid knowledge base from various resources integrated with multiple online social media platforms such as Facebook / Teams / SMS / WhatsApp will be a </a:t>
            </a:r>
            <a:r>
              <a:rPr lang="en-US" sz="2400" dirty="0">
                <a:solidFill>
                  <a:schemeClr val="accent1"/>
                </a:solidFill>
              </a:rPr>
              <a:t>one-stop-solution</a:t>
            </a:r>
            <a:r>
              <a:rPr lang="en-US" sz="2400" dirty="0"/>
              <a:t> for anyone who wishes to have a Canadian Driving License.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/>
              <a:t>Project Proposal: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Our team shall </a:t>
            </a:r>
            <a:r>
              <a:rPr lang="en-US" sz="2400" dirty="0">
                <a:solidFill>
                  <a:schemeClr val="accent1"/>
                </a:solidFill>
              </a:rPr>
              <a:t>develop an AI powered Chat bot using Microsoft Azure services</a:t>
            </a:r>
            <a:r>
              <a:rPr lang="en-US" sz="2400" dirty="0"/>
              <a:t> by consolidating the most frequent and obvious questions along with the answers </a:t>
            </a:r>
            <a:r>
              <a:rPr lang="en-US" sz="2400" dirty="0">
                <a:solidFill>
                  <a:schemeClr val="accent1"/>
                </a:solidFill>
              </a:rPr>
              <a:t>from various online resources</a:t>
            </a:r>
            <a:r>
              <a:rPr lang="en-US" sz="2400" dirty="0"/>
              <a:t> about the regulations and conditions as to </a:t>
            </a:r>
            <a:r>
              <a:rPr lang="en-US" sz="2400" dirty="0">
                <a:solidFill>
                  <a:schemeClr val="accent1"/>
                </a:solidFill>
              </a:rPr>
              <a:t>how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to get a license and drive safely </a:t>
            </a:r>
            <a:r>
              <a:rPr lang="en-US" sz="2400" dirty="0"/>
              <a:t>in Canada.</a:t>
            </a:r>
          </a:p>
          <a:p>
            <a:pPr algn="just"/>
            <a:r>
              <a:rPr lang="en-US" sz="2400" dirty="0"/>
              <a:t>We shall further </a:t>
            </a:r>
            <a:r>
              <a:rPr lang="en-US" sz="2400" dirty="0">
                <a:solidFill>
                  <a:schemeClr val="accent1"/>
                </a:solidFill>
              </a:rPr>
              <a:t>integrate the Chat bot with various social media and communication platforms</a:t>
            </a:r>
            <a:r>
              <a:rPr lang="en-US" sz="2400" dirty="0"/>
              <a:t> such that the data is accessible for general public.</a:t>
            </a:r>
          </a:p>
        </p:txBody>
      </p:sp>
    </p:spTree>
    <p:extLst>
      <p:ext uri="{BB962C8B-B14F-4D97-AF65-F5344CB8AC3E}">
        <p14:creationId xmlns:p14="http://schemas.microsoft.com/office/powerpoint/2010/main" val="7165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/>
              <a:t>Hurdles Ahead &amp; </a:t>
            </a:r>
            <a:r>
              <a:rPr lang="en-US" dirty="0">
                <a:solidFill>
                  <a:schemeClr val="accent1"/>
                </a:solidFill>
              </a:rPr>
              <a:t>Learnings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Lack of ready-made Knowledge Base.</a:t>
            </a:r>
          </a:p>
          <a:p>
            <a:pPr algn="just"/>
            <a:r>
              <a:rPr lang="en-US" sz="2400" dirty="0"/>
              <a:t>Brainstorm possible questions and customize FAQs.</a:t>
            </a:r>
          </a:p>
          <a:p>
            <a:pPr algn="just"/>
            <a:r>
              <a:rPr lang="en-US" sz="2400" dirty="0"/>
              <a:t>Implementation on Messenger by creating a new Facebook Page.</a:t>
            </a:r>
          </a:p>
          <a:p>
            <a:pPr algn="just"/>
            <a:r>
              <a:rPr lang="en-US" sz="2400" dirty="0"/>
              <a:t>Integration to other platforms such as phone SMS (Twilio) : dropped the effort as it is a paid-version.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Integration of Chatbot to multiple Channels.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Granular understanding of Microsoft Azure Services.</a:t>
            </a:r>
          </a:p>
        </p:txBody>
      </p:sp>
    </p:spTree>
    <p:extLst>
      <p:ext uri="{BB962C8B-B14F-4D97-AF65-F5344CB8AC3E}">
        <p14:creationId xmlns:p14="http://schemas.microsoft.com/office/powerpoint/2010/main" val="15751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Product: Chat Bot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52C2B3-2B43-4122-C060-B4CB573C0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12" y="1498600"/>
            <a:ext cx="7878600" cy="52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Facebook Messenger</a:t>
            </a:r>
            <a:r>
              <a:rPr lang="en-US" dirty="0"/>
              <a:t> Integration: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C78AEC5-7490-528E-2AD1-C7D2CBCF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844824"/>
            <a:ext cx="2304256" cy="487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66B0225-F452-2830-F5DD-8668FAA6C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1844824"/>
            <a:ext cx="2304256" cy="487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AEE7D8F-4C6D-8445-CADF-833829E7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1844824"/>
            <a:ext cx="2304256" cy="487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Microsoft Teams</a:t>
            </a:r>
            <a:r>
              <a:rPr lang="en-US" dirty="0"/>
              <a:t> Integration: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6D3BB-A3F9-8BF8-F261-2334E4C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31" y="1498600"/>
            <a:ext cx="7879804" cy="52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Demo: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51E3A170-F6B5-C66F-1916-56F9CE705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0" r="-1" b="8539"/>
          <a:stretch/>
        </p:blipFill>
        <p:spPr>
          <a:xfrm>
            <a:off x="1218883" y="1701797"/>
            <a:ext cx="10360501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123</TotalTime>
  <Words>391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Conversational AI Microsoft Azure Chat Bot</vt:lpstr>
      <vt:lpstr>Meet Our Team</vt:lpstr>
      <vt:lpstr>Problem Statement:</vt:lpstr>
      <vt:lpstr>Project Proposal:</vt:lpstr>
      <vt:lpstr>Hurdles Ahead &amp; Learnings:</vt:lpstr>
      <vt:lpstr>End Product: Chat Bot</vt:lpstr>
      <vt:lpstr>Facebook Messenger Integration:</vt:lpstr>
      <vt:lpstr>Microsoft Teams Integration:</vt:lpstr>
      <vt:lpstr>Demo:</vt:lpstr>
      <vt:lpstr>Recommendations &amp; Room For Improvement: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AI Microsoft Azure Chat Bot</dc:title>
  <dc:creator>Dileep Sathyan</dc:creator>
  <cp:lastModifiedBy>Dileep Sathyan</cp:lastModifiedBy>
  <cp:revision>1</cp:revision>
  <dcterms:created xsi:type="dcterms:W3CDTF">2023-04-17T00:39:22Z</dcterms:created>
  <dcterms:modified xsi:type="dcterms:W3CDTF">2023-04-17T03:55:07Z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