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58" r:id="rId6"/>
    <p:sldId id="260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543" autoAdjust="0"/>
  </p:normalViewPr>
  <p:slideViewPr>
    <p:cSldViewPr>
      <p:cViewPr varScale="1">
        <p:scale>
          <a:sx n="78" d="100"/>
          <a:sy n="78" d="100"/>
        </p:scale>
        <p:origin x="1355" y="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2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3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[Order Management System]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900535"/>
            <a:ext cx="6858000" cy="3342453"/>
          </a:xfrm>
        </p:spPr>
        <p:txBody>
          <a:bodyPr/>
          <a:lstStyle/>
          <a:p>
            <a:endParaRPr lang="en-US" dirty="0" smtClean="0"/>
          </a:p>
          <a:p>
            <a:endParaRPr lang="en-US" sz="16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Dileep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Siddi</a:t>
            </a:r>
            <a:endParaRPr lang="en-US" dirty="0" smtClean="0"/>
          </a:p>
          <a:p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NavTech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Navaratan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 Technologies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Technologies and platforms used – </a:t>
            </a:r>
          </a:p>
          <a:p>
            <a:pPr lvl="1"/>
            <a:r>
              <a:rPr lang="en-US" dirty="0" smtClean="0"/>
              <a:t>1. ASP.NET Core  (Visual Studio 2017)</a:t>
            </a:r>
          </a:p>
          <a:p>
            <a:pPr lvl="1"/>
            <a:r>
              <a:rPr lang="en-US" dirty="0" smtClean="0"/>
              <a:t>2. SQL Server 2012</a:t>
            </a:r>
          </a:p>
          <a:p>
            <a:pPr lvl="1"/>
            <a:r>
              <a:rPr lang="en-US" dirty="0" smtClean="0"/>
              <a:t>3.Entity Framework Core 6.2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Iam</a:t>
            </a:r>
            <a:r>
              <a:rPr lang="en-US" dirty="0" smtClean="0"/>
              <a:t> unfortunate to use the mentioned versions of technologies, as it is time much time consuming </a:t>
            </a:r>
            <a:r>
              <a:rPr lang="en-US" dirty="0" smtClean="0"/>
              <a:t>task to install the required ones, </a:t>
            </a:r>
            <a:r>
              <a:rPr lang="en-US" dirty="0" smtClean="0"/>
              <a:t>and </a:t>
            </a:r>
            <a:r>
              <a:rPr lang="en-US" dirty="0" err="1" smtClean="0"/>
              <a:t>iam</a:t>
            </a:r>
            <a:r>
              <a:rPr lang="en-US" dirty="0" smtClean="0"/>
              <a:t> also unaware of the previous versions project structure. So, I couldn’t be able to achieve in mentioned versions. If I fetch some time, I can achieve with the mentioned versions. 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3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little time frame, to show what </a:t>
            </a:r>
            <a:r>
              <a:rPr lang="en-US" dirty="0" err="1" smtClean="0"/>
              <a:t>iam</a:t>
            </a:r>
            <a:r>
              <a:rPr lang="en-US" dirty="0" smtClean="0"/>
              <a:t> capable, I have made my development into little chunks.</a:t>
            </a:r>
          </a:p>
          <a:p>
            <a:endParaRPr lang="en-US" sz="12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+mj-lt"/>
                <a:ea typeface="Verdana" pitchFamily="34" charset="0"/>
                <a:cs typeface="Verdana" pitchFamily="34" charset="0"/>
              </a:rPr>
              <a:t>So, I have focused on covering all the things from the given requirement.</a:t>
            </a:r>
          </a:p>
          <a:p>
            <a:endParaRPr lang="en-US" sz="1200" dirty="0" smtClean="0"/>
          </a:p>
          <a:p>
            <a:r>
              <a:rPr lang="en-US" dirty="0" smtClean="0"/>
              <a:t>I built API, used </a:t>
            </a:r>
            <a:r>
              <a:rPr lang="en-US" dirty="0" err="1" smtClean="0"/>
              <a:t>DbContexts</a:t>
            </a:r>
            <a:r>
              <a:rPr lang="en-US" dirty="0" smtClean="0"/>
              <a:t>(EF Core), models, stored </a:t>
            </a:r>
            <a:r>
              <a:rPr lang="en-US" dirty="0" err="1" smtClean="0"/>
              <a:t>procs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Exception Handling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Which need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long run of the given requirement.</a:t>
            </a:r>
          </a:p>
          <a:p>
            <a:endParaRPr lang="en-US" sz="1200" dirty="0"/>
          </a:p>
          <a:p>
            <a:r>
              <a:rPr lang="en-US" dirty="0" smtClean="0"/>
              <a:t>I can be able to add Logging. </a:t>
            </a:r>
          </a:p>
          <a:p>
            <a:endParaRPr lang="en-US" sz="1200" dirty="0"/>
          </a:p>
          <a:p>
            <a:r>
              <a:rPr lang="en-US" dirty="0" smtClean="0"/>
              <a:t>All the specific values like hosting </a:t>
            </a:r>
            <a:r>
              <a:rPr lang="en-US" dirty="0" err="1" smtClean="0"/>
              <a:t>url</a:t>
            </a:r>
            <a:r>
              <a:rPr lang="en-US" dirty="0" smtClean="0"/>
              <a:t> and other constants can be put in the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As if we maintain in </a:t>
            </a:r>
            <a:r>
              <a:rPr lang="en-US" dirty="0" err="1" smtClean="0"/>
              <a:t>config</a:t>
            </a:r>
            <a:r>
              <a:rPr lang="en-US" dirty="0" smtClean="0"/>
              <a:t> file, it is easy to deploy in </a:t>
            </a:r>
            <a:r>
              <a:rPr lang="en-US" dirty="0" err="1" smtClean="0"/>
              <a:t>dev</a:t>
            </a:r>
            <a:r>
              <a:rPr lang="en-US" dirty="0" smtClean="0"/>
              <a:t> and prod environments.</a:t>
            </a:r>
          </a:p>
          <a:p>
            <a:r>
              <a:rPr lang="en-US" dirty="0" smtClean="0"/>
              <a:t>I can be following some Design Pattern to optimize several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my 2 years of experience(full stack developer), I tried my best to show what I can do(API building, integrating to DB, Writing </a:t>
            </a:r>
            <a:r>
              <a:rPr lang="en-US" dirty="0" err="1" smtClean="0"/>
              <a:t>Procs</a:t>
            </a:r>
            <a:r>
              <a:rPr lang="en-US" dirty="0" smtClean="0"/>
              <a:t>) within very less time for a given assessment.</a:t>
            </a:r>
          </a:p>
          <a:p>
            <a:endParaRPr lang="en-US" sz="1200" dirty="0"/>
          </a:p>
          <a:p>
            <a:r>
              <a:rPr lang="en-US" dirty="0" smtClean="0"/>
              <a:t>I feel I could do more in a long run in the future projects if </a:t>
            </a:r>
            <a:r>
              <a:rPr lang="en-US" dirty="0" err="1" smtClean="0"/>
              <a:t>iam</a:t>
            </a:r>
            <a:r>
              <a:rPr lang="en-US" dirty="0" smtClean="0"/>
              <a:t> selected to your company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>
                <a:latin typeface="Lucida Calligraphy" pitchFamily="66" charset="0"/>
              </a:rPr>
              <a:t>Thank you !</a:t>
            </a:r>
            <a:endParaRPr lang="en-US" sz="440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2670"/>
      </p:ext>
    </p:extLst>
  </p:cSld>
  <p:clrMapOvr>
    <a:masterClrMapping/>
  </p:clrMapOvr>
</p:sld>
</file>

<file path=ppt/theme/theme1.xml><?xml version="1.0" encoding="utf-8"?>
<a:theme xmlns:a="http://schemas.openxmlformats.org/drawingml/2006/main" name="TS010385378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TS010385378</Template>
  <TotalTime>291</TotalTime>
  <Words>288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Lucida Calligraphy</vt:lpstr>
      <vt:lpstr>Verdana</vt:lpstr>
      <vt:lpstr>TS010385378</vt:lpstr>
      <vt:lpstr>[Order Management System]</vt:lpstr>
      <vt:lpstr>Abstract :</vt:lpstr>
      <vt:lpstr>Things Covered</vt:lpstr>
      <vt:lpstr>Things Which need to be done</vt:lpstr>
      <vt:lpstr>Conclusion </vt:lpstr>
      <vt:lpstr>Thank you !</vt:lpstr>
    </vt:vector>
  </TitlesOfParts>
  <Company>Sapient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[Order Management System]</dc:title>
  <dc:creator>WIN764BIT</dc:creator>
  <cp:lastModifiedBy>siddi dileep kumar goud</cp:lastModifiedBy>
  <cp:revision>19</cp:revision>
  <dcterms:created xsi:type="dcterms:W3CDTF">2012-07-06T07:51:15Z</dcterms:created>
  <dcterms:modified xsi:type="dcterms:W3CDTF">2019-06-02T18:51:16Z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