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76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19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0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35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0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3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8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4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661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6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01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A6BC-4210-46AC-821C-F268D0D8AB44}" type="datetimeFigureOut">
              <a:rPr lang="tr-TR" smtClean="0"/>
              <a:t>25.11.2017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79F0-39EE-46A4-A735-4E6D7C12D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601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1894" y="241540"/>
            <a:ext cx="191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Stacks and queues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473" y="878726"/>
            <a:ext cx="5553075" cy="1304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94" y="2451505"/>
            <a:ext cx="20859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52" y="388098"/>
            <a:ext cx="35052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37" y="354671"/>
            <a:ext cx="3305175" cy="2905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61" y="3511490"/>
            <a:ext cx="2447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6619" y="258792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Linked lists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91" y="1005875"/>
            <a:ext cx="5981700" cy="1809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2900362"/>
            <a:ext cx="2276475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97" y="4063041"/>
            <a:ext cx="20955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172" y="5501945"/>
            <a:ext cx="24193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7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39" y="319087"/>
            <a:ext cx="1943100" cy="733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64" y="1212819"/>
            <a:ext cx="5734050" cy="2085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795" y="3459101"/>
            <a:ext cx="2647950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439" y="4714783"/>
            <a:ext cx="2143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2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0242" y="345057"/>
            <a:ext cx="346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İmplementing pointers and objects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74" y="1017287"/>
            <a:ext cx="2686050" cy="147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2738437"/>
            <a:ext cx="561022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7" y="4364337"/>
            <a:ext cx="59531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1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34" y="188343"/>
            <a:ext cx="2209800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62" y="2800350"/>
            <a:ext cx="3800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1343" y="258793"/>
            <a:ext cx="2633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Representing rooted trees</a:t>
            </a:r>
          </a:p>
          <a:p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122" y="1236183"/>
            <a:ext cx="5419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5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484067"/>
            <a:ext cx="56578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7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1011" y="362310"/>
            <a:ext cx="338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Mergeable heaps using linked lists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82" y="1034091"/>
            <a:ext cx="4352925" cy="102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06" y="2365240"/>
            <a:ext cx="30384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2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MONSTER</dc:creator>
  <cp:lastModifiedBy>MONSTER</cp:lastModifiedBy>
  <cp:revision>2</cp:revision>
  <dcterms:created xsi:type="dcterms:W3CDTF">2017-11-25T16:29:02Z</dcterms:created>
  <dcterms:modified xsi:type="dcterms:W3CDTF">2017-11-25T16:39:34Z</dcterms:modified>
</cp:coreProperties>
</file>