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1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3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DCB7-3658-E141-ABDC-A761D3742A83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8707-8930-DB48-8867-23E11C22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301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Probabilistic Analysis and Randomized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3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Randomly Permuting Arrays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68" y="1774715"/>
            <a:ext cx="3553062" cy="182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8610" y="3962570"/>
            <a:ext cx="189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sort</a:t>
            </a:r>
            <a:endParaRPr lang="en-US" dirty="0"/>
          </a:p>
        </p:txBody>
      </p:sp>
      <p:pic>
        <p:nvPicPr>
          <p:cNvPr id="5" name="Picture 4" descr="Screen Shot 2017-10-08 at 7.54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57" y="3989002"/>
            <a:ext cx="1016000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610" y="4788148"/>
            <a:ext cx="189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7" name="Picture 6" descr="Screen Shot 2017-10-08 at 7.55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57" y="5629509"/>
            <a:ext cx="609600" cy="330200"/>
          </a:xfrm>
          <a:prstGeom prst="rect">
            <a:avLst/>
          </a:prstGeom>
        </p:spPr>
      </p:pic>
      <p:pic>
        <p:nvPicPr>
          <p:cNvPr id="8" name="Picture 7" descr="Screen Shot 2017-10-08 at 7.55.0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57" y="4850895"/>
            <a:ext cx="1003300" cy="33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8610" y="5590377"/>
            <a:ext cx="189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to do it</a:t>
            </a:r>
            <a:endParaRPr lang="en-US" dirty="0"/>
          </a:p>
        </p:txBody>
      </p:sp>
      <p:pic>
        <p:nvPicPr>
          <p:cNvPr id="11" name="Picture 10" descr="Screen Shot 2017-10-08 at 7.58.3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" y="1935443"/>
            <a:ext cx="1841500" cy="355600"/>
          </a:xfrm>
          <a:prstGeom prst="rect">
            <a:avLst/>
          </a:prstGeom>
        </p:spPr>
      </p:pic>
      <p:pic>
        <p:nvPicPr>
          <p:cNvPr id="12" name="Picture 11" descr="Screen Shot 2017-10-08 at 7.58.4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" y="3130550"/>
            <a:ext cx="1612900" cy="292100"/>
          </a:xfrm>
          <a:prstGeom prst="rect">
            <a:avLst/>
          </a:prstGeom>
        </p:spPr>
      </p:pic>
      <p:pic>
        <p:nvPicPr>
          <p:cNvPr id="13" name="Picture 12" descr="Screen Shot 2017-10-08 at 8.00.07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" y="2560123"/>
            <a:ext cx="1981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6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Randomly Permuting Arrays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68" y="1774715"/>
            <a:ext cx="3553062" cy="1827289"/>
          </a:xfrm>
          <a:prstGeom prst="rect">
            <a:avLst/>
          </a:prstGeom>
        </p:spPr>
      </p:pic>
      <p:pic>
        <p:nvPicPr>
          <p:cNvPr id="11" name="Picture 10" descr="Screen Shot 2017-10-08 at 7.58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" y="1935443"/>
            <a:ext cx="1841500" cy="355600"/>
          </a:xfrm>
          <a:prstGeom prst="rect">
            <a:avLst/>
          </a:prstGeom>
        </p:spPr>
      </p:pic>
      <p:pic>
        <p:nvPicPr>
          <p:cNvPr id="12" name="Picture 11" descr="Screen Shot 2017-10-08 at 7.58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" y="3130550"/>
            <a:ext cx="1612900" cy="292100"/>
          </a:xfrm>
          <a:prstGeom prst="rect">
            <a:avLst/>
          </a:prstGeom>
        </p:spPr>
      </p:pic>
      <p:pic>
        <p:nvPicPr>
          <p:cNvPr id="13" name="Picture 12" descr="Screen Shot 2017-10-08 at 8.00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" y="2560123"/>
            <a:ext cx="1981200" cy="317500"/>
          </a:xfrm>
          <a:prstGeom prst="rect">
            <a:avLst/>
          </a:prstGeom>
        </p:spPr>
      </p:pic>
      <p:pic>
        <p:nvPicPr>
          <p:cNvPr id="10" name="Picture 9" descr="Screen Shot 2017-10-08 at 8.01.5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2463"/>
            <a:ext cx="8394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Randomly Permuting Arrays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52" y="1417638"/>
            <a:ext cx="4367902" cy="1645243"/>
          </a:xfrm>
          <a:prstGeom prst="rect">
            <a:avLst/>
          </a:prstGeom>
        </p:spPr>
      </p:pic>
      <p:pic>
        <p:nvPicPr>
          <p:cNvPr id="5" name="Picture 4" descr="Screen Shot 2017-10-08 at 8.04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259593"/>
            <a:ext cx="8026400" cy="723900"/>
          </a:xfrm>
          <a:prstGeom prst="rect">
            <a:avLst/>
          </a:prstGeom>
        </p:spPr>
      </p:pic>
      <p:pic>
        <p:nvPicPr>
          <p:cNvPr id="6" name="Picture 5" descr="Screen Shot 2017-10-08 at 8.04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485040"/>
            <a:ext cx="8077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9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Hiring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2843" y="3901372"/>
            <a:ext cx="347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 on interview and hiring costs</a:t>
            </a:r>
            <a:endParaRPr lang="en-US" dirty="0"/>
          </a:p>
        </p:txBody>
      </p:sp>
      <p:pic>
        <p:nvPicPr>
          <p:cNvPr id="6" name="Picture 5" descr="Screen Shot 2017-10-08 at 6.10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45" y="3991304"/>
            <a:ext cx="1524000" cy="27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2843" y="4849346"/>
            <a:ext cx="220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p:pic>
        <p:nvPicPr>
          <p:cNvPr id="8" name="Picture 7" descr="Screen Shot 2017-10-08 at 6.11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45" y="4849346"/>
            <a:ext cx="749300" cy="3048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09" y="1675204"/>
            <a:ext cx="6158324" cy="17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know or assume the distribution of inputs</a:t>
            </a:r>
          </a:p>
          <a:p>
            <a:pPr algn="just"/>
            <a:r>
              <a:rPr lang="en-US" dirty="0" smtClean="0"/>
              <a:t>Under equal probability of ranking for applicants n! permutations can be assumed to have equal probability</a:t>
            </a:r>
          </a:p>
          <a:p>
            <a:pPr lvl="1"/>
            <a:r>
              <a:rPr lang="en-US" dirty="0" smtClean="0"/>
              <a:t>Uniform random permutation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algorithm is randomized if its behavior is determined by its input and values produced by a random number generator</a:t>
            </a:r>
          </a:p>
          <a:p>
            <a:r>
              <a:rPr lang="en-US" dirty="0" smtClean="0"/>
              <a:t>RANDOM(</a:t>
            </a:r>
            <a:r>
              <a:rPr lang="en-US" dirty="0" err="1" smtClean="0"/>
              <a:t>a,</a:t>
            </a:r>
            <a:r>
              <a:rPr lang="en-US" dirty="0" err="1"/>
              <a:t>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4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Randomized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Take expectation of running time </a:t>
            </a:r>
            <a:r>
              <a:rPr lang="en-US" dirty="0"/>
              <a:t>over the distribution of values returned by the random number </a:t>
            </a:r>
            <a:r>
              <a:rPr lang="en-US" dirty="0" smtClean="0"/>
              <a:t>generator</a:t>
            </a:r>
          </a:p>
          <a:p>
            <a:pPr lvl="1" algn="just"/>
            <a:r>
              <a:rPr lang="en-US" dirty="0" smtClean="0"/>
              <a:t>Expected running time</a:t>
            </a:r>
            <a:endParaRPr lang="en-US" dirty="0"/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 Random Variables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1805384"/>
            <a:ext cx="2985822" cy="74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3044030"/>
            <a:ext cx="2803335" cy="1102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17" y="4511276"/>
            <a:ext cx="3136614" cy="127193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068" y="1805384"/>
            <a:ext cx="3808247" cy="1277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069" y="3498773"/>
            <a:ext cx="1467261" cy="854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068" y="4788743"/>
            <a:ext cx="2114453" cy="8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Coin Flipping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40292"/>
          </a:xfrm>
        </p:spPr>
        <p:txBody>
          <a:bodyPr/>
          <a:lstStyle/>
          <a:p>
            <a:pPr algn="just"/>
            <a:r>
              <a:rPr lang="en-US" dirty="0" smtClean="0"/>
              <a:t>Flip a coin </a:t>
            </a:r>
            <a:r>
              <a:rPr lang="en-US" i="1" dirty="0" smtClean="0"/>
              <a:t>n</a:t>
            </a:r>
            <a:r>
              <a:rPr lang="en-US" dirty="0" smtClean="0"/>
              <a:t> times and find the expected number of heads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13" y="3146481"/>
            <a:ext cx="3010203" cy="28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Hiring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2" y="1677153"/>
            <a:ext cx="2575239" cy="734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2" y="2983000"/>
            <a:ext cx="3418514" cy="167413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84" y="1793059"/>
            <a:ext cx="3013401" cy="428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876" y="2411158"/>
            <a:ext cx="4588067" cy="2867542"/>
          </a:xfrm>
          <a:prstGeom prst="rect">
            <a:avLst/>
          </a:prstGeom>
        </p:spPr>
      </p:pic>
      <p:pic>
        <p:nvPicPr>
          <p:cNvPr id="8" name="Picture 7" descr="Screen Shot 2017-10-08 at 7.41.2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95" y="5570929"/>
            <a:ext cx="1041400" cy="35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0691" y="5557197"/>
            <a:ext cx="25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it to worst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Algorithms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16" y="2004235"/>
            <a:ext cx="6621458" cy="2164951"/>
          </a:xfrm>
          <a:prstGeom prst="rect">
            <a:avLst/>
          </a:prstGeom>
        </p:spPr>
      </p:pic>
      <p:pic>
        <p:nvPicPr>
          <p:cNvPr id="4" name="Picture 3" descr="Screen Shot 2017-10-08 at 7.41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72" y="4316370"/>
            <a:ext cx="1041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149</Words>
  <Application>Microsoft Macintosh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 301 Analysis of Algorithms</vt:lpstr>
      <vt:lpstr>The Hiring Problem</vt:lpstr>
      <vt:lpstr>Probabilistic Analysis</vt:lpstr>
      <vt:lpstr>Randomized Algorithms</vt:lpstr>
      <vt:lpstr>Analyzing Randomized Algorithms</vt:lpstr>
      <vt:lpstr>Indicator Random Variables</vt:lpstr>
      <vt:lpstr>Example Coin Flipping</vt:lpstr>
      <vt:lpstr>Analyzing Hiring Problem </vt:lpstr>
      <vt:lpstr>Randomized Algorithms</vt:lpstr>
      <vt:lpstr>Randomly Permuting Arrays</vt:lpstr>
      <vt:lpstr>Randomly Permuting Arrays</vt:lpstr>
      <vt:lpstr>Randomly Permuting Arrays</vt:lpstr>
    </vt:vector>
  </TitlesOfParts>
  <Company>Abdullah Gul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301 Analysis of Algorithms</dc:title>
  <dc:creator>AGU_Macbook Aydin</dc:creator>
  <cp:lastModifiedBy>AGU_Macbook Aydin</cp:lastModifiedBy>
  <cp:revision>16</cp:revision>
  <dcterms:created xsi:type="dcterms:W3CDTF">2017-10-08T15:07:17Z</dcterms:created>
  <dcterms:modified xsi:type="dcterms:W3CDTF">2017-10-21T08:23:24Z</dcterms:modified>
</cp:coreProperties>
</file>