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B3E33-FC92-C14F-9A66-5EC50B871DDD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ECCA-CC8F-E347-9016-50CD0078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BAC4-5776-B54A-BDE8-79C9265A83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70DB-12C3-F948-A45A-AFD04DC7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301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Sorting in Linear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46849"/>
          </a:xfrm>
        </p:spPr>
        <p:txBody>
          <a:bodyPr>
            <a:normAutofit/>
          </a:bodyPr>
          <a:lstStyle/>
          <a:p>
            <a:r>
              <a:rPr lang="en-US" dirty="0" smtClean="0"/>
              <a:t>Used by card sorting machines</a:t>
            </a:r>
          </a:p>
          <a:p>
            <a:r>
              <a:rPr lang="en-US" dirty="0" smtClean="0"/>
              <a:t>Sort </a:t>
            </a:r>
            <a:r>
              <a:rPr lang="en-US" i="1" dirty="0" smtClean="0"/>
              <a:t>n</a:t>
            </a:r>
            <a:r>
              <a:rPr lang="en-US" dirty="0" smtClean="0"/>
              <a:t> numbers each with </a:t>
            </a:r>
            <a:r>
              <a:rPr lang="en-US" i="1" dirty="0" smtClean="0"/>
              <a:t>d</a:t>
            </a:r>
            <a:r>
              <a:rPr lang="en-US" dirty="0" smtClean="0"/>
              <a:t>-digits</a:t>
            </a:r>
          </a:p>
          <a:p>
            <a:r>
              <a:rPr lang="en-US" dirty="0" smtClean="0"/>
              <a:t>Start with the least significant digits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44" y="4130204"/>
            <a:ext cx="3950345" cy="19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7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58" y="1417638"/>
            <a:ext cx="3950345" cy="1927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94" y="1617745"/>
            <a:ext cx="3923471" cy="886660"/>
          </a:xfrm>
          <a:prstGeom prst="rect">
            <a:avLst/>
          </a:prstGeom>
        </p:spPr>
      </p:pic>
      <p:pic>
        <p:nvPicPr>
          <p:cNvPr id="7" name="Picture 6" descr="Screen Shot 2017-11-06 at 8.59.5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5" y="3345298"/>
            <a:ext cx="8641530" cy="1326009"/>
          </a:xfrm>
          <a:prstGeom prst="rect">
            <a:avLst/>
          </a:prstGeom>
        </p:spPr>
      </p:pic>
      <p:pic>
        <p:nvPicPr>
          <p:cNvPr id="8" name="Picture 7" descr="Screen Shot 2017-11-06 at 8.59.5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1227"/>
            <a:ext cx="8097010" cy="17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46849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d</a:t>
            </a:r>
            <a:r>
              <a:rPr lang="en-US" dirty="0" smtClean="0"/>
              <a:t> is constant and </a:t>
            </a:r>
            <a:r>
              <a:rPr lang="en-US" i="1" dirty="0" smtClean="0"/>
              <a:t>k</a:t>
            </a:r>
            <a:r>
              <a:rPr lang="en-US" dirty="0" smtClean="0"/>
              <a:t> is </a:t>
            </a:r>
            <a:r>
              <a:rPr lang="en-US" i="1" dirty="0" smtClean="0"/>
              <a:t>O(n)</a:t>
            </a:r>
            <a:r>
              <a:rPr lang="en-US" dirty="0" smtClean="0"/>
              <a:t> radix sort runs in linear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44" y="4130204"/>
            <a:ext cx="3950345" cy="19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Problem</a:t>
            </a:r>
            <a:endParaRPr lang="en-US" dirty="0"/>
          </a:p>
        </p:txBody>
      </p:sp>
      <p:pic>
        <p:nvPicPr>
          <p:cNvPr id="4" name="Picture 3" descr="Screen Shot 2017-10-02 at 7.16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4890"/>
            <a:ext cx="8305800" cy="1092200"/>
          </a:xfrm>
          <a:prstGeom prst="rect">
            <a:avLst/>
          </a:prstGeom>
        </p:spPr>
      </p:pic>
      <p:pic>
        <p:nvPicPr>
          <p:cNvPr id="5" name="Picture 4" descr="Screen Shot 2017-10-02 at 7.16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104540"/>
            <a:ext cx="6515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Bounds for Comparison Sort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1125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Comparison sort methods</a:t>
            </a:r>
          </a:p>
          <a:p>
            <a:pPr lvl="1"/>
            <a:r>
              <a:rPr lang="en-US" dirty="0" smtClean="0"/>
              <a:t>Insertion sort, merge sort, heap sort, quick sort</a:t>
            </a:r>
          </a:p>
          <a:p>
            <a:r>
              <a:rPr lang="en-US" dirty="0" smtClean="0"/>
              <a:t>Decision tree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" y="2883377"/>
            <a:ext cx="5244241" cy="2522366"/>
          </a:xfrm>
          <a:prstGeom prst="rect">
            <a:avLst/>
          </a:prstGeom>
        </p:spPr>
      </p:pic>
      <p:pic>
        <p:nvPicPr>
          <p:cNvPr id="9" name="Picture 8" descr="Screen Shot 2017-11-06 at 5.32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04" y="5564493"/>
            <a:ext cx="29464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862" y="2711452"/>
            <a:ext cx="3776619" cy="20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Bounds for Comparison Sort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3365"/>
            <a:ext cx="8229600" cy="111125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There are </a:t>
            </a:r>
            <a:r>
              <a:rPr lang="en-US" dirty="0" smtClean="0"/>
              <a:t>3! = 6 </a:t>
            </a:r>
            <a:r>
              <a:rPr lang="en-US" dirty="0"/>
              <a:t>possible permutations of the input elements, and so the decision tree must have at least 6 leaves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" y="2883377"/>
            <a:ext cx="5244241" cy="2522366"/>
          </a:xfrm>
          <a:prstGeom prst="rect">
            <a:avLst/>
          </a:prstGeom>
        </p:spPr>
      </p:pic>
      <p:pic>
        <p:nvPicPr>
          <p:cNvPr id="9" name="Picture 8" descr="Screen Shot 2017-11-06 at 5.32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04" y="5564493"/>
            <a:ext cx="29464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862" y="2711452"/>
            <a:ext cx="3776619" cy="20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9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Bound for Worst-Case</a:t>
            </a:r>
            <a:endParaRPr lang="en-US" dirty="0"/>
          </a:p>
        </p:txBody>
      </p:sp>
      <p:pic>
        <p:nvPicPr>
          <p:cNvPr id="3" name="Picture 2" descr="Screen Shot 2017-11-06 at 5.44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813"/>
            <a:ext cx="9144000" cy="727639"/>
          </a:xfrm>
          <a:prstGeom prst="rect">
            <a:avLst/>
          </a:prstGeom>
        </p:spPr>
      </p:pic>
      <p:pic>
        <p:nvPicPr>
          <p:cNvPr id="4" name="Picture 3" descr="Screen Shot 2017-11-06 at 5.46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2750"/>
            <a:ext cx="1524000" cy="469900"/>
          </a:xfrm>
          <a:prstGeom prst="rect">
            <a:avLst/>
          </a:prstGeom>
        </p:spPr>
      </p:pic>
      <p:pic>
        <p:nvPicPr>
          <p:cNvPr id="8" name="Picture 7" descr="Screen Shot 2017-11-06 at 5.47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93" y="3833633"/>
            <a:ext cx="224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Bound for Worst-Case</a:t>
            </a:r>
            <a:endParaRPr lang="en-US" dirty="0"/>
          </a:p>
        </p:txBody>
      </p:sp>
      <p:pic>
        <p:nvPicPr>
          <p:cNvPr id="5" name="Picture 4" descr="Screen Shot 2017-11-06 at 5.49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2750"/>
            <a:ext cx="9144000" cy="738188"/>
          </a:xfrm>
          <a:prstGeom prst="rect">
            <a:avLst/>
          </a:prstGeom>
        </p:spPr>
      </p:pic>
      <p:pic>
        <p:nvPicPr>
          <p:cNvPr id="6" name="Picture 5" descr="Screen Shot 2017-11-06 at 5.4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739296"/>
            <a:ext cx="8394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4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ssumes </a:t>
            </a:r>
            <a:r>
              <a:rPr lang="en-US" dirty="0"/>
              <a:t>that each of the n input elements is an integer in the range 0 to k, for some integer k.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11" y="2584592"/>
            <a:ext cx="7066396" cy="30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1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11" y="1417638"/>
            <a:ext cx="7066396" cy="3061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46" y="4276725"/>
            <a:ext cx="4886325" cy="2581275"/>
          </a:xfrm>
          <a:prstGeom prst="rect">
            <a:avLst/>
          </a:prstGeom>
        </p:spPr>
      </p:pic>
      <p:pic>
        <p:nvPicPr>
          <p:cNvPr id="4" name="Picture 3" descr="Screen Shot 2017-11-06 at 8.50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71" y="4744214"/>
            <a:ext cx="1168400" cy="355600"/>
          </a:xfrm>
          <a:prstGeom prst="rect">
            <a:avLst/>
          </a:prstGeom>
        </p:spPr>
      </p:pic>
      <p:pic>
        <p:nvPicPr>
          <p:cNvPr id="6" name="Picture 5" descr="Screen Shot 2017-11-06 at 8.50.4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71" y="5349314"/>
            <a:ext cx="1244600" cy="381000"/>
          </a:xfrm>
          <a:prstGeom prst="rect">
            <a:avLst/>
          </a:prstGeom>
        </p:spPr>
      </p:pic>
      <p:pic>
        <p:nvPicPr>
          <p:cNvPr id="8" name="Picture 7" descr="Screen Shot 2017-11-06 at 8.50.52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21" y="5908114"/>
            <a:ext cx="6477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6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68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Counting sort is stable</a:t>
            </a:r>
          </a:p>
          <a:p>
            <a:pPr lvl="1"/>
            <a:r>
              <a:rPr lang="en-US" dirty="0" smtClean="0"/>
              <a:t>numbers </a:t>
            </a:r>
            <a:r>
              <a:rPr lang="en-US" dirty="0"/>
              <a:t>with the same value appear in the output array in the same order as they do in the input array. 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breaks ties between two numbers by the rule that whichever number appears first in the input array appears first in the output array.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property of stability is important only when satellite data are carried around with the element being sorted.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ounting </a:t>
            </a:r>
            <a:r>
              <a:rPr lang="en-US" dirty="0"/>
              <a:t>sort is often used as a subroutine in radix sort.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for radix sort to work correctly, counting sort must be stable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0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242</Words>
  <Application>Microsoft Macintosh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 301 Analysis of Algorithms</vt:lpstr>
      <vt:lpstr>Sorting Problem</vt:lpstr>
      <vt:lpstr>Lower Bounds for Comparison Sort</vt:lpstr>
      <vt:lpstr>Lower Bounds for Comparison Sort</vt:lpstr>
      <vt:lpstr>Lower Bound for Worst-Case</vt:lpstr>
      <vt:lpstr>Lower Bound for Worst-Case</vt:lpstr>
      <vt:lpstr>Counting Sort</vt:lpstr>
      <vt:lpstr>Counting Sort</vt:lpstr>
      <vt:lpstr>Counting Sort</vt:lpstr>
      <vt:lpstr>Radix Sort</vt:lpstr>
      <vt:lpstr>Radix Sort</vt:lpstr>
      <vt:lpstr>Radix Sort</vt:lpstr>
    </vt:vector>
  </TitlesOfParts>
  <Company>Abdullah Gul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301 Analysis of Algorithms</dc:title>
  <dc:creator>AGU_Macbook Aydin</dc:creator>
  <cp:lastModifiedBy>AGU_Macbook Aydin</cp:lastModifiedBy>
  <cp:revision>74</cp:revision>
  <dcterms:created xsi:type="dcterms:W3CDTF">2017-10-02T04:10:43Z</dcterms:created>
  <dcterms:modified xsi:type="dcterms:W3CDTF">2017-11-06T06:03:13Z</dcterms:modified>
</cp:coreProperties>
</file>