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73" r:id="rId9"/>
    <p:sldId id="274" r:id="rId10"/>
    <p:sldId id="262" r:id="rId11"/>
    <p:sldId id="275" r:id="rId12"/>
    <p:sldId id="263" r:id="rId13"/>
    <p:sldId id="264" r:id="rId14"/>
    <p:sldId id="265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ар иванов" initials="ми" lastIdx="1" clrIdx="0">
    <p:extLst>
      <p:ext uri="{19B8F6BF-5375-455C-9EA6-DF929625EA0E}">
        <p15:presenceInfo xmlns:p15="http://schemas.microsoft.com/office/powerpoint/2012/main" userId="e3bd10659f3a90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1C4587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15CAB-3E5C-472E-B3F2-2C742DE3BC01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C8851-3212-46D3-85E7-C217E5C5F0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2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FE81-BFF9-48DE-8510-AE063BCCC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71BB83-ABD2-4671-82D0-904755868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D30B90-B9EB-43F8-9387-B17EF64D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7CBA52-C757-4A77-BFB1-97DD1CC8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998B7-2FF1-4FD3-9B6A-C88EF67A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D1C35-3C3F-4A08-8E6E-ADCA1A38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C4C89C-A0FC-4673-84E0-029B28FB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1D0BF3-8E68-402F-8399-90859678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3B56E-A756-40F1-9E6F-C85F5587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52DDF-99F4-4073-B7A9-E29097F4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E2512F2-76F8-47C7-80A8-7721F7ED6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04025-BAAB-4586-BD6D-FCF4DF96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EA4FE1-87E5-495F-B87A-AB19028E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16BC0-5A13-44B0-BC30-07C0F582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C1EED-865F-4415-9811-62B74002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9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6AF0E-B685-4A43-A927-4C2BCB9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0691D-893D-485E-9F60-29712D402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F52A8-0FC4-4B6A-A8B0-3ADAAD1D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8780C-F1D4-48CD-9B3B-64F33A5D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620A9-DF17-4478-8FB0-618FEB57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0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D55C7-B2DA-4BBA-8E16-E01C0514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8C615-4AF8-4D2C-A1D5-73D36767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707A2-9D6D-4537-BDF0-1BBCF77B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EF183-673F-48DE-9AF7-1DF68525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D942E-C422-4D0C-BB57-20E372F4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A8692-8AC9-44A7-A40C-03D8F32D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3AE72-04FB-417B-83DB-99A48077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F5CA1C-D62A-46DB-B8ED-1E6122DD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AAADDC-3432-423B-A886-6A05F573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7F5321-9443-4EAE-88CD-0DCCD040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D4E987-0FB6-4677-BBC8-60C89043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81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8B213-FDFC-4578-B300-E56BB650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D1DE6C-20A0-4F14-B095-5F3EBF02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D2ACE-A263-4D3A-867E-827E74D3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A1DB19-4558-44C8-B991-8662C5714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D32634-911F-47F1-85AD-B246B7D7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A2ED20-05C6-48B3-92C7-88E8A42C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9200EF-156A-4257-8047-67F5B42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815482-9DE6-47E1-A04B-FF2248E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08F11-3406-4D75-B79A-FE261B69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A02E8D-F79B-4794-B593-043710F6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6FA27C-CEA9-4D69-9D57-ACDF44CE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58238-2167-4211-8EE5-24530835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15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410A74-8F63-4DA2-A667-DBAC685A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A6D06C-6F87-4EC1-B5E0-A07007FA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280F25-FFE6-41B1-98DF-B61CC75B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24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79134-1255-47FC-8D94-C5881485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6CC641-C7E6-4D4B-AE6B-866112B2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7D4024-13B8-4B44-9053-2770C0A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46ADDB-02CD-4A32-A666-8A0E89F1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EE7DE3-30EF-40EC-ADAA-D5AEDBBD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A63435-6DAD-4B82-BC7B-3E10442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12F28-14B7-40A0-BC54-E11837F4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D9312-A914-4B99-B117-1F11099DE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9C0404-B309-4357-8B5D-C26283F33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69ADC-D2D5-4562-A81C-933A96CF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9D67A8-CA62-4E09-B5FE-25209B7F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B57E69-6B06-4BB5-9855-63FECF7B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6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A2212-BD68-437C-87C7-D960DE4F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B1130C-0C99-4122-828F-E2289739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7E631-08FA-4F9E-B02E-57A950690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6D449-C2DD-4DDF-92E5-AE1A443397D5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A10D8-FBE3-48E9-BC88-B35B32789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B04C51-DCF4-4915-B90C-47722BD6C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992F-DFBC-405D-BB3F-D639AC8B5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7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FFB70-24F3-42DD-8404-D248D61D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506" y="1112108"/>
            <a:ext cx="11186985" cy="2792627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solidFill>
                  <a:srgbClr val="FFD966"/>
                </a:solidFill>
              </a:rPr>
              <a:t>Дипломная работа на тему</a:t>
            </a:r>
            <a:r>
              <a:rPr lang="en-US" sz="6600" dirty="0">
                <a:solidFill>
                  <a:srgbClr val="FFD966"/>
                </a:solidFill>
              </a:rPr>
              <a:t>:</a:t>
            </a:r>
            <a:br>
              <a:rPr lang="ru-RU" sz="6600" dirty="0">
                <a:solidFill>
                  <a:srgbClr val="FFD966"/>
                </a:solidFill>
              </a:rPr>
            </a:br>
            <a:r>
              <a:rPr lang="ru-RU" sz="6600" dirty="0">
                <a:solidFill>
                  <a:srgbClr val="FFD966"/>
                </a:solidFill>
              </a:rPr>
              <a:t>Разработка компьютерной игры "</a:t>
            </a:r>
            <a:r>
              <a:rPr lang="ru-RU" sz="6600" dirty="0" err="1">
                <a:solidFill>
                  <a:srgbClr val="FFD966"/>
                </a:solidFill>
              </a:rPr>
              <a:t>The</a:t>
            </a:r>
            <a:r>
              <a:rPr lang="ru-RU" sz="6600" dirty="0">
                <a:solidFill>
                  <a:srgbClr val="FFD966"/>
                </a:solidFill>
              </a:rPr>
              <a:t> </a:t>
            </a:r>
            <a:r>
              <a:rPr lang="ru-RU" sz="6600" dirty="0" err="1">
                <a:solidFill>
                  <a:srgbClr val="FFD966"/>
                </a:solidFill>
              </a:rPr>
              <a:t>Little</a:t>
            </a:r>
            <a:r>
              <a:rPr lang="ru-RU" sz="6600" dirty="0">
                <a:solidFill>
                  <a:srgbClr val="FFD966"/>
                </a:solidFill>
              </a:rPr>
              <a:t> </a:t>
            </a:r>
            <a:r>
              <a:rPr lang="ru-RU" sz="6600" dirty="0" err="1">
                <a:solidFill>
                  <a:srgbClr val="FFD966"/>
                </a:solidFill>
              </a:rPr>
              <a:t>Prince</a:t>
            </a:r>
            <a:r>
              <a:rPr lang="ru-RU" sz="6600" dirty="0">
                <a:solidFill>
                  <a:srgbClr val="FFD966"/>
                </a:solidFill>
              </a:rPr>
              <a:t>"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8E0D7C-BD21-412D-8CE4-FFEAF7A7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9415" y="4415476"/>
            <a:ext cx="9144000" cy="2442524"/>
          </a:xfrm>
        </p:spPr>
        <p:txBody>
          <a:bodyPr>
            <a:normAutofit/>
          </a:bodyPr>
          <a:lstStyle/>
          <a:p>
            <a:pPr algn="r"/>
            <a:r>
              <a:rPr lang="ru-RU" sz="3200" dirty="0">
                <a:solidFill>
                  <a:schemeClr val="bg1"/>
                </a:solidFill>
              </a:rPr>
              <a:t>Руководитель дипломного проекта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ru-RU" sz="3200" dirty="0">
              <a:solidFill>
                <a:schemeClr val="bg1"/>
              </a:solidFill>
            </a:endParaRPr>
          </a:p>
          <a:p>
            <a:pPr algn="r"/>
            <a:r>
              <a:rPr lang="ru-RU" sz="3200" dirty="0">
                <a:solidFill>
                  <a:schemeClr val="bg1"/>
                </a:solidFill>
              </a:rPr>
              <a:t>Левит Людмила Вульфовна</a:t>
            </a:r>
          </a:p>
          <a:p>
            <a:pPr algn="r"/>
            <a:r>
              <a:rPr lang="ru-RU" sz="3200" dirty="0">
                <a:solidFill>
                  <a:schemeClr val="bg1"/>
                </a:solidFill>
              </a:rPr>
              <a:t>Подготовил студент</a:t>
            </a:r>
            <a:r>
              <a:rPr lang="en-US" sz="3200" dirty="0">
                <a:solidFill>
                  <a:schemeClr val="bg1"/>
                </a:solidFill>
              </a:rPr>
              <a:t>:</a:t>
            </a:r>
            <a:endParaRPr lang="ru-RU" sz="3200" dirty="0">
              <a:solidFill>
                <a:schemeClr val="bg1"/>
              </a:solidFill>
            </a:endParaRPr>
          </a:p>
          <a:p>
            <a:pPr algn="r"/>
            <a:r>
              <a:rPr lang="ru-RU" sz="3200" dirty="0">
                <a:solidFill>
                  <a:schemeClr val="bg1"/>
                </a:solidFill>
              </a:rPr>
              <a:t>Шулер Макар Александрович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0226185-FBA4-4F1E-8E2A-6B4E95F6F5CB}"/>
              </a:ext>
            </a:extLst>
          </p:cNvPr>
          <p:cNvGrpSpPr/>
          <p:nvPr/>
        </p:nvGrpSpPr>
        <p:grpSpPr>
          <a:xfrm>
            <a:off x="290434" y="4366044"/>
            <a:ext cx="2399271" cy="2399271"/>
            <a:chOff x="867524" y="3898040"/>
            <a:chExt cx="1688757" cy="1688757"/>
          </a:xfrm>
        </p:grpSpPr>
        <p:sp>
          <p:nvSpPr>
            <p:cNvPr id="6" name="Google Shape;2360;p17">
              <a:extLst>
                <a:ext uri="{FF2B5EF4-FFF2-40B4-BE49-F238E27FC236}">
                  <a16:creationId xmlns:a16="http://schemas.microsoft.com/office/drawing/2014/main" id="{E2FDC647-D84A-402F-856E-1CC9D3DE775C}"/>
                </a:ext>
              </a:extLst>
            </p:cNvPr>
            <p:cNvSpPr txBox="1"/>
            <p:nvPr/>
          </p:nvSpPr>
          <p:spPr>
            <a:xfrm>
              <a:off x="903523" y="3992261"/>
              <a:ext cx="1616760" cy="1500316"/>
            </a:xfrm>
            <a:prstGeom prst="roundRect">
              <a:avLst>
                <a:gd name="adj" fmla="val 25217"/>
              </a:avLst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1C4587"/>
                </a:solidFill>
                <a:effectLst/>
                <a:uLnTx/>
                <a:uFillTx/>
                <a:latin typeface="Orbitron ExtraBold"/>
                <a:ea typeface="Orbitron ExtraBold"/>
                <a:cs typeface="Orbitron ExtraBold"/>
                <a:sym typeface="Orbitron ExtraBold"/>
              </a:endParaRPr>
            </a:p>
          </p:txBody>
        </p:sp>
        <p:pic>
          <p:nvPicPr>
            <p:cNvPr id="5" name="Picture 2" descr="Picture background">
              <a:extLst>
                <a:ext uri="{FF2B5EF4-FFF2-40B4-BE49-F238E27FC236}">
                  <a16:creationId xmlns:a16="http://schemas.microsoft.com/office/drawing/2014/main" id="{E0438526-70A9-4C1A-956E-A6C39DEAD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524" y="3898040"/>
              <a:ext cx="1688757" cy="1688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D5FFFDCC-2FB7-4AC7-A404-7E39F6701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130" y="212120"/>
            <a:ext cx="4427739" cy="108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9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5A89B-5E5E-45F9-973B-CBED3B34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3" y="19135"/>
            <a:ext cx="1207873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rgbClr val="FFD966"/>
                </a:solidFill>
              </a:rPr>
              <a:t>Почему </a:t>
            </a:r>
            <a:r>
              <a:rPr lang="ru-RU" sz="4000" b="1" dirty="0">
                <a:solidFill>
                  <a:srgbClr val="FFD966"/>
                </a:solidFill>
              </a:rPr>
              <a:t>C#</a:t>
            </a:r>
            <a:r>
              <a:rPr lang="ru-RU" sz="4000" dirty="0">
                <a:solidFill>
                  <a:srgbClr val="FFD966"/>
                </a:solidFill>
              </a:rPr>
              <a:t> — оптимальный выбор для разработки на </a:t>
            </a:r>
            <a:r>
              <a:rPr lang="ru-RU" sz="4000" dirty="0" err="1">
                <a:solidFill>
                  <a:srgbClr val="FFD966"/>
                </a:solidFill>
              </a:rPr>
              <a:t>Unity</a:t>
            </a:r>
            <a:endParaRPr lang="ru-RU" sz="4000" dirty="0">
              <a:solidFill>
                <a:srgbClr val="FFD966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DF49886-9240-4BD7-963F-F3459575A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36402"/>
              </p:ext>
            </p:extLst>
          </p:nvPr>
        </p:nvGraphicFramePr>
        <p:xfrm>
          <a:off x="204334" y="4370116"/>
          <a:ext cx="11956194" cy="2438400"/>
        </p:xfrm>
        <a:graphic>
          <a:graphicData uri="http://schemas.openxmlformats.org/drawingml/2006/table">
            <a:tbl>
              <a:tblPr/>
              <a:tblGrid>
                <a:gridCol w="3985398">
                  <a:extLst>
                    <a:ext uri="{9D8B030D-6E8A-4147-A177-3AD203B41FA5}">
                      <a16:colId xmlns:a16="http://schemas.microsoft.com/office/drawing/2014/main" val="60075670"/>
                    </a:ext>
                  </a:extLst>
                </a:gridCol>
                <a:gridCol w="3985398">
                  <a:extLst>
                    <a:ext uri="{9D8B030D-6E8A-4147-A177-3AD203B41FA5}">
                      <a16:colId xmlns:a16="http://schemas.microsoft.com/office/drawing/2014/main" val="341876888"/>
                    </a:ext>
                  </a:extLst>
                </a:gridCol>
                <a:gridCol w="3985398">
                  <a:extLst>
                    <a:ext uri="{9D8B030D-6E8A-4147-A177-3AD203B41FA5}">
                      <a16:colId xmlns:a16="http://schemas.microsoft.com/office/drawing/2014/main" val="484694236"/>
                    </a:ext>
                  </a:extLst>
                </a:gridCol>
              </a:tblGrid>
              <a:tr h="89744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🤝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Интеграция с </a:t>
                      </a:r>
                      <a:r>
                        <a:rPr lang="ru-RU" sz="3200" b="1" dirty="0" err="1">
                          <a:solidFill>
                            <a:srgbClr val="1C4587"/>
                          </a:solidFill>
                        </a:rPr>
                        <a:t>Unity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 API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📚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Огромное сообщество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🧪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Поддержка юнит-тестирования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59358"/>
                  </a:ext>
                </a:extLst>
              </a:tr>
              <a:tr h="134055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Полная совместимость с компонентной архитектурой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Unity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Много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гайдов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, форумов и открытых решений.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Можно писать модульные тесты для игровой логики.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695397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84314468-A1F9-41B5-9DB0-6BF99CFC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06745"/>
              </p:ext>
            </p:extLst>
          </p:nvPr>
        </p:nvGraphicFramePr>
        <p:xfrm>
          <a:off x="179173" y="1268684"/>
          <a:ext cx="11956191" cy="2865120"/>
        </p:xfrm>
        <a:graphic>
          <a:graphicData uri="http://schemas.openxmlformats.org/drawingml/2006/table">
            <a:tbl>
              <a:tblPr/>
              <a:tblGrid>
                <a:gridCol w="3985397">
                  <a:extLst>
                    <a:ext uri="{9D8B030D-6E8A-4147-A177-3AD203B41FA5}">
                      <a16:colId xmlns:a16="http://schemas.microsoft.com/office/drawing/2014/main" val="1453452661"/>
                    </a:ext>
                  </a:extLst>
                </a:gridCol>
                <a:gridCol w="3985397">
                  <a:extLst>
                    <a:ext uri="{9D8B030D-6E8A-4147-A177-3AD203B41FA5}">
                      <a16:colId xmlns:a16="http://schemas.microsoft.com/office/drawing/2014/main" val="2315956301"/>
                    </a:ext>
                  </a:extLst>
                </a:gridCol>
                <a:gridCol w="3985397">
                  <a:extLst>
                    <a:ext uri="{9D8B030D-6E8A-4147-A177-3AD203B41FA5}">
                      <a16:colId xmlns:a16="http://schemas.microsoft.com/office/drawing/2014/main" val="853390465"/>
                    </a:ext>
                  </a:extLst>
                </a:gridCol>
              </a:tblGrid>
              <a:tr h="963105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🧠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ООП и модульность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⚡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Высокая читаемость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🛠️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Инструменты от </a:t>
                      </a:r>
                      <a:r>
                        <a:rPr lang="en-US" sz="3200" b="1" dirty="0">
                          <a:solidFill>
                            <a:srgbClr val="1C4587"/>
                          </a:solidFill>
                        </a:rPr>
                        <a:t>Microsoft</a:t>
                      </a:r>
                      <a:endParaRPr lang="en-US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57"/>
                  </a:ext>
                </a:extLst>
              </a:tr>
              <a:tr h="1623519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Позволяет структурировать код, легко масштабировать проект.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Прост в освоении, легко читается другими разработчиками.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Интеграция с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Visual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Studio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автодополнение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, отладка.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55152"/>
                  </a:ext>
                </a:extLst>
              </a:tr>
            </a:tbl>
          </a:graphicData>
        </a:graphic>
      </p:graphicFrame>
      <p:grpSp>
        <p:nvGrpSpPr>
          <p:cNvPr id="8" name="Google Shape;5585;p30">
            <a:extLst>
              <a:ext uri="{FF2B5EF4-FFF2-40B4-BE49-F238E27FC236}">
                <a16:creationId xmlns:a16="http://schemas.microsoft.com/office/drawing/2014/main" id="{282FEE9F-1F93-4C14-A8B8-079F38CAA24A}"/>
              </a:ext>
            </a:extLst>
          </p:cNvPr>
          <p:cNvGrpSpPr/>
          <p:nvPr/>
        </p:nvGrpSpPr>
        <p:grpSpPr>
          <a:xfrm rot="-5400000">
            <a:off x="-17221" y="496197"/>
            <a:ext cx="443132" cy="295427"/>
            <a:chOff x="2500050" y="3730175"/>
            <a:chExt cx="2619000" cy="1746025"/>
          </a:xfrm>
        </p:grpSpPr>
        <p:sp>
          <p:nvSpPr>
            <p:cNvPr id="9" name="Google Shape;5586;p30">
              <a:extLst>
                <a:ext uri="{FF2B5EF4-FFF2-40B4-BE49-F238E27FC236}">
                  <a16:creationId xmlns:a16="http://schemas.microsoft.com/office/drawing/2014/main" id="{177804E7-05F2-4671-AFC2-F111F3BEF2B7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587;p30">
              <a:extLst>
                <a:ext uri="{FF2B5EF4-FFF2-40B4-BE49-F238E27FC236}">
                  <a16:creationId xmlns:a16="http://schemas.microsoft.com/office/drawing/2014/main" id="{001454C1-A7B4-4E68-A6F3-6C163A2C774A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8;p30">
              <a:extLst>
                <a:ext uri="{FF2B5EF4-FFF2-40B4-BE49-F238E27FC236}">
                  <a16:creationId xmlns:a16="http://schemas.microsoft.com/office/drawing/2014/main" id="{4EF4EC47-A2AF-42FC-B7E1-259FE94574B9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9;p30">
              <a:extLst>
                <a:ext uri="{FF2B5EF4-FFF2-40B4-BE49-F238E27FC236}">
                  <a16:creationId xmlns:a16="http://schemas.microsoft.com/office/drawing/2014/main" id="{CFC9628A-0469-421E-8840-47D2E2DD54CB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585;p30">
            <a:extLst>
              <a:ext uri="{FF2B5EF4-FFF2-40B4-BE49-F238E27FC236}">
                <a16:creationId xmlns:a16="http://schemas.microsoft.com/office/drawing/2014/main" id="{4D29CBAC-991B-44F9-8EF5-05308D2F25BB}"/>
              </a:ext>
            </a:extLst>
          </p:cNvPr>
          <p:cNvGrpSpPr/>
          <p:nvPr/>
        </p:nvGrpSpPr>
        <p:grpSpPr>
          <a:xfrm rot="5400000">
            <a:off x="11701536" y="534203"/>
            <a:ext cx="443132" cy="295427"/>
            <a:chOff x="2500050" y="3730175"/>
            <a:chExt cx="2619000" cy="1746025"/>
          </a:xfrm>
        </p:grpSpPr>
        <p:sp>
          <p:nvSpPr>
            <p:cNvPr id="14" name="Google Shape;5586;p30">
              <a:extLst>
                <a:ext uri="{FF2B5EF4-FFF2-40B4-BE49-F238E27FC236}">
                  <a16:creationId xmlns:a16="http://schemas.microsoft.com/office/drawing/2014/main" id="{88CE4C84-CD14-4362-9C82-40AAD8371DCA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587;p30">
              <a:extLst>
                <a:ext uri="{FF2B5EF4-FFF2-40B4-BE49-F238E27FC236}">
                  <a16:creationId xmlns:a16="http://schemas.microsoft.com/office/drawing/2014/main" id="{3CDF89D8-4461-4439-B9F4-B77925685A0E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588;p30">
              <a:extLst>
                <a:ext uri="{FF2B5EF4-FFF2-40B4-BE49-F238E27FC236}">
                  <a16:creationId xmlns:a16="http://schemas.microsoft.com/office/drawing/2014/main" id="{CBB5FA41-CBC0-4986-B579-6B74875F2BE0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5589;p30">
              <a:extLst>
                <a:ext uri="{FF2B5EF4-FFF2-40B4-BE49-F238E27FC236}">
                  <a16:creationId xmlns:a16="http://schemas.microsoft.com/office/drawing/2014/main" id="{EBE7604E-5667-4D46-A93C-AE89AB848189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6900;p45">
            <a:extLst>
              <a:ext uri="{FF2B5EF4-FFF2-40B4-BE49-F238E27FC236}">
                <a16:creationId xmlns:a16="http://schemas.microsoft.com/office/drawing/2014/main" id="{09F780C5-575A-48B5-8909-47C911592A91}"/>
              </a:ext>
            </a:extLst>
          </p:cNvPr>
          <p:cNvSpPr/>
          <p:nvPr/>
        </p:nvSpPr>
        <p:spPr>
          <a:xfrm rot="16200000">
            <a:off x="6081598" y="2779860"/>
            <a:ext cx="28800" cy="2944200"/>
          </a:xfrm>
          <a:prstGeom prst="roundRect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37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3401C-E7AC-4140-B058-320AC734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Почему </a:t>
            </a:r>
            <a:r>
              <a:rPr lang="ru-RU" b="1" dirty="0" err="1">
                <a:solidFill>
                  <a:srgbClr val="FFD966"/>
                </a:solidFill>
              </a:rPr>
              <a:t>MySQL</a:t>
            </a:r>
            <a:r>
              <a:rPr lang="ru-RU" dirty="0">
                <a:solidFill>
                  <a:srgbClr val="FFD966"/>
                </a:solidFill>
              </a:rPr>
              <a:t> — надёжная база данных для игрового проекта</a:t>
            </a:r>
          </a:p>
        </p:txBody>
      </p:sp>
      <p:graphicFrame>
        <p:nvGraphicFramePr>
          <p:cNvPr id="6" name="Google Shape;6899;p45">
            <a:extLst>
              <a:ext uri="{FF2B5EF4-FFF2-40B4-BE49-F238E27FC236}">
                <a16:creationId xmlns:a16="http://schemas.microsoft.com/office/drawing/2014/main" id="{B489F1AD-3838-4C92-827C-A5FCFF64C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33869"/>
              </p:ext>
            </p:extLst>
          </p:nvPr>
        </p:nvGraphicFramePr>
        <p:xfrm>
          <a:off x="78258" y="1253202"/>
          <a:ext cx="11944866" cy="2438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81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1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1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030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⚙️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Производительность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🛡️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Надёжность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🔌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Интеграция с </a:t>
                      </a:r>
                      <a:r>
                        <a:rPr lang="en-US" sz="3200" b="1" dirty="0">
                          <a:solidFill>
                            <a:srgbClr val="1C4587"/>
                          </a:solidFill>
                        </a:rPr>
                        <a:t>Unity</a:t>
                      </a:r>
                      <a:endParaRPr lang="en-US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467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Высокая скорость обработки запросов и масштабируемость.</a:t>
                      </a: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Проверена миллионами проектов — от веба до игр.</a:t>
                      </a: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Есть готовые плагины, REST API, поддержка через PHP +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WWWForm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F434EA5-7DFB-4693-9593-B299B90C7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69302"/>
              </p:ext>
            </p:extLst>
          </p:nvPr>
        </p:nvGraphicFramePr>
        <p:xfrm>
          <a:off x="78258" y="3908464"/>
          <a:ext cx="11944866" cy="2926080"/>
        </p:xfrm>
        <a:graphic>
          <a:graphicData uri="http://schemas.openxmlformats.org/drawingml/2006/table">
            <a:tbl>
              <a:tblPr/>
              <a:tblGrid>
                <a:gridCol w="3981622">
                  <a:extLst>
                    <a:ext uri="{9D8B030D-6E8A-4147-A177-3AD203B41FA5}">
                      <a16:colId xmlns:a16="http://schemas.microsoft.com/office/drawing/2014/main" val="2603405821"/>
                    </a:ext>
                  </a:extLst>
                </a:gridCol>
                <a:gridCol w="3981622">
                  <a:extLst>
                    <a:ext uri="{9D8B030D-6E8A-4147-A177-3AD203B41FA5}">
                      <a16:colId xmlns:a16="http://schemas.microsoft.com/office/drawing/2014/main" val="2100380397"/>
                    </a:ext>
                  </a:extLst>
                </a:gridCol>
                <a:gridCol w="3981622">
                  <a:extLst>
                    <a:ext uri="{9D8B030D-6E8A-4147-A177-3AD203B41FA5}">
                      <a16:colId xmlns:a16="http://schemas.microsoft.com/office/drawing/2014/main" val="4186946017"/>
                    </a:ext>
                  </a:extLst>
                </a:gridCol>
              </a:tblGrid>
              <a:tr h="1411239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💾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Структурированные данные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📊 </a:t>
                      </a:r>
                      <a:r>
                        <a:rPr lang="en-US" sz="3200" b="1" dirty="0">
                          <a:solidFill>
                            <a:srgbClr val="1C4587"/>
                          </a:solidFill>
                        </a:rPr>
                        <a:t>SQL-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запросы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🌐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Поддержка хостинга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71710"/>
                  </a:ext>
                </a:extLst>
              </a:tr>
              <a:tr h="1333074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Таблицы удобно описывают игроков, уровни,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бафы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 и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логи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Гибкость при работе с фильтрами, выборками и сортировкой.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Можно использовать бесплатные или платные SQL-хостинги.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688562"/>
                  </a:ext>
                </a:extLst>
              </a:tr>
            </a:tbl>
          </a:graphicData>
        </a:graphic>
      </p:graphicFrame>
      <p:grpSp>
        <p:nvGrpSpPr>
          <p:cNvPr id="8" name="Google Shape;5585;p30">
            <a:extLst>
              <a:ext uri="{FF2B5EF4-FFF2-40B4-BE49-F238E27FC236}">
                <a16:creationId xmlns:a16="http://schemas.microsoft.com/office/drawing/2014/main" id="{D414D1B3-AF2D-4043-AC4B-E43772C77F59}"/>
              </a:ext>
            </a:extLst>
          </p:cNvPr>
          <p:cNvGrpSpPr/>
          <p:nvPr/>
        </p:nvGrpSpPr>
        <p:grpSpPr>
          <a:xfrm rot="-5400000">
            <a:off x="241735" y="488014"/>
            <a:ext cx="443132" cy="295427"/>
            <a:chOff x="2500050" y="3730175"/>
            <a:chExt cx="2619000" cy="1746025"/>
          </a:xfrm>
        </p:grpSpPr>
        <p:sp>
          <p:nvSpPr>
            <p:cNvPr id="9" name="Google Shape;5586;p30">
              <a:extLst>
                <a:ext uri="{FF2B5EF4-FFF2-40B4-BE49-F238E27FC236}">
                  <a16:creationId xmlns:a16="http://schemas.microsoft.com/office/drawing/2014/main" id="{730DBD61-647F-4CB9-9233-D048C6445E7E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587;p30">
              <a:extLst>
                <a:ext uri="{FF2B5EF4-FFF2-40B4-BE49-F238E27FC236}">
                  <a16:creationId xmlns:a16="http://schemas.microsoft.com/office/drawing/2014/main" id="{B2A1693F-066A-4340-9CEA-0B298BAD7D1A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8;p30">
              <a:extLst>
                <a:ext uri="{FF2B5EF4-FFF2-40B4-BE49-F238E27FC236}">
                  <a16:creationId xmlns:a16="http://schemas.microsoft.com/office/drawing/2014/main" id="{D1426818-4D0C-4011-A3B4-484100038B7A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9;p30">
              <a:extLst>
                <a:ext uri="{FF2B5EF4-FFF2-40B4-BE49-F238E27FC236}">
                  <a16:creationId xmlns:a16="http://schemas.microsoft.com/office/drawing/2014/main" id="{A287223A-6A79-4F48-824B-3A2B4E3EC50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585;p30">
            <a:extLst>
              <a:ext uri="{FF2B5EF4-FFF2-40B4-BE49-F238E27FC236}">
                <a16:creationId xmlns:a16="http://schemas.microsoft.com/office/drawing/2014/main" id="{3C880840-A2FE-4524-A0B4-449F62D14A16}"/>
              </a:ext>
            </a:extLst>
          </p:cNvPr>
          <p:cNvGrpSpPr/>
          <p:nvPr/>
        </p:nvGrpSpPr>
        <p:grpSpPr>
          <a:xfrm rot="5400000">
            <a:off x="11390698" y="488015"/>
            <a:ext cx="443132" cy="295427"/>
            <a:chOff x="2500050" y="3730175"/>
            <a:chExt cx="2619000" cy="1746025"/>
          </a:xfrm>
        </p:grpSpPr>
        <p:sp>
          <p:nvSpPr>
            <p:cNvPr id="14" name="Google Shape;5586;p30">
              <a:extLst>
                <a:ext uri="{FF2B5EF4-FFF2-40B4-BE49-F238E27FC236}">
                  <a16:creationId xmlns:a16="http://schemas.microsoft.com/office/drawing/2014/main" id="{D5D8335E-97D9-49CD-9D9A-4667247345A2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587;p30">
              <a:extLst>
                <a:ext uri="{FF2B5EF4-FFF2-40B4-BE49-F238E27FC236}">
                  <a16:creationId xmlns:a16="http://schemas.microsoft.com/office/drawing/2014/main" id="{C5C2FA58-D719-4BDE-9B7C-189AC1E68E9D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588;p30">
              <a:extLst>
                <a:ext uri="{FF2B5EF4-FFF2-40B4-BE49-F238E27FC236}">
                  <a16:creationId xmlns:a16="http://schemas.microsoft.com/office/drawing/2014/main" id="{308BDCAE-C8C8-40F3-BE41-A9712E076111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5589;p30">
              <a:extLst>
                <a:ext uri="{FF2B5EF4-FFF2-40B4-BE49-F238E27FC236}">
                  <a16:creationId xmlns:a16="http://schemas.microsoft.com/office/drawing/2014/main" id="{F01E50AD-04E2-4086-808E-07563D62FC68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6900;p45">
            <a:extLst>
              <a:ext uri="{FF2B5EF4-FFF2-40B4-BE49-F238E27FC236}">
                <a16:creationId xmlns:a16="http://schemas.microsoft.com/office/drawing/2014/main" id="{D81E072B-03C8-4957-BF21-A256B2DA3335}"/>
              </a:ext>
            </a:extLst>
          </p:cNvPr>
          <p:cNvSpPr/>
          <p:nvPr/>
        </p:nvSpPr>
        <p:spPr>
          <a:xfrm rot="16200000">
            <a:off x="6081600" y="2327933"/>
            <a:ext cx="28800" cy="2944200"/>
          </a:xfrm>
          <a:prstGeom prst="roundRect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81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44C4E-3062-461F-B731-DAFF77DB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Дополнительные инструменты разработки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A4C672-0FEA-428E-91F6-A5445FF50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05014"/>
              </p:ext>
            </p:extLst>
          </p:nvPr>
        </p:nvGraphicFramePr>
        <p:xfrm>
          <a:off x="138498" y="1154346"/>
          <a:ext cx="3730715" cy="5632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30715">
                  <a:extLst>
                    <a:ext uri="{9D8B030D-6E8A-4147-A177-3AD203B41FA5}">
                      <a16:colId xmlns:a16="http://schemas.microsoft.com/office/drawing/2014/main" val="3229167361"/>
                    </a:ext>
                  </a:extLst>
                </a:gridCol>
              </a:tblGrid>
              <a:tr h="8581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dirty="0" err="1">
                          <a:solidFill>
                            <a:srgbClr val="1C4587"/>
                          </a:solidFill>
                          <a:latin typeface="+mn-lt"/>
                          <a:ea typeface="Orbitron"/>
                          <a:cs typeface="Orbitron"/>
                          <a:sym typeface="Orbitron"/>
                        </a:rPr>
                        <a:t>Krita</a:t>
                      </a:r>
                      <a:endParaRPr lang="en-US" sz="2800" b="1" dirty="0">
                        <a:solidFill>
                          <a:srgbClr val="1C4587"/>
                        </a:solidFill>
                        <a:latin typeface="+mn-lt"/>
                        <a:ea typeface="Orbitron"/>
                        <a:cs typeface="Orbitron"/>
                        <a:sym typeface="Orbitron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43316"/>
                  </a:ext>
                </a:extLst>
              </a:tr>
              <a:tr h="1215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+mn-lt"/>
                        </a:rPr>
                        <a:t>Создание 2D-графики: спрайты, интерфейс, эффекты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41243"/>
                  </a:ext>
                </a:extLst>
              </a:tr>
              <a:tr h="34942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ru-RU" sz="2400" dirty="0">
                          <a:solidFill>
                            <a:schemeClr val="bg1"/>
                          </a:solidFill>
                          <a:latin typeface="+mn-lt"/>
                        </a:rPr>
                        <a:t>- Бесплатна и с открытым исходным кодом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  <a:latin typeface="+mn-lt"/>
                        </a:rPr>
                        <a:t>- Поддержка слоёв и анимации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  <a:latin typeface="+mn-lt"/>
                        </a:rPr>
                        <a:t>- Ориентирована на цифровое рисование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  <a:latin typeface="+mn-lt"/>
                        </a:rPr>
                        <a:t>- Удобна для стилизованной 2D-графики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57984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BB272862-21DA-4856-84E8-70C6DED0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32300"/>
              </p:ext>
            </p:extLst>
          </p:nvPr>
        </p:nvGraphicFramePr>
        <p:xfrm>
          <a:off x="4383801" y="1151641"/>
          <a:ext cx="3632407" cy="5567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2407">
                  <a:extLst>
                    <a:ext uri="{9D8B030D-6E8A-4147-A177-3AD203B41FA5}">
                      <a16:colId xmlns:a16="http://schemas.microsoft.com/office/drawing/2014/main" val="3229167361"/>
                    </a:ext>
                  </a:extLst>
                </a:gridCol>
              </a:tblGrid>
              <a:tr h="858116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1C4587"/>
                          </a:solidFill>
                        </a:rPr>
                        <a:t>Visual Studio</a:t>
                      </a:r>
                      <a:endParaRPr lang="en-US" sz="28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943316"/>
                  </a:ext>
                </a:extLst>
              </a:tr>
              <a:tr h="1215360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Среда разработки для написания кода на C# и работы с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Unity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41243"/>
                  </a:ext>
                </a:extLst>
              </a:tr>
              <a:tr h="349425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 Глубокая интеграция с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Unity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 Удобный отладчик и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автодополнение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 Поддержка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Git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 и плагинов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 Используется профессионалами в индустрии</a:t>
                      </a:r>
                      <a:endParaRPr lang="ru-RU" sz="24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957984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ACCB04E-3A72-4506-9246-919613F29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59179"/>
              </p:ext>
            </p:extLst>
          </p:nvPr>
        </p:nvGraphicFramePr>
        <p:xfrm>
          <a:off x="8322789" y="1151641"/>
          <a:ext cx="3632407" cy="5582135"/>
        </p:xfrm>
        <a:graphic>
          <a:graphicData uri="http://schemas.openxmlformats.org/drawingml/2006/table">
            <a:tbl>
              <a:tblPr/>
              <a:tblGrid>
                <a:gridCol w="3632407">
                  <a:extLst>
                    <a:ext uri="{9D8B030D-6E8A-4147-A177-3AD203B41FA5}">
                      <a16:colId xmlns:a16="http://schemas.microsoft.com/office/drawing/2014/main" val="190250295"/>
                    </a:ext>
                  </a:extLst>
                </a:gridCol>
              </a:tblGrid>
              <a:tr h="83985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1C4587"/>
                          </a:solidFill>
                        </a:rPr>
                        <a:t>GitHub</a:t>
                      </a:r>
                      <a:endParaRPr lang="en-US" sz="2800" dirty="0">
                        <a:solidFill>
                          <a:srgbClr val="1C4587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780456"/>
                  </a:ext>
                </a:extLst>
              </a:tr>
              <a:tr h="117431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Контроль версий, хранение кода, совместная работа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953920"/>
                  </a:ext>
                </a:extLst>
              </a:tr>
              <a:tr h="3553565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 Удобен для резервного копирования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 История всех изменений проекта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 Совместим с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Unity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 и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Visual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Studio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ru-RU" sz="2400" dirty="0">
                          <a:solidFill>
                            <a:schemeClr val="bg1"/>
                          </a:solidFill>
                        </a:rPr>
                      </a:b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 Используется профессиональными разработчиками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28059"/>
                  </a:ext>
                </a:extLst>
              </a:tr>
            </a:tbl>
          </a:graphicData>
        </a:graphic>
      </p:graphicFrame>
      <p:grpSp>
        <p:nvGrpSpPr>
          <p:cNvPr id="20" name="Google Shape;5585;p30">
            <a:extLst>
              <a:ext uri="{FF2B5EF4-FFF2-40B4-BE49-F238E27FC236}">
                <a16:creationId xmlns:a16="http://schemas.microsoft.com/office/drawing/2014/main" id="{738F63FE-F422-4EBC-80B1-3617374ECD8E}"/>
              </a:ext>
            </a:extLst>
          </p:cNvPr>
          <p:cNvGrpSpPr/>
          <p:nvPr/>
        </p:nvGrpSpPr>
        <p:grpSpPr>
          <a:xfrm rot="-5400000">
            <a:off x="282925" y="551523"/>
            <a:ext cx="443132" cy="295427"/>
            <a:chOff x="2500050" y="3730175"/>
            <a:chExt cx="2619000" cy="1746025"/>
          </a:xfrm>
        </p:grpSpPr>
        <p:sp>
          <p:nvSpPr>
            <p:cNvPr id="21" name="Google Shape;5586;p30">
              <a:extLst>
                <a:ext uri="{FF2B5EF4-FFF2-40B4-BE49-F238E27FC236}">
                  <a16:creationId xmlns:a16="http://schemas.microsoft.com/office/drawing/2014/main" id="{4B20E0F2-2034-4F07-89EB-0FA3142EAD17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5587;p30">
              <a:extLst>
                <a:ext uri="{FF2B5EF4-FFF2-40B4-BE49-F238E27FC236}">
                  <a16:creationId xmlns:a16="http://schemas.microsoft.com/office/drawing/2014/main" id="{DF62CA5B-0744-4006-81BF-AB8AD46094C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588;p30">
              <a:extLst>
                <a:ext uri="{FF2B5EF4-FFF2-40B4-BE49-F238E27FC236}">
                  <a16:creationId xmlns:a16="http://schemas.microsoft.com/office/drawing/2014/main" id="{F535AE97-075A-4DCC-A4D9-25C15C33281F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5589;p30">
              <a:extLst>
                <a:ext uri="{FF2B5EF4-FFF2-40B4-BE49-F238E27FC236}">
                  <a16:creationId xmlns:a16="http://schemas.microsoft.com/office/drawing/2014/main" id="{8E16E45B-418E-4ED0-915D-07A1E7CFD2FD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5585;p30">
            <a:extLst>
              <a:ext uri="{FF2B5EF4-FFF2-40B4-BE49-F238E27FC236}">
                <a16:creationId xmlns:a16="http://schemas.microsoft.com/office/drawing/2014/main" id="{D4D6289D-7FD1-4819-BED3-438A49D9D479}"/>
              </a:ext>
            </a:extLst>
          </p:cNvPr>
          <p:cNvGrpSpPr/>
          <p:nvPr/>
        </p:nvGrpSpPr>
        <p:grpSpPr>
          <a:xfrm rot="5400000">
            <a:off x="11252039" y="551521"/>
            <a:ext cx="443132" cy="295427"/>
            <a:chOff x="2500048" y="3730174"/>
            <a:chExt cx="2619002" cy="1746026"/>
          </a:xfrm>
        </p:grpSpPr>
        <p:sp>
          <p:nvSpPr>
            <p:cNvPr id="26" name="Google Shape;5586;p30">
              <a:extLst>
                <a:ext uri="{FF2B5EF4-FFF2-40B4-BE49-F238E27FC236}">
                  <a16:creationId xmlns:a16="http://schemas.microsoft.com/office/drawing/2014/main" id="{72850F68-B9D5-47CC-84E9-78867A544641}"/>
                </a:ext>
              </a:extLst>
            </p:cNvPr>
            <p:cNvSpPr/>
            <p:nvPr/>
          </p:nvSpPr>
          <p:spPr>
            <a:xfrm>
              <a:off x="2500048" y="3730174"/>
              <a:ext cx="873003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5587;p30">
              <a:extLst>
                <a:ext uri="{FF2B5EF4-FFF2-40B4-BE49-F238E27FC236}">
                  <a16:creationId xmlns:a16="http://schemas.microsoft.com/office/drawing/2014/main" id="{7FFC0E7B-5AB1-42B9-8664-7C844582F51D}"/>
                </a:ext>
              </a:extLst>
            </p:cNvPr>
            <p:cNvSpPr/>
            <p:nvPr/>
          </p:nvSpPr>
          <p:spPr>
            <a:xfrm>
              <a:off x="3373022" y="3730185"/>
              <a:ext cx="873073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5588;p30">
              <a:extLst>
                <a:ext uri="{FF2B5EF4-FFF2-40B4-BE49-F238E27FC236}">
                  <a16:creationId xmlns:a16="http://schemas.microsoft.com/office/drawing/2014/main" id="{80FC71D9-5816-4F36-99F1-BF889C8AB1BE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5589;p30">
              <a:extLst>
                <a:ext uri="{FF2B5EF4-FFF2-40B4-BE49-F238E27FC236}">
                  <a16:creationId xmlns:a16="http://schemas.microsoft.com/office/drawing/2014/main" id="{C53FEAA3-FA29-4AEF-9E82-00839096974F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6900;p45">
            <a:extLst>
              <a:ext uri="{FF2B5EF4-FFF2-40B4-BE49-F238E27FC236}">
                <a16:creationId xmlns:a16="http://schemas.microsoft.com/office/drawing/2014/main" id="{79EB17CA-A4F3-48D6-9E6B-2BF3339E6A3C}"/>
              </a:ext>
            </a:extLst>
          </p:cNvPr>
          <p:cNvSpPr/>
          <p:nvPr/>
        </p:nvSpPr>
        <p:spPr>
          <a:xfrm>
            <a:off x="4083307" y="2566697"/>
            <a:ext cx="28800" cy="2944200"/>
          </a:xfrm>
          <a:prstGeom prst="roundRect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6900;p45">
            <a:extLst>
              <a:ext uri="{FF2B5EF4-FFF2-40B4-BE49-F238E27FC236}">
                <a16:creationId xmlns:a16="http://schemas.microsoft.com/office/drawing/2014/main" id="{A7A0898D-356F-4B6D-9956-E98DB29D0339}"/>
              </a:ext>
            </a:extLst>
          </p:cNvPr>
          <p:cNvSpPr/>
          <p:nvPr/>
        </p:nvSpPr>
        <p:spPr>
          <a:xfrm>
            <a:off x="8163609" y="2566697"/>
            <a:ext cx="28800" cy="2944200"/>
          </a:xfrm>
          <a:prstGeom prst="roundRect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07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0B027-32E1-4B22-98D6-4A1D8C22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Код</a:t>
            </a:r>
          </a:p>
        </p:txBody>
      </p:sp>
      <p:grpSp>
        <p:nvGrpSpPr>
          <p:cNvPr id="4" name="Google Shape;5585;p30">
            <a:extLst>
              <a:ext uri="{FF2B5EF4-FFF2-40B4-BE49-F238E27FC236}">
                <a16:creationId xmlns:a16="http://schemas.microsoft.com/office/drawing/2014/main" id="{96C1D66B-DE93-4382-A9C9-36CF52532F70}"/>
              </a:ext>
            </a:extLst>
          </p:cNvPr>
          <p:cNvGrpSpPr/>
          <p:nvPr/>
        </p:nvGrpSpPr>
        <p:grpSpPr>
          <a:xfrm rot="-5400000">
            <a:off x="5044397" y="518573"/>
            <a:ext cx="443132" cy="295427"/>
            <a:chOff x="2500050" y="3730175"/>
            <a:chExt cx="2619000" cy="1746025"/>
          </a:xfrm>
        </p:grpSpPr>
        <p:sp>
          <p:nvSpPr>
            <p:cNvPr id="5" name="Google Shape;5586;p30">
              <a:extLst>
                <a:ext uri="{FF2B5EF4-FFF2-40B4-BE49-F238E27FC236}">
                  <a16:creationId xmlns:a16="http://schemas.microsoft.com/office/drawing/2014/main" id="{58143547-A32B-4B1D-86C0-34FE668CCFB3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5587;p30">
              <a:extLst>
                <a:ext uri="{FF2B5EF4-FFF2-40B4-BE49-F238E27FC236}">
                  <a16:creationId xmlns:a16="http://schemas.microsoft.com/office/drawing/2014/main" id="{F63F57B1-298E-4E0F-90CA-9E82EB055B1B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5588;p30">
              <a:extLst>
                <a:ext uri="{FF2B5EF4-FFF2-40B4-BE49-F238E27FC236}">
                  <a16:creationId xmlns:a16="http://schemas.microsoft.com/office/drawing/2014/main" id="{B32F220F-E1C9-4A06-B620-57B6FE07BE0F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5589;p30">
              <a:extLst>
                <a:ext uri="{FF2B5EF4-FFF2-40B4-BE49-F238E27FC236}">
                  <a16:creationId xmlns:a16="http://schemas.microsoft.com/office/drawing/2014/main" id="{59A9487D-E3F5-4A14-B245-6E317498503A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585;p30">
            <a:extLst>
              <a:ext uri="{FF2B5EF4-FFF2-40B4-BE49-F238E27FC236}">
                <a16:creationId xmlns:a16="http://schemas.microsoft.com/office/drawing/2014/main" id="{2416C68F-F078-4078-951E-D2CA1A2F2FD2}"/>
              </a:ext>
            </a:extLst>
          </p:cNvPr>
          <p:cNvGrpSpPr/>
          <p:nvPr/>
        </p:nvGrpSpPr>
        <p:grpSpPr>
          <a:xfrm rot="5400000">
            <a:off x="6704478" y="518574"/>
            <a:ext cx="443132" cy="295427"/>
            <a:chOff x="2500050" y="3730175"/>
            <a:chExt cx="2619000" cy="1746025"/>
          </a:xfrm>
        </p:grpSpPr>
        <p:sp>
          <p:nvSpPr>
            <p:cNvPr id="10" name="Google Shape;5586;p30">
              <a:extLst>
                <a:ext uri="{FF2B5EF4-FFF2-40B4-BE49-F238E27FC236}">
                  <a16:creationId xmlns:a16="http://schemas.microsoft.com/office/drawing/2014/main" id="{AB6E993D-7DB3-4949-8E4D-CDDE433E1B33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7;p30">
              <a:extLst>
                <a:ext uri="{FF2B5EF4-FFF2-40B4-BE49-F238E27FC236}">
                  <a16:creationId xmlns:a16="http://schemas.microsoft.com/office/drawing/2014/main" id="{3BEBCE09-0BF2-43C4-99DA-1621D7CCEAF2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8;p30">
              <a:extLst>
                <a:ext uri="{FF2B5EF4-FFF2-40B4-BE49-F238E27FC236}">
                  <a16:creationId xmlns:a16="http://schemas.microsoft.com/office/drawing/2014/main" id="{A71503F2-E59A-4648-B346-B4EAE4314EFB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5589;p30">
              <a:extLst>
                <a:ext uri="{FF2B5EF4-FFF2-40B4-BE49-F238E27FC236}">
                  <a16:creationId xmlns:a16="http://schemas.microsoft.com/office/drawing/2014/main" id="{46969C2A-AF2B-4D6A-A59D-0815580C2CBB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0669;p52">
            <a:extLst>
              <a:ext uri="{FF2B5EF4-FFF2-40B4-BE49-F238E27FC236}">
                <a16:creationId xmlns:a16="http://schemas.microsoft.com/office/drawing/2014/main" id="{EBF93B1F-A317-45FC-BD04-5096D3C93F42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15" name="Google Shape;10670;p52">
              <a:extLst>
                <a:ext uri="{FF2B5EF4-FFF2-40B4-BE49-F238E27FC236}">
                  <a16:creationId xmlns:a16="http://schemas.microsoft.com/office/drawing/2014/main" id="{633973C5-45AE-4494-8DD6-927DD8485CA3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1;p52">
              <a:extLst>
                <a:ext uri="{FF2B5EF4-FFF2-40B4-BE49-F238E27FC236}">
                  <a16:creationId xmlns:a16="http://schemas.microsoft.com/office/drawing/2014/main" id="{A6259F61-E4C6-4145-B024-1892399DCC9F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72;p52">
              <a:extLst>
                <a:ext uri="{FF2B5EF4-FFF2-40B4-BE49-F238E27FC236}">
                  <a16:creationId xmlns:a16="http://schemas.microsoft.com/office/drawing/2014/main" id="{B5E55CFF-1B88-423E-91BA-B3AD3CE9BBB2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73;p52">
              <a:extLst>
                <a:ext uri="{FF2B5EF4-FFF2-40B4-BE49-F238E27FC236}">
                  <a16:creationId xmlns:a16="http://schemas.microsoft.com/office/drawing/2014/main" id="{6E7BFFD0-9E68-46CE-B96D-68CA5241CF81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4;p52">
              <a:extLst>
                <a:ext uri="{FF2B5EF4-FFF2-40B4-BE49-F238E27FC236}">
                  <a16:creationId xmlns:a16="http://schemas.microsoft.com/office/drawing/2014/main" id="{1778A225-1968-4527-A232-56127D916EFE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75;p52">
              <a:extLst>
                <a:ext uri="{FF2B5EF4-FFF2-40B4-BE49-F238E27FC236}">
                  <a16:creationId xmlns:a16="http://schemas.microsoft.com/office/drawing/2014/main" id="{985CD9DF-FB63-46D5-AD08-2E31A8FD94D3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6;p52">
              <a:extLst>
                <a:ext uri="{FF2B5EF4-FFF2-40B4-BE49-F238E27FC236}">
                  <a16:creationId xmlns:a16="http://schemas.microsoft.com/office/drawing/2014/main" id="{2C93E3E0-FF2A-4EE0-8008-008D2C7E8592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77;p52">
              <a:extLst>
                <a:ext uri="{FF2B5EF4-FFF2-40B4-BE49-F238E27FC236}">
                  <a16:creationId xmlns:a16="http://schemas.microsoft.com/office/drawing/2014/main" id="{45DF02D3-C3EC-4685-BBD2-265851A9737A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78;p52">
              <a:extLst>
                <a:ext uri="{FF2B5EF4-FFF2-40B4-BE49-F238E27FC236}">
                  <a16:creationId xmlns:a16="http://schemas.microsoft.com/office/drawing/2014/main" id="{E103FBA1-E236-4F24-9DC6-E3D88F13082E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79;p52">
              <a:extLst>
                <a:ext uri="{FF2B5EF4-FFF2-40B4-BE49-F238E27FC236}">
                  <a16:creationId xmlns:a16="http://schemas.microsoft.com/office/drawing/2014/main" id="{EA96CC5E-AB03-4F0A-A3ED-064E7A15D4C7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80;p52">
              <a:extLst>
                <a:ext uri="{FF2B5EF4-FFF2-40B4-BE49-F238E27FC236}">
                  <a16:creationId xmlns:a16="http://schemas.microsoft.com/office/drawing/2014/main" id="{CCB810FC-0AF7-4C46-AA4A-B76F34941BC5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81;p52">
              <a:extLst>
                <a:ext uri="{FF2B5EF4-FFF2-40B4-BE49-F238E27FC236}">
                  <a16:creationId xmlns:a16="http://schemas.microsoft.com/office/drawing/2014/main" id="{97831534-CC8B-48C9-8051-F08E358BF891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82;p52">
              <a:extLst>
                <a:ext uri="{FF2B5EF4-FFF2-40B4-BE49-F238E27FC236}">
                  <a16:creationId xmlns:a16="http://schemas.microsoft.com/office/drawing/2014/main" id="{A7CC86B0-2766-42C2-9450-DB61E8EF38CA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83;p52">
              <a:extLst>
                <a:ext uri="{FF2B5EF4-FFF2-40B4-BE49-F238E27FC236}">
                  <a16:creationId xmlns:a16="http://schemas.microsoft.com/office/drawing/2014/main" id="{0C9A6817-E59C-4E6D-AAA1-B84DE1C82FD6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84;p52">
              <a:extLst>
                <a:ext uri="{FF2B5EF4-FFF2-40B4-BE49-F238E27FC236}">
                  <a16:creationId xmlns:a16="http://schemas.microsoft.com/office/drawing/2014/main" id="{CBC47E72-4A85-49FB-969B-EC0178180506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85;p52">
              <a:extLst>
                <a:ext uri="{FF2B5EF4-FFF2-40B4-BE49-F238E27FC236}">
                  <a16:creationId xmlns:a16="http://schemas.microsoft.com/office/drawing/2014/main" id="{1BF9C502-76BA-46A7-8EC1-AC1880DAD551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6;p52">
              <a:extLst>
                <a:ext uri="{FF2B5EF4-FFF2-40B4-BE49-F238E27FC236}">
                  <a16:creationId xmlns:a16="http://schemas.microsoft.com/office/drawing/2014/main" id="{3A2656B7-2FEA-41ED-9C1B-77C6DD5EE233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7;p52">
              <a:extLst>
                <a:ext uri="{FF2B5EF4-FFF2-40B4-BE49-F238E27FC236}">
                  <a16:creationId xmlns:a16="http://schemas.microsoft.com/office/drawing/2014/main" id="{4F754340-7B7A-46E4-917B-DCBA644455DC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88;p52">
              <a:extLst>
                <a:ext uri="{FF2B5EF4-FFF2-40B4-BE49-F238E27FC236}">
                  <a16:creationId xmlns:a16="http://schemas.microsoft.com/office/drawing/2014/main" id="{DBB49FF5-19C0-4BE8-A15B-1A47E5F25264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9;p52">
              <a:extLst>
                <a:ext uri="{FF2B5EF4-FFF2-40B4-BE49-F238E27FC236}">
                  <a16:creationId xmlns:a16="http://schemas.microsoft.com/office/drawing/2014/main" id="{B0918513-4697-40F1-A6D4-F6A3A6E547B8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90;p52">
              <a:extLst>
                <a:ext uri="{FF2B5EF4-FFF2-40B4-BE49-F238E27FC236}">
                  <a16:creationId xmlns:a16="http://schemas.microsoft.com/office/drawing/2014/main" id="{634EB766-1E0A-4EF1-BAA2-B123453BD21B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91;p52">
              <a:extLst>
                <a:ext uri="{FF2B5EF4-FFF2-40B4-BE49-F238E27FC236}">
                  <a16:creationId xmlns:a16="http://schemas.microsoft.com/office/drawing/2014/main" id="{4215D27E-0A12-41CF-997B-8A949A42ADA2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92;p52">
              <a:extLst>
                <a:ext uri="{FF2B5EF4-FFF2-40B4-BE49-F238E27FC236}">
                  <a16:creationId xmlns:a16="http://schemas.microsoft.com/office/drawing/2014/main" id="{E435C59B-4FAE-42BA-97E9-66063271A6F4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93;p52">
              <a:extLst>
                <a:ext uri="{FF2B5EF4-FFF2-40B4-BE49-F238E27FC236}">
                  <a16:creationId xmlns:a16="http://schemas.microsoft.com/office/drawing/2014/main" id="{6F5B98A8-28AE-4E17-8529-A56A8758BC2C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4;p52">
              <a:extLst>
                <a:ext uri="{FF2B5EF4-FFF2-40B4-BE49-F238E27FC236}">
                  <a16:creationId xmlns:a16="http://schemas.microsoft.com/office/drawing/2014/main" id="{1DCBFC41-4E52-4B8D-93D9-A417D174E223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5;p52">
              <a:extLst>
                <a:ext uri="{FF2B5EF4-FFF2-40B4-BE49-F238E27FC236}">
                  <a16:creationId xmlns:a16="http://schemas.microsoft.com/office/drawing/2014/main" id="{DC9376D1-571E-4663-8D1F-E92EBDEE6FDC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96;p52">
              <a:extLst>
                <a:ext uri="{FF2B5EF4-FFF2-40B4-BE49-F238E27FC236}">
                  <a16:creationId xmlns:a16="http://schemas.microsoft.com/office/drawing/2014/main" id="{5705B67A-D5BD-4075-99FD-7641C60499B7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7;p52">
              <a:extLst>
                <a:ext uri="{FF2B5EF4-FFF2-40B4-BE49-F238E27FC236}">
                  <a16:creationId xmlns:a16="http://schemas.microsoft.com/office/drawing/2014/main" id="{14509731-8AA9-4A23-99F3-C53707AC43A0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8;p52">
              <a:extLst>
                <a:ext uri="{FF2B5EF4-FFF2-40B4-BE49-F238E27FC236}">
                  <a16:creationId xmlns:a16="http://schemas.microsoft.com/office/drawing/2014/main" id="{E3FF7B53-FC2C-4BBE-8976-C639D398EB92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99;p52">
              <a:extLst>
                <a:ext uri="{FF2B5EF4-FFF2-40B4-BE49-F238E27FC236}">
                  <a16:creationId xmlns:a16="http://schemas.microsoft.com/office/drawing/2014/main" id="{B22F5B6E-E0A8-47AB-BD33-80CD2493D948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00;p52">
              <a:extLst>
                <a:ext uri="{FF2B5EF4-FFF2-40B4-BE49-F238E27FC236}">
                  <a16:creationId xmlns:a16="http://schemas.microsoft.com/office/drawing/2014/main" id="{E3EA4C1D-91C3-4C54-8E0B-78631CD04427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01;p52">
              <a:extLst>
                <a:ext uri="{FF2B5EF4-FFF2-40B4-BE49-F238E27FC236}">
                  <a16:creationId xmlns:a16="http://schemas.microsoft.com/office/drawing/2014/main" id="{BBA9BCB0-B6D2-4879-89DE-FA8DE2108803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02;p52">
              <a:extLst>
                <a:ext uri="{FF2B5EF4-FFF2-40B4-BE49-F238E27FC236}">
                  <a16:creationId xmlns:a16="http://schemas.microsoft.com/office/drawing/2014/main" id="{9DB4F039-1617-4A57-B2BB-7D1C2F91BFED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03;p52">
              <a:extLst>
                <a:ext uri="{FF2B5EF4-FFF2-40B4-BE49-F238E27FC236}">
                  <a16:creationId xmlns:a16="http://schemas.microsoft.com/office/drawing/2014/main" id="{88E39419-689D-4942-86FA-B9D59CEDA8E6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04;p52">
              <a:extLst>
                <a:ext uri="{FF2B5EF4-FFF2-40B4-BE49-F238E27FC236}">
                  <a16:creationId xmlns:a16="http://schemas.microsoft.com/office/drawing/2014/main" id="{C8FE3CC9-0095-49F1-BFF8-81DE9FC24929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05;p52">
              <a:extLst>
                <a:ext uri="{FF2B5EF4-FFF2-40B4-BE49-F238E27FC236}">
                  <a16:creationId xmlns:a16="http://schemas.microsoft.com/office/drawing/2014/main" id="{E95DFAAF-39C4-4683-8755-312A15928EA4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06;p52">
              <a:extLst>
                <a:ext uri="{FF2B5EF4-FFF2-40B4-BE49-F238E27FC236}">
                  <a16:creationId xmlns:a16="http://schemas.microsoft.com/office/drawing/2014/main" id="{DC490151-B9E8-4387-A7C0-3FB05666F2BC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7;p52">
              <a:extLst>
                <a:ext uri="{FF2B5EF4-FFF2-40B4-BE49-F238E27FC236}">
                  <a16:creationId xmlns:a16="http://schemas.microsoft.com/office/drawing/2014/main" id="{6EF44B9F-0240-4B67-89AB-FF6AA53D02EE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8;p52">
              <a:extLst>
                <a:ext uri="{FF2B5EF4-FFF2-40B4-BE49-F238E27FC236}">
                  <a16:creationId xmlns:a16="http://schemas.microsoft.com/office/drawing/2014/main" id="{071C1102-5771-41C8-8F13-C82F6F519AB6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9;p52">
              <a:extLst>
                <a:ext uri="{FF2B5EF4-FFF2-40B4-BE49-F238E27FC236}">
                  <a16:creationId xmlns:a16="http://schemas.microsoft.com/office/drawing/2014/main" id="{A520DDC4-3A6F-46A7-8F68-E3F8C7ECD865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10;p52">
              <a:extLst>
                <a:ext uri="{FF2B5EF4-FFF2-40B4-BE49-F238E27FC236}">
                  <a16:creationId xmlns:a16="http://schemas.microsoft.com/office/drawing/2014/main" id="{23EC05CA-C4AD-47FC-AC5C-A27195681014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11;p52">
              <a:extLst>
                <a:ext uri="{FF2B5EF4-FFF2-40B4-BE49-F238E27FC236}">
                  <a16:creationId xmlns:a16="http://schemas.microsoft.com/office/drawing/2014/main" id="{1C46066D-86BB-4031-A754-FC01E303FB2C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12;p52">
              <a:extLst>
                <a:ext uri="{FF2B5EF4-FFF2-40B4-BE49-F238E27FC236}">
                  <a16:creationId xmlns:a16="http://schemas.microsoft.com/office/drawing/2014/main" id="{14C87597-35DB-43F2-A427-4EDCC0931B59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13;p52">
              <a:extLst>
                <a:ext uri="{FF2B5EF4-FFF2-40B4-BE49-F238E27FC236}">
                  <a16:creationId xmlns:a16="http://schemas.microsoft.com/office/drawing/2014/main" id="{0C7C4A1D-9D1E-4483-9F86-789191768C46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14;p52">
              <a:extLst>
                <a:ext uri="{FF2B5EF4-FFF2-40B4-BE49-F238E27FC236}">
                  <a16:creationId xmlns:a16="http://schemas.microsoft.com/office/drawing/2014/main" id="{B770D689-C648-4FED-B07B-6FFBA6C3CF90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15;p52">
              <a:extLst>
                <a:ext uri="{FF2B5EF4-FFF2-40B4-BE49-F238E27FC236}">
                  <a16:creationId xmlns:a16="http://schemas.microsoft.com/office/drawing/2014/main" id="{25FE21F8-9429-41AA-95A2-0F285C757F30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16;p52">
              <a:extLst>
                <a:ext uri="{FF2B5EF4-FFF2-40B4-BE49-F238E27FC236}">
                  <a16:creationId xmlns:a16="http://schemas.microsoft.com/office/drawing/2014/main" id="{89FC5FB9-DFC7-46C6-BD10-318724F7360F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17;p52">
              <a:extLst>
                <a:ext uri="{FF2B5EF4-FFF2-40B4-BE49-F238E27FC236}">
                  <a16:creationId xmlns:a16="http://schemas.microsoft.com/office/drawing/2014/main" id="{B659DBD6-467D-4239-B3D2-B761E0CAC823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18;p52">
              <a:extLst>
                <a:ext uri="{FF2B5EF4-FFF2-40B4-BE49-F238E27FC236}">
                  <a16:creationId xmlns:a16="http://schemas.microsoft.com/office/drawing/2014/main" id="{7D19DF10-0FBA-4ABE-BC46-B568D5F86658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19;p52">
              <a:extLst>
                <a:ext uri="{FF2B5EF4-FFF2-40B4-BE49-F238E27FC236}">
                  <a16:creationId xmlns:a16="http://schemas.microsoft.com/office/drawing/2014/main" id="{55138FEC-A4E1-4CE8-9BBC-C301E7E504EF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20;p52">
              <a:extLst>
                <a:ext uri="{FF2B5EF4-FFF2-40B4-BE49-F238E27FC236}">
                  <a16:creationId xmlns:a16="http://schemas.microsoft.com/office/drawing/2014/main" id="{F333C464-2321-4D75-8761-8D4916E2A548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21;p52">
              <a:extLst>
                <a:ext uri="{FF2B5EF4-FFF2-40B4-BE49-F238E27FC236}">
                  <a16:creationId xmlns:a16="http://schemas.microsoft.com/office/drawing/2014/main" id="{D0B42143-EAF7-4282-A724-0AB2B4D64062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22;p52">
              <a:extLst>
                <a:ext uri="{FF2B5EF4-FFF2-40B4-BE49-F238E27FC236}">
                  <a16:creationId xmlns:a16="http://schemas.microsoft.com/office/drawing/2014/main" id="{932D42D8-DE75-4DF7-BBC8-3A4B289A6FF9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23;p52">
              <a:extLst>
                <a:ext uri="{FF2B5EF4-FFF2-40B4-BE49-F238E27FC236}">
                  <a16:creationId xmlns:a16="http://schemas.microsoft.com/office/drawing/2014/main" id="{9E55BD44-319F-43F7-B596-8C8A5CBD0C6F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24;p52">
              <a:extLst>
                <a:ext uri="{FF2B5EF4-FFF2-40B4-BE49-F238E27FC236}">
                  <a16:creationId xmlns:a16="http://schemas.microsoft.com/office/drawing/2014/main" id="{30FE9522-7486-488F-969D-11568AA70EC6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25;p52">
              <a:extLst>
                <a:ext uri="{FF2B5EF4-FFF2-40B4-BE49-F238E27FC236}">
                  <a16:creationId xmlns:a16="http://schemas.microsoft.com/office/drawing/2014/main" id="{38CAC97D-B5CA-45EF-9A4F-66FAED2F5D4F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26;p52">
              <a:extLst>
                <a:ext uri="{FF2B5EF4-FFF2-40B4-BE49-F238E27FC236}">
                  <a16:creationId xmlns:a16="http://schemas.microsoft.com/office/drawing/2014/main" id="{F7DAE3CD-D7D5-4D55-98DD-0944197CC057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7;p52">
              <a:extLst>
                <a:ext uri="{FF2B5EF4-FFF2-40B4-BE49-F238E27FC236}">
                  <a16:creationId xmlns:a16="http://schemas.microsoft.com/office/drawing/2014/main" id="{587F4ED6-30DF-4F34-A217-3D5F12588689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28;p52">
              <a:extLst>
                <a:ext uri="{FF2B5EF4-FFF2-40B4-BE49-F238E27FC236}">
                  <a16:creationId xmlns:a16="http://schemas.microsoft.com/office/drawing/2014/main" id="{6E5385C8-A880-4E23-9F3F-9E81F9192B2C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29;p52">
              <a:extLst>
                <a:ext uri="{FF2B5EF4-FFF2-40B4-BE49-F238E27FC236}">
                  <a16:creationId xmlns:a16="http://schemas.microsoft.com/office/drawing/2014/main" id="{1DD21BA0-B083-49E4-9365-6EF0744B2898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30;p52">
              <a:extLst>
                <a:ext uri="{FF2B5EF4-FFF2-40B4-BE49-F238E27FC236}">
                  <a16:creationId xmlns:a16="http://schemas.microsoft.com/office/drawing/2014/main" id="{301505C6-DF14-4ACA-9414-5084AEE5B4D2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31;p52">
              <a:extLst>
                <a:ext uri="{FF2B5EF4-FFF2-40B4-BE49-F238E27FC236}">
                  <a16:creationId xmlns:a16="http://schemas.microsoft.com/office/drawing/2014/main" id="{0E2595F1-F205-430E-B87B-C632B0D40C6D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32;p52">
              <a:extLst>
                <a:ext uri="{FF2B5EF4-FFF2-40B4-BE49-F238E27FC236}">
                  <a16:creationId xmlns:a16="http://schemas.microsoft.com/office/drawing/2014/main" id="{8ADB6662-497D-477E-A01F-0EFDCDF52AB2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33;p52">
              <a:extLst>
                <a:ext uri="{FF2B5EF4-FFF2-40B4-BE49-F238E27FC236}">
                  <a16:creationId xmlns:a16="http://schemas.microsoft.com/office/drawing/2014/main" id="{D86BD6D1-5A15-4369-98E3-7D7C19EF1FEB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34;p52">
              <a:extLst>
                <a:ext uri="{FF2B5EF4-FFF2-40B4-BE49-F238E27FC236}">
                  <a16:creationId xmlns:a16="http://schemas.microsoft.com/office/drawing/2014/main" id="{8182BF59-46DC-427D-B50A-4D53E26490C2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5;p52">
              <a:extLst>
                <a:ext uri="{FF2B5EF4-FFF2-40B4-BE49-F238E27FC236}">
                  <a16:creationId xmlns:a16="http://schemas.microsoft.com/office/drawing/2014/main" id="{0697D13D-A686-4F99-96C1-2689A5AC90C7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36;p52">
              <a:extLst>
                <a:ext uri="{FF2B5EF4-FFF2-40B4-BE49-F238E27FC236}">
                  <a16:creationId xmlns:a16="http://schemas.microsoft.com/office/drawing/2014/main" id="{6FEC33A6-4F4D-458F-97C7-FFA835B560D3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37;p52">
              <a:extLst>
                <a:ext uri="{FF2B5EF4-FFF2-40B4-BE49-F238E27FC236}">
                  <a16:creationId xmlns:a16="http://schemas.microsoft.com/office/drawing/2014/main" id="{1C863B53-B3DB-4757-AD39-DBCDF06396CA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38;p52">
              <a:extLst>
                <a:ext uri="{FF2B5EF4-FFF2-40B4-BE49-F238E27FC236}">
                  <a16:creationId xmlns:a16="http://schemas.microsoft.com/office/drawing/2014/main" id="{5997CEDD-36B6-42B1-8DD0-D43CE2D57DFA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39;p52">
              <a:extLst>
                <a:ext uri="{FF2B5EF4-FFF2-40B4-BE49-F238E27FC236}">
                  <a16:creationId xmlns:a16="http://schemas.microsoft.com/office/drawing/2014/main" id="{A3CFD819-CC09-4A49-B2EE-7B8E67EAB92A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40;p52">
              <a:extLst>
                <a:ext uri="{FF2B5EF4-FFF2-40B4-BE49-F238E27FC236}">
                  <a16:creationId xmlns:a16="http://schemas.microsoft.com/office/drawing/2014/main" id="{1A6F55FE-D729-423D-A3C2-70BD038E15EB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41;p52">
              <a:extLst>
                <a:ext uri="{FF2B5EF4-FFF2-40B4-BE49-F238E27FC236}">
                  <a16:creationId xmlns:a16="http://schemas.microsoft.com/office/drawing/2014/main" id="{1F01C317-A436-428C-98DB-037D92B1D44B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42;p52">
              <a:extLst>
                <a:ext uri="{FF2B5EF4-FFF2-40B4-BE49-F238E27FC236}">
                  <a16:creationId xmlns:a16="http://schemas.microsoft.com/office/drawing/2014/main" id="{217A5881-9AD6-4274-B9C0-001B0D8A1E5E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43;p52">
              <a:extLst>
                <a:ext uri="{FF2B5EF4-FFF2-40B4-BE49-F238E27FC236}">
                  <a16:creationId xmlns:a16="http://schemas.microsoft.com/office/drawing/2014/main" id="{4C98A9D5-98EB-4B23-8797-B4BC14838ADA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44;p52">
              <a:extLst>
                <a:ext uri="{FF2B5EF4-FFF2-40B4-BE49-F238E27FC236}">
                  <a16:creationId xmlns:a16="http://schemas.microsoft.com/office/drawing/2014/main" id="{2EE4603C-A796-49F4-828A-0A8205507B40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45;p52">
              <a:extLst>
                <a:ext uri="{FF2B5EF4-FFF2-40B4-BE49-F238E27FC236}">
                  <a16:creationId xmlns:a16="http://schemas.microsoft.com/office/drawing/2014/main" id="{2216BCA7-5016-49B2-98C6-8BE78242FEA7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46;p52">
              <a:extLst>
                <a:ext uri="{FF2B5EF4-FFF2-40B4-BE49-F238E27FC236}">
                  <a16:creationId xmlns:a16="http://schemas.microsoft.com/office/drawing/2014/main" id="{774A6303-B38F-4A51-9B14-C8C528BBB9F5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47;p52">
              <a:extLst>
                <a:ext uri="{FF2B5EF4-FFF2-40B4-BE49-F238E27FC236}">
                  <a16:creationId xmlns:a16="http://schemas.microsoft.com/office/drawing/2014/main" id="{BB805E66-9892-4A68-9572-D7D23383112A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48;p52">
              <a:extLst>
                <a:ext uri="{FF2B5EF4-FFF2-40B4-BE49-F238E27FC236}">
                  <a16:creationId xmlns:a16="http://schemas.microsoft.com/office/drawing/2014/main" id="{C9CDC295-13CA-4977-91BA-ECA9A4278FF1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9;p52">
              <a:extLst>
                <a:ext uri="{FF2B5EF4-FFF2-40B4-BE49-F238E27FC236}">
                  <a16:creationId xmlns:a16="http://schemas.microsoft.com/office/drawing/2014/main" id="{2F69E749-F546-49BD-B61F-7F0278C8CB50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50;p52">
              <a:extLst>
                <a:ext uri="{FF2B5EF4-FFF2-40B4-BE49-F238E27FC236}">
                  <a16:creationId xmlns:a16="http://schemas.microsoft.com/office/drawing/2014/main" id="{3A0166E0-A83F-4D72-826A-7F3DC6108126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51;p52">
              <a:extLst>
                <a:ext uri="{FF2B5EF4-FFF2-40B4-BE49-F238E27FC236}">
                  <a16:creationId xmlns:a16="http://schemas.microsoft.com/office/drawing/2014/main" id="{8638852D-C007-474B-A3B3-9476AD08A93E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52;p52">
              <a:extLst>
                <a:ext uri="{FF2B5EF4-FFF2-40B4-BE49-F238E27FC236}">
                  <a16:creationId xmlns:a16="http://schemas.microsoft.com/office/drawing/2014/main" id="{93264091-720C-437B-99E7-8AC00286AD5D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53;p52">
              <a:extLst>
                <a:ext uri="{FF2B5EF4-FFF2-40B4-BE49-F238E27FC236}">
                  <a16:creationId xmlns:a16="http://schemas.microsoft.com/office/drawing/2014/main" id="{ED310A33-01AB-4438-B2B2-2DB16BC4389B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54;p52">
              <a:extLst>
                <a:ext uri="{FF2B5EF4-FFF2-40B4-BE49-F238E27FC236}">
                  <a16:creationId xmlns:a16="http://schemas.microsoft.com/office/drawing/2014/main" id="{27C38A62-BED7-4402-88B6-D3526136E8FE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55;p52">
              <a:extLst>
                <a:ext uri="{FF2B5EF4-FFF2-40B4-BE49-F238E27FC236}">
                  <a16:creationId xmlns:a16="http://schemas.microsoft.com/office/drawing/2014/main" id="{BCD76098-49C7-4D2D-8CC2-AFFF9036530C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56;p52">
              <a:extLst>
                <a:ext uri="{FF2B5EF4-FFF2-40B4-BE49-F238E27FC236}">
                  <a16:creationId xmlns:a16="http://schemas.microsoft.com/office/drawing/2014/main" id="{694C80E2-69F4-4254-B81F-F2A87A3EB510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57;p52">
              <a:extLst>
                <a:ext uri="{FF2B5EF4-FFF2-40B4-BE49-F238E27FC236}">
                  <a16:creationId xmlns:a16="http://schemas.microsoft.com/office/drawing/2014/main" id="{6171AA5A-D633-49E0-A3C6-7327C83F4424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58;p52">
              <a:extLst>
                <a:ext uri="{FF2B5EF4-FFF2-40B4-BE49-F238E27FC236}">
                  <a16:creationId xmlns:a16="http://schemas.microsoft.com/office/drawing/2014/main" id="{C6352AF8-0091-4868-9FB3-5BA76DC4458A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59;p52">
              <a:extLst>
                <a:ext uri="{FF2B5EF4-FFF2-40B4-BE49-F238E27FC236}">
                  <a16:creationId xmlns:a16="http://schemas.microsoft.com/office/drawing/2014/main" id="{EF093AC0-315E-4B5D-B4DB-801099F69659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60;p52">
              <a:extLst>
                <a:ext uri="{FF2B5EF4-FFF2-40B4-BE49-F238E27FC236}">
                  <a16:creationId xmlns:a16="http://schemas.microsoft.com/office/drawing/2014/main" id="{32CEB42D-13AC-4491-B27F-E405D4A77BD1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61;p52">
              <a:extLst>
                <a:ext uri="{FF2B5EF4-FFF2-40B4-BE49-F238E27FC236}">
                  <a16:creationId xmlns:a16="http://schemas.microsoft.com/office/drawing/2014/main" id="{963F2B40-92F4-42D0-8D8C-F1A64E566367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62;p52">
              <a:extLst>
                <a:ext uri="{FF2B5EF4-FFF2-40B4-BE49-F238E27FC236}">
                  <a16:creationId xmlns:a16="http://schemas.microsoft.com/office/drawing/2014/main" id="{412BA2B5-AAB2-4193-BA2A-C6D7FE97BE52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63;p52">
              <a:extLst>
                <a:ext uri="{FF2B5EF4-FFF2-40B4-BE49-F238E27FC236}">
                  <a16:creationId xmlns:a16="http://schemas.microsoft.com/office/drawing/2014/main" id="{6096D674-8BE2-442F-972C-67D98077F4DE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64;p52">
              <a:extLst>
                <a:ext uri="{FF2B5EF4-FFF2-40B4-BE49-F238E27FC236}">
                  <a16:creationId xmlns:a16="http://schemas.microsoft.com/office/drawing/2014/main" id="{3B014DD6-3D14-45CD-B653-00D6761ED558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65;p52">
              <a:extLst>
                <a:ext uri="{FF2B5EF4-FFF2-40B4-BE49-F238E27FC236}">
                  <a16:creationId xmlns:a16="http://schemas.microsoft.com/office/drawing/2014/main" id="{CCFD6D57-DC79-497D-AFF1-1AEF7AF5BEA6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66;p52">
              <a:extLst>
                <a:ext uri="{FF2B5EF4-FFF2-40B4-BE49-F238E27FC236}">
                  <a16:creationId xmlns:a16="http://schemas.microsoft.com/office/drawing/2014/main" id="{01C153CD-BE2E-46C9-B2C2-5215697B80AF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67;p52">
              <a:extLst>
                <a:ext uri="{FF2B5EF4-FFF2-40B4-BE49-F238E27FC236}">
                  <a16:creationId xmlns:a16="http://schemas.microsoft.com/office/drawing/2014/main" id="{D4DB0391-398E-4D7C-8B3B-3AB4DA7AE010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68;p52">
              <a:extLst>
                <a:ext uri="{FF2B5EF4-FFF2-40B4-BE49-F238E27FC236}">
                  <a16:creationId xmlns:a16="http://schemas.microsoft.com/office/drawing/2014/main" id="{A2F24574-4605-4302-ADBB-6921025BDF45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69;p52">
              <a:extLst>
                <a:ext uri="{FF2B5EF4-FFF2-40B4-BE49-F238E27FC236}">
                  <a16:creationId xmlns:a16="http://schemas.microsoft.com/office/drawing/2014/main" id="{189B50F9-0BD5-4A5C-B9F7-0B29C4C895AD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70;p52">
              <a:extLst>
                <a:ext uri="{FF2B5EF4-FFF2-40B4-BE49-F238E27FC236}">
                  <a16:creationId xmlns:a16="http://schemas.microsoft.com/office/drawing/2014/main" id="{A613B0A9-38B2-4082-B044-F07985477E27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71;p52">
              <a:extLst>
                <a:ext uri="{FF2B5EF4-FFF2-40B4-BE49-F238E27FC236}">
                  <a16:creationId xmlns:a16="http://schemas.microsoft.com/office/drawing/2014/main" id="{002698C6-6FE8-48C7-8946-4D42E47D89B1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72;p52">
              <a:extLst>
                <a:ext uri="{FF2B5EF4-FFF2-40B4-BE49-F238E27FC236}">
                  <a16:creationId xmlns:a16="http://schemas.microsoft.com/office/drawing/2014/main" id="{5FCFD731-45DA-4A61-94C5-7A0E0CE1C2E1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73;p52">
              <a:extLst>
                <a:ext uri="{FF2B5EF4-FFF2-40B4-BE49-F238E27FC236}">
                  <a16:creationId xmlns:a16="http://schemas.microsoft.com/office/drawing/2014/main" id="{868C33F7-7E19-4FED-BB7B-2097E3EDCCBE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74;p52">
              <a:extLst>
                <a:ext uri="{FF2B5EF4-FFF2-40B4-BE49-F238E27FC236}">
                  <a16:creationId xmlns:a16="http://schemas.microsoft.com/office/drawing/2014/main" id="{6FF0C52F-DB35-4A20-8A51-AF4B927C339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75;p52">
              <a:extLst>
                <a:ext uri="{FF2B5EF4-FFF2-40B4-BE49-F238E27FC236}">
                  <a16:creationId xmlns:a16="http://schemas.microsoft.com/office/drawing/2014/main" id="{E711EB8B-C023-459D-8EAC-392E78D5B06A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76;p52">
              <a:extLst>
                <a:ext uri="{FF2B5EF4-FFF2-40B4-BE49-F238E27FC236}">
                  <a16:creationId xmlns:a16="http://schemas.microsoft.com/office/drawing/2014/main" id="{C290CA9F-AC21-4FD2-9620-B5A17C27973B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77;p52">
              <a:extLst>
                <a:ext uri="{FF2B5EF4-FFF2-40B4-BE49-F238E27FC236}">
                  <a16:creationId xmlns:a16="http://schemas.microsoft.com/office/drawing/2014/main" id="{BC5BFCBE-055F-47C3-9579-0BCAF224533D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78;p52">
              <a:extLst>
                <a:ext uri="{FF2B5EF4-FFF2-40B4-BE49-F238E27FC236}">
                  <a16:creationId xmlns:a16="http://schemas.microsoft.com/office/drawing/2014/main" id="{6157FCAD-BA92-46DE-A788-6FC637E2CA70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79;p52">
              <a:extLst>
                <a:ext uri="{FF2B5EF4-FFF2-40B4-BE49-F238E27FC236}">
                  <a16:creationId xmlns:a16="http://schemas.microsoft.com/office/drawing/2014/main" id="{A3B2B268-826C-4985-8500-738E936FE6D8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80;p52">
              <a:extLst>
                <a:ext uri="{FF2B5EF4-FFF2-40B4-BE49-F238E27FC236}">
                  <a16:creationId xmlns:a16="http://schemas.microsoft.com/office/drawing/2014/main" id="{D00CFC8C-AF76-45BC-94D4-EA532644B494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81;p52">
              <a:extLst>
                <a:ext uri="{FF2B5EF4-FFF2-40B4-BE49-F238E27FC236}">
                  <a16:creationId xmlns:a16="http://schemas.microsoft.com/office/drawing/2014/main" id="{BDB2582B-0B2C-4BD1-BE8D-E8660BFB7333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82;p52">
              <a:extLst>
                <a:ext uri="{FF2B5EF4-FFF2-40B4-BE49-F238E27FC236}">
                  <a16:creationId xmlns:a16="http://schemas.microsoft.com/office/drawing/2014/main" id="{D4F9AD9E-9B34-4A96-BF79-96D7D1FA57CF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83;p52">
              <a:extLst>
                <a:ext uri="{FF2B5EF4-FFF2-40B4-BE49-F238E27FC236}">
                  <a16:creationId xmlns:a16="http://schemas.microsoft.com/office/drawing/2014/main" id="{F8B2CCA3-00ED-4B42-96C6-6702203A606B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84;p52">
              <a:extLst>
                <a:ext uri="{FF2B5EF4-FFF2-40B4-BE49-F238E27FC236}">
                  <a16:creationId xmlns:a16="http://schemas.microsoft.com/office/drawing/2014/main" id="{1CAC84FD-62E0-4450-947B-6A8D4E6B1837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85;p52">
              <a:extLst>
                <a:ext uri="{FF2B5EF4-FFF2-40B4-BE49-F238E27FC236}">
                  <a16:creationId xmlns:a16="http://schemas.microsoft.com/office/drawing/2014/main" id="{C695D24B-1068-4010-BC15-986299EDC4DE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86;p52">
              <a:extLst>
                <a:ext uri="{FF2B5EF4-FFF2-40B4-BE49-F238E27FC236}">
                  <a16:creationId xmlns:a16="http://schemas.microsoft.com/office/drawing/2014/main" id="{6AC0552F-B399-4DC7-9259-EA445FB069C9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87;p52">
              <a:extLst>
                <a:ext uri="{FF2B5EF4-FFF2-40B4-BE49-F238E27FC236}">
                  <a16:creationId xmlns:a16="http://schemas.microsoft.com/office/drawing/2014/main" id="{9876A299-B1FD-4431-818A-C2123C41A50C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88;p52">
              <a:extLst>
                <a:ext uri="{FF2B5EF4-FFF2-40B4-BE49-F238E27FC236}">
                  <a16:creationId xmlns:a16="http://schemas.microsoft.com/office/drawing/2014/main" id="{F56F0D68-A9EF-4031-9BDD-34E646E79FF8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89;p52">
              <a:extLst>
                <a:ext uri="{FF2B5EF4-FFF2-40B4-BE49-F238E27FC236}">
                  <a16:creationId xmlns:a16="http://schemas.microsoft.com/office/drawing/2014/main" id="{EBED3476-BED5-4184-9E38-8775F1210793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90;p52">
              <a:extLst>
                <a:ext uri="{FF2B5EF4-FFF2-40B4-BE49-F238E27FC236}">
                  <a16:creationId xmlns:a16="http://schemas.microsoft.com/office/drawing/2014/main" id="{2210FC8A-BBC3-49DF-8478-F50ACD6BCA32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91;p52">
              <a:extLst>
                <a:ext uri="{FF2B5EF4-FFF2-40B4-BE49-F238E27FC236}">
                  <a16:creationId xmlns:a16="http://schemas.microsoft.com/office/drawing/2014/main" id="{1A4F3E26-1E81-421C-9D4E-C25DD9648AD8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92;p52">
              <a:extLst>
                <a:ext uri="{FF2B5EF4-FFF2-40B4-BE49-F238E27FC236}">
                  <a16:creationId xmlns:a16="http://schemas.microsoft.com/office/drawing/2014/main" id="{EC78A95F-3B4E-420B-948C-505CFBD64651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93;p52">
              <a:extLst>
                <a:ext uri="{FF2B5EF4-FFF2-40B4-BE49-F238E27FC236}">
                  <a16:creationId xmlns:a16="http://schemas.microsoft.com/office/drawing/2014/main" id="{4FC06F0E-2764-4641-8830-0AB6C8A479E7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94;p52">
              <a:extLst>
                <a:ext uri="{FF2B5EF4-FFF2-40B4-BE49-F238E27FC236}">
                  <a16:creationId xmlns:a16="http://schemas.microsoft.com/office/drawing/2014/main" id="{81CB80FC-FC3E-4879-B751-BAF19978DB27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95;p52">
              <a:extLst>
                <a:ext uri="{FF2B5EF4-FFF2-40B4-BE49-F238E27FC236}">
                  <a16:creationId xmlns:a16="http://schemas.microsoft.com/office/drawing/2014/main" id="{5F71D5F9-16AA-43B0-8428-87156FB293B9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96;p52">
              <a:extLst>
                <a:ext uri="{FF2B5EF4-FFF2-40B4-BE49-F238E27FC236}">
                  <a16:creationId xmlns:a16="http://schemas.microsoft.com/office/drawing/2014/main" id="{B1E68FF2-04F0-4B45-9F95-9446A1A1A748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97;p52">
              <a:extLst>
                <a:ext uri="{FF2B5EF4-FFF2-40B4-BE49-F238E27FC236}">
                  <a16:creationId xmlns:a16="http://schemas.microsoft.com/office/drawing/2014/main" id="{77E0DA89-2656-4789-9FA6-5EA48F199BAE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98;p52">
              <a:extLst>
                <a:ext uri="{FF2B5EF4-FFF2-40B4-BE49-F238E27FC236}">
                  <a16:creationId xmlns:a16="http://schemas.microsoft.com/office/drawing/2014/main" id="{A5C9D82B-0D2A-4DA9-94AF-C700122805AE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99;p52">
              <a:extLst>
                <a:ext uri="{FF2B5EF4-FFF2-40B4-BE49-F238E27FC236}">
                  <a16:creationId xmlns:a16="http://schemas.microsoft.com/office/drawing/2014/main" id="{A6DC8C59-BE20-4F41-A80C-03D2E67BD088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800;p52">
              <a:extLst>
                <a:ext uri="{FF2B5EF4-FFF2-40B4-BE49-F238E27FC236}">
                  <a16:creationId xmlns:a16="http://schemas.microsoft.com/office/drawing/2014/main" id="{BAA7880D-9BE4-49CF-AA04-B0C61B8D5B8E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01;p52">
              <a:extLst>
                <a:ext uri="{FF2B5EF4-FFF2-40B4-BE49-F238E27FC236}">
                  <a16:creationId xmlns:a16="http://schemas.microsoft.com/office/drawing/2014/main" id="{8A501669-86D4-4360-AA64-BEAF865A1622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02;p52">
              <a:extLst>
                <a:ext uri="{FF2B5EF4-FFF2-40B4-BE49-F238E27FC236}">
                  <a16:creationId xmlns:a16="http://schemas.microsoft.com/office/drawing/2014/main" id="{BE44984C-039F-4C16-9FBC-0B3A2012A156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03;p52">
              <a:extLst>
                <a:ext uri="{FF2B5EF4-FFF2-40B4-BE49-F238E27FC236}">
                  <a16:creationId xmlns:a16="http://schemas.microsoft.com/office/drawing/2014/main" id="{93A5DE32-28A3-437B-9B41-7CD75F5B4856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04;p52">
              <a:extLst>
                <a:ext uri="{FF2B5EF4-FFF2-40B4-BE49-F238E27FC236}">
                  <a16:creationId xmlns:a16="http://schemas.microsoft.com/office/drawing/2014/main" id="{36EEB865-77CC-4D00-9BE0-1CD41BBD5F53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805;p52">
              <a:extLst>
                <a:ext uri="{FF2B5EF4-FFF2-40B4-BE49-F238E27FC236}">
                  <a16:creationId xmlns:a16="http://schemas.microsoft.com/office/drawing/2014/main" id="{544484ED-DAD1-4D00-B864-ACB2DED8D71B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806;p52">
              <a:extLst>
                <a:ext uri="{FF2B5EF4-FFF2-40B4-BE49-F238E27FC236}">
                  <a16:creationId xmlns:a16="http://schemas.microsoft.com/office/drawing/2014/main" id="{7A07116E-3F41-43C9-A3E1-4E183806282B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807;p52">
              <a:extLst>
                <a:ext uri="{FF2B5EF4-FFF2-40B4-BE49-F238E27FC236}">
                  <a16:creationId xmlns:a16="http://schemas.microsoft.com/office/drawing/2014/main" id="{35BFF28B-2DD2-4728-9F97-733DDBD70D62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808;p52">
              <a:extLst>
                <a:ext uri="{FF2B5EF4-FFF2-40B4-BE49-F238E27FC236}">
                  <a16:creationId xmlns:a16="http://schemas.microsoft.com/office/drawing/2014/main" id="{706AA176-C5D5-4793-BA75-3D24CD1247A6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809;p52">
              <a:extLst>
                <a:ext uri="{FF2B5EF4-FFF2-40B4-BE49-F238E27FC236}">
                  <a16:creationId xmlns:a16="http://schemas.microsoft.com/office/drawing/2014/main" id="{758F1774-FC32-4116-87BC-33EBA1CA79A6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810;p52">
              <a:extLst>
                <a:ext uri="{FF2B5EF4-FFF2-40B4-BE49-F238E27FC236}">
                  <a16:creationId xmlns:a16="http://schemas.microsoft.com/office/drawing/2014/main" id="{03D1B5F1-8A0B-4674-B97D-468649FC8133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811;p52">
              <a:extLst>
                <a:ext uri="{FF2B5EF4-FFF2-40B4-BE49-F238E27FC236}">
                  <a16:creationId xmlns:a16="http://schemas.microsoft.com/office/drawing/2014/main" id="{E4E8E1A6-CAB5-48A0-94A8-9903B503263A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812;p52">
              <a:extLst>
                <a:ext uri="{FF2B5EF4-FFF2-40B4-BE49-F238E27FC236}">
                  <a16:creationId xmlns:a16="http://schemas.microsoft.com/office/drawing/2014/main" id="{EB06CEA6-C2BE-4904-BEBF-6926684D605F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813;p52">
              <a:extLst>
                <a:ext uri="{FF2B5EF4-FFF2-40B4-BE49-F238E27FC236}">
                  <a16:creationId xmlns:a16="http://schemas.microsoft.com/office/drawing/2014/main" id="{858D07B1-19EE-47B9-8A4A-1FD05A2D6FBE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14;p52">
              <a:extLst>
                <a:ext uri="{FF2B5EF4-FFF2-40B4-BE49-F238E27FC236}">
                  <a16:creationId xmlns:a16="http://schemas.microsoft.com/office/drawing/2014/main" id="{43BF48B7-DC16-4DDC-999E-8F852C2515EA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815;p52">
              <a:extLst>
                <a:ext uri="{FF2B5EF4-FFF2-40B4-BE49-F238E27FC236}">
                  <a16:creationId xmlns:a16="http://schemas.microsoft.com/office/drawing/2014/main" id="{4534960A-1481-47FF-AF82-4C7F3E838139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16;p52">
              <a:extLst>
                <a:ext uri="{FF2B5EF4-FFF2-40B4-BE49-F238E27FC236}">
                  <a16:creationId xmlns:a16="http://schemas.microsoft.com/office/drawing/2014/main" id="{80DD02CE-057B-4F25-A1F2-C27340005403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17;p52">
              <a:extLst>
                <a:ext uri="{FF2B5EF4-FFF2-40B4-BE49-F238E27FC236}">
                  <a16:creationId xmlns:a16="http://schemas.microsoft.com/office/drawing/2014/main" id="{3B84FB69-E31A-4920-A3DE-66B09E3BD9B8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18;p52">
              <a:extLst>
                <a:ext uri="{FF2B5EF4-FFF2-40B4-BE49-F238E27FC236}">
                  <a16:creationId xmlns:a16="http://schemas.microsoft.com/office/drawing/2014/main" id="{7DD6038E-4C77-432A-B411-20BC87BDAD2D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19;p52">
              <a:extLst>
                <a:ext uri="{FF2B5EF4-FFF2-40B4-BE49-F238E27FC236}">
                  <a16:creationId xmlns:a16="http://schemas.microsoft.com/office/drawing/2014/main" id="{80402423-5821-43A1-8751-BB092565379D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820;p52">
              <a:extLst>
                <a:ext uri="{FF2B5EF4-FFF2-40B4-BE49-F238E27FC236}">
                  <a16:creationId xmlns:a16="http://schemas.microsoft.com/office/drawing/2014/main" id="{1F3A834A-0066-495E-8ED0-70F5EF6D647E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21;p52">
              <a:extLst>
                <a:ext uri="{FF2B5EF4-FFF2-40B4-BE49-F238E27FC236}">
                  <a16:creationId xmlns:a16="http://schemas.microsoft.com/office/drawing/2014/main" id="{55A33137-A6F9-49B1-833B-B6EC7DB77CBF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22;p52">
              <a:extLst>
                <a:ext uri="{FF2B5EF4-FFF2-40B4-BE49-F238E27FC236}">
                  <a16:creationId xmlns:a16="http://schemas.microsoft.com/office/drawing/2014/main" id="{E612DC24-2531-4D93-A9A7-8CF89873A8F0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23;p52">
              <a:extLst>
                <a:ext uri="{FF2B5EF4-FFF2-40B4-BE49-F238E27FC236}">
                  <a16:creationId xmlns:a16="http://schemas.microsoft.com/office/drawing/2014/main" id="{6424AA54-4F61-4044-BE34-2A9288BBB249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24;p52">
              <a:extLst>
                <a:ext uri="{FF2B5EF4-FFF2-40B4-BE49-F238E27FC236}">
                  <a16:creationId xmlns:a16="http://schemas.microsoft.com/office/drawing/2014/main" id="{3DBB4960-0889-4300-A130-2D4441B9E9C2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25;p52">
              <a:extLst>
                <a:ext uri="{FF2B5EF4-FFF2-40B4-BE49-F238E27FC236}">
                  <a16:creationId xmlns:a16="http://schemas.microsoft.com/office/drawing/2014/main" id="{07E2F969-33A8-49FD-A343-F8B1293EE2EF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26;p52">
              <a:extLst>
                <a:ext uri="{FF2B5EF4-FFF2-40B4-BE49-F238E27FC236}">
                  <a16:creationId xmlns:a16="http://schemas.microsoft.com/office/drawing/2014/main" id="{5785B9D4-9032-426D-A285-DF062EEE7B20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27;p52">
              <a:extLst>
                <a:ext uri="{FF2B5EF4-FFF2-40B4-BE49-F238E27FC236}">
                  <a16:creationId xmlns:a16="http://schemas.microsoft.com/office/drawing/2014/main" id="{069409C3-10CB-413B-837D-E2BC4771AECE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28;p52">
              <a:extLst>
                <a:ext uri="{FF2B5EF4-FFF2-40B4-BE49-F238E27FC236}">
                  <a16:creationId xmlns:a16="http://schemas.microsoft.com/office/drawing/2014/main" id="{1DEF458E-51FF-41F8-BD4B-817099CB811F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29;p52">
              <a:extLst>
                <a:ext uri="{FF2B5EF4-FFF2-40B4-BE49-F238E27FC236}">
                  <a16:creationId xmlns:a16="http://schemas.microsoft.com/office/drawing/2014/main" id="{BC9072AE-235C-4815-90C2-9810032F803C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30;p52">
              <a:extLst>
                <a:ext uri="{FF2B5EF4-FFF2-40B4-BE49-F238E27FC236}">
                  <a16:creationId xmlns:a16="http://schemas.microsoft.com/office/drawing/2014/main" id="{7A3F4054-C371-48EC-AC3C-EFB6898FF03E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31;p52">
              <a:extLst>
                <a:ext uri="{FF2B5EF4-FFF2-40B4-BE49-F238E27FC236}">
                  <a16:creationId xmlns:a16="http://schemas.microsoft.com/office/drawing/2014/main" id="{C89EE2FE-D0C5-4619-B6D1-2EB0E736D928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832;p52">
              <a:extLst>
                <a:ext uri="{FF2B5EF4-FFF2-40B4-BE49-F238E27FC236}">
                  <a16:creationId xmlns:a16="http://schemas.microsoft.com/office/drawing/2014/main" id="{EDC3FC41-DB00-41F9-90C4-AAE1594A6CD9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833;p52">
              <a:extLst>
                <a:ext uri="{FF2B5EF4-FFF2-40B4-BE49-F238E27FC236}">
                  <a16:creationId xmlns:a16="http://schemas.microsoft.com/office/drawing/2014/main" id="{FF830766-5DCF-4F07-BB80-F04D1BFB53F8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834;p52">
              <a:extLst>
                <a:ext uri="{FF2B5EF4-FFF2-40B4-BE49-F238E27FC236}">
                  <a16:creationId xmlns:a16="http://schemas.microsoft.com/office/drawing/2014/main" id="{24032281-4C9E-4570-87F5-A7FFAF7D8C76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835;p52">
              <a:extLst>
                <a:ext uri="{FF2B5EF4-FFF2-40B4-BE49-F238E27FC236}">
                  <a16:creationId xmlns:a16="http://schemas.microsoft.com/office/drawing/2014/main" id="{EA845F97-AAFB-4511-8DC8-CACBD04D0740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836;p52">
              <a:extLst>
                <a:ext uri="{FF2B5EF4-FFF2-40B4-BE49-F238E27FC236}">
                  <a16:creationId xmlns:a16="http://schemas.microsoft.com/office/drawing/2014/main" id="{DEDA7CE2-45C3-4423-8BBA-18E5F0082234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837;p52">
              <a:extLst>
                <a:ext uri="{FF2B5EF4-FFF2-40B4-BE49-F238E27FC236}">
                  <a16:creationId xmlns:a16="http://schemas.microsoft.com/office/drawing/2014/main" id="{104F0B4E-667D-495A-BA70-253570DF3DA1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838;p52">
              <a:extLst>
                <a:ext uri="{FF2B5EF4-FFF2-40B4-BE49-F238E27FC236}">
                  <a16:creationId xmlns:a16="http://schemas.microsoft.com/office/drawing/2014/main" id="{76F00F3E-EC59-424F-8832-AAB8DEC8CE08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839;p52">
              <a:extLst>
                <a:ext uri="{FF2B5EF4-FFF2-40B4-BE49-F238E27FC236}">
                  <a16:creationId xmlns:a16="http://schemas.microsoft.com/office/drawing/2014/main" id="{3BFD9BEC-8F8C-4249-8A63-7F8A7C801815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40;p52">
              <a:extLst>
                <a:ext uri="{FF2B5EF4-FFF2-40B4-BE49-F238E27FC236}">
                  <a16:creationId xmlns:a16="http://schemas.microsoft.com/office/drawing/2014/main" id="{0CFDBD28-8854-4CC2-AA99-792DECBA23A6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41;p52">
              <a:extLst>
                <a:ext uri="{FF2B5EF4-FFF2-40B4-BE49-F238E27FC236}">
                  <a16:creationId xmlns:a16="http://schemas.microsoft.com/office/drawing/2014/main" id="{F4563FBB-E781-4227-96C3-153783C00FE1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42;p52">
              <a:extLst>
                <a:ext uri="{FF2B5EF4-FFF2-40B4-BE49-F238E27FC236}">
                  <a16:creationId xmlns:a16="http://schemas.microsoft.com/office/drawing/2014/main" id="{3CD4886D-6BDF-4503-BC42-4870E1A10D74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43;p52">
              <a:extLst>
                <a:ext uri="{FF2B5EF4-FFF2-40B4-BE49-F238E27FC236}">
                  <a16:creationId xmlns:a16="http://schemas.microsoft.com/office/drawing/2014/main" id="{85F08C91-45CB-4182-90CF-66214FCD88E7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44;p52">
              <a:extLst>
                <a:ext uri="{FF2B5EF4-FFF2-40B4-BE49-F238E27FC236}">
                  <a16:creationId xmlns:a16="http://schemas.microsoft.com/office/drawing/2014/main" id="{86EAC237-8033-441B-A3F3-3E8242E285A5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45;p52">
              <a:extLst>
                <a:ext uri="{FF2B5EF4-FFF2-40B4-BE49-F238E27FC236}">
                  <a16:creationId xmlns:a16="http://schemas.microsoft.com/office/drawing/2014/main" id="{47294BBC-4190-4D3F-9340-F6401268163D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46;p52">
              <a:extLst>
                <a:ext uri="{FF2B5EF4-FFF2-40B4-BE49-F238E27FC236}">
                  <a16:creationId xmlns:a16="http://schemas.microsoft.com/office/drawing/2014/main" id="{9486D1D5-3B25-4120-B8E6-327D17D99275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47;p52">
              <a:extLst>
                <a:ext uri="{FF2B5EF4-FFF2-40B4-BE49-F238E27FC236}">
                  <a16:creationId xmlns:a16="http://schemas.microsoft.com/office/drawing/2014/main" id="{AB1A7DA0-D392-4B9D-A377-3F1F2AEA4CAF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48;p52">
              <a:extLst>
                <a:ext uri="{FF2B5EF4-FFF2-40B4-BE49-F238E27FC236}">
                  <a16:creationId xmlns:a16="http://schemas.microsoft.com/office/drawing/2014/main" id="{6EAFC821-90AB-49F0-8EB1-A3EA17272886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49;p52">
              <a:extLst>
                <a:ext uri="{FF2B5EF4-FFF2-40B4-BE49-F238E27FC236}">
                  <a16:creationId xmlns:a16="http://schemas.microsoft.com/office/drawing/2014/main" id="{24346EE0-E4A9-4DB0-89CC-7602420DF548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50;p52">
              <a:extLst>
                <a:ext uri="{FF2B5EF4-FFF2-40B4-BE49-F238E27FC236}">
                  <a16:creationId xmlns:a16="http://schemas.microsoft.com/office/drawing/2014/main" id="{C4B78F89-539B-4BB1-8E59-DCF7A8F465D5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51;p52">
              <a:extLst>
                <a:ext uri="{FF2B5EF4-FFF2-40B4-BE49-F238E27FC236}">
                  <a16:creationId xmlns:a16="http://schemas.microsoft.com/office/drawing/2014/main" id="{E5D26FCB-025F-48F9-A876-FAE7A03C985F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52;p52">
              <a:extLst>
                <a:ext uri="{FF2B5EF4-FFF2-40B4-BE49-F238E27FC236}">
                  <a16:creationId xmlns:a16="http://schemas.microsoft.com/office/drawing/2014/main" id="{B37F06AB-CFBA-4984-8CEE-D69EF251F111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53;p52">
              <a:extLst>
                <a:ext uri="{FF2B5EF4-FFF2-40B4-BE49-F238E27FC236}">
                  <a16:creationId xmlns:a16="http://schemas.microsoft.com/office/drawing/2014/main" id="{31E2F44C-1F8F-4E46-B0FC-B8436E378495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54;p52">
              <a:extLst>
                <a:ext uri="{FF2B5EF4-FFF2-40B4-BE49-F238E27FC236}">
                  <a16:creationId xmlns:a16="http://schemas.microsoft.com/office/drawing/2014/main" id="{CAEB6539-8A4B-4EE4-8155-23E630E3C594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55;p52">
              <a:extLst>
                <a:ext uri="{FF2B5EF4-FFF2-40B4-BE49-F238E27FC236}">
                  <a16:creationId xmlns:a16="http://schemas.microsoft.com/office/drawing/2014/main" id="{12929469-12E6-470F-AF94-0B76128DB612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56;p52">
              <a:extLst>
                <a:ext uri="{FF2B5EF4-FFF2-40B4-BE49-F238E27FC236}">
                  <a16:creationId xmlns:a16="http://schemas.microsoft.com/office/drawing/2014/main" id="{50F55977-535F-4969-869B-9032763B71C5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57;p52">
              <a:extLst>
                <a:ext uri="{FF2B5EF4-FFF2-40B4-BE49-F238E27FC236}">
                  <a16:creationId xmlns:a16="http://schemas.microsoft.com/office/drawing/2014/main" id="{83799435-CAA6-41B0-A175-726F8A0C993E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58;p52">
              <a:extLst>
                <a:ext uri="{FF2B5EF4-FFF2-40B4-BE49-F238E27FC236}">
                  <a16:creationId xmlns:a16="http://schemas.microsoft.com/office/drawing/2014/main" id="{0A605A0D-35E5-42E9-85D3-A7642AB7887C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59;p52">
              <a:extLst>
                <a:ext uri="{FF2B5EF4-FFF2-40B4-BE49-F238E27FC236}">
                  <a16:creationId xmlns:a16="http://schemas.microsoft.com/office/drawing/2014/main" id="{0C3B0FB3-AB61-4FC2-BF91-572E26CBA31B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60;p52">
              <a:extLst>
                <a:ext uri="{FF2B5EF4-FFF2-40B4-BE49-F238E27FC236}">
                  <a16:creationId xmlns:a16="http://schemas.microsoft.com/office/drawing/2014/main" id="{F71EA8CA-EDEE-46F9-80B8-248A644FC9F5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61;p52">
              <a:extLst>
                <a:ext uri="{FF2B5EF4-FFF2-40B4-BE49-F238E27FC236}">
                  <a16:creationId xmlns:a16="http://schemas.microsoft.com/office/drawing/2014/main" id="{CC072F4B-DE70-43AC-B478-36B1FFE0B153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62;p52">
              <a:extLst>
                <a:ext uri="{FF2B5EF4-FFF2-40B4-BE49-F238E27FC236}">
                  <a16:creationId xmlns:a16="http://schemas.microsoft.com/office/drawing/2014/main" id="{F9AC6F18-60C5-4821-9F86-E12F4C9E1C1D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63;p52">
              <a:extLst>
                <a:ext uri="{FF2B5EF4-FFF2-40B4-BE49-F238E27FC236}">
                  <a16:creationId xmlns:a16="http://schemas.microsoft.com/office/drawing/2014/main" id="{F48E9A8F-7E36-423A-8816-84C693024AC5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64;p52">
              <a:extLst>
                <a:ext uri="{FF2B5EF4-FFF2-40B4-BE49-F238E27FC236}">
                  <a16:creationId xmlns:a16="http://schemas.microsoft.com/office/drawing/2014/main" id="{7CAF9135-985D-4CA0-9C05-DDF417046A4B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65;p52">
              <a:extLst>
                <a:ext uri="{FF2B5EF4-FFF2-40B4-BE49-F238E27FC236}">
                  <a16:creationId xmlns:a16="http://schemas.microsoft.com/office/drawing/2014/main" id="{60CBF877-40AF-4A97-B10C-4222C3A1DDE0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66;p52">
              <a:extLst>
                <a:ext uri="{FF2B5EF4-FFF2-40B4-BE49-F238E27FC236}">
                  <a16:creationId xmlns:a16="http://schemas.microsoft.com/office/drawing/2014/main" id="{2FFBAF4A-3771-4302-8C02-33CC3B124A4A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67;p52">
              <a:extLst>
                <a:ext uri="{FF2B5EF4-FFF2-40B4-BE49-F238E27FC236}">
                  <a16:creationId xmlns:a16="http://schemas.microsoft.com/office/drawing/2014/main" id="{1AA76661-0D55-4E50-AACB-FC1023EAACAC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68;p52">
              <a:extLst>
                <a:ext uri="{FF2B5EF4-FFF2-40B4-BE49-F238E27FC236}">
                  <a16:creationId xmlns:a16="http://schemas.microsoft.com/office/drawing/2014/main" id="{9B122C50-086F-42DC-94E6-6F98CD522933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69;p52">
              <a:extLst>
                <a:ext uri="{FF2B5EF4-FFF2-40B4-BE49-F238E27FC236}">
                  <a16:creationId xmlns:a16="http://schemas.microsoft.com/office/drawing/2014/main" id="{5DDB7A16-800C-4D4D-9A67-6B753A5CA004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70;p52">
              <a:extLst>
                <a:ext uri="{FF2B5EF4-FFF2-40B4-BE49-F238E27FC236}">
                  <a16:creationId xmlns:a16="http://schemas.microsoft.com/office/drawing/2014/main" id="{355C0D16-0B58-4736-9DB3-75B69E0A48CE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71;p52">
              <a:extLst>
                <a:ext uri="{FF2B5EF4-FFF2-40B4-BE49-F238E27FC236}">
                  <a16:creationId xmlns:a16="http://schemas.microsoft.com/office/drawing/2014/main" id="{D5FB919B-DCE5-4DE4-BFFA-679867B4FF40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72;p52">
              <a:extLst>
                <a:ext uri="{FF2B5EF4-FFF2-40B4-BE49-F238E27FC236}">
                  <a16:creationId xmlns:a16="http://schemas.microsoft.com/office/drawing/2014/main" id="{F3E9B9BA-2EB3-49BC-BAF8-FB4D14E8BE0A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73;p52">
              <a:extLst>
                <a:ext uri="{FF2B5EF4-FFF2-40B4-BE49-F238E27FC236}">
                  <a16:creationId xmlns:a16="http://schemas.microsoft.com/office/drawing/2014/main" id="{1186EE3E-1932-496D-B09A-8B59A8BB5691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74;p52">
              <a:extLst>
                <a:ext uri="{FF2B5EF4-FFF2-40B4-BE49-F238E27FC236}">
                  <a16:creationId xmlns:a16="http://schemas.microsoft.com/office/drawing/2014/main" id="{07E1BEA6-7E55-4E9C-A622-0C5C376455A4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75;p52">
              <a:extLst>
                <a:ext uri="{FF2B5EF4-FFF2-40B4-BE49-F238E27FC236}">
                  <a16:creationId xmlns:a16="http://schemas.microsoft.com/office/drawing/2014/main" id="{B329DDB4-4E5A-401D-ABC3-57612E809904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76;p52">
              <a:extLst>
                <a:ext uri="{FF2B5EF4-FFF2-40B4-BE49-F238E27FC236}">
                  <a16:creationId xmlns:a16="http://schemas.microsoft.com/office/drawing/2014/main" id="{2177B9A3-A4A3-4F89-9151-353811FCA1F6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77;p52">
              <a:extLst>
                <a:ext uri="{FF2B5EF4-FFF2-40B4-BE49-F238E27FC236}">
                  <a16:creationId xmlns:a16="http://schemas.microsoft.com/office/drawing/2014/main" id="{51ECCD72-D451-4EAE-AE62-55AD8E607708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78;p52">
              <a:extLst>
                <a:ext uri="{FF2B5EF4-FFF2-40B4-BE49-F238E27FC236}">
                  <a16:creationId xmlns:a16="http://schemas.microsoft.com/office/drawing/2014/main" id="{224698BE-BF6D-4122-A224-E3A1F51081C1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79;p52">
              <a:extLst>
                <a:ext uri="{FF2B5EF4-FFF2-40B4-BE49-F238E27FC236}">
                  <a16:creationId xmlns:a16="http://schemas.microsoft.com/office/drawing/2014/main" id="{508E3E31-24C1-4EEA-AEBF-8BC90013D146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80;p52">
              <a:extLst>
                <a:ext uri="{FF2B5EF4-FFF2-40B4-BE49-F238E27FC236}">
                  <a16:creationId xmlns:a16="http://schemas.microsoft.com/office/drawing/2014/main" id="{461F2E70-C004-4134-A6B0-EE21C8D833C3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81;p52">
              <a:extLst>
                <a:ext uri="{FF2B5EF4-FFF2-40B4-BE49-F238E27FC236}">
                  <a16:creationId xmlns:a16="http://schemas.microsoft.com/office/drawing/2014/main" id="{97A014EA-EC04-43E6-AA2F-0BB955B72D0F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82;p52">
              <a:extLst>
                <a:ext uri="{FF2B5EF4-FFF2-40B4-BE49-F238E27FC236}">
                  <a16:creationId xmlns:a16="http://schemas.microsoft.com/office/drawing/2014/main" id="{DDD5CD6A-61B7-4806-886B-C52264E56DA9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83;p52">
              <a:extLst>
                <a:ext uri="{FF2B5EF4-FFF2-40B4-BE49-F238E27FC236}">
                  <a16:creationId xmlns:a16="http://schemas.microsoft.com/office/drawing/2014/main" id="{388719A9-130C-41A2-9258-64A54DCA8163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84;p52">
              <a:extLst>
                <a:ext uri="{FF2B5EF4-FFF2-40B4-BE49-F238E27FC236}">
                  <a16:creationId xmlns:a16="http://schemas.microsoft.com/office/drawing/2014/main" id="{A8CFEC56-325E-41D6-909B-728298FB97D9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85;p52">
              <a:extLst>
                <a:ext uri="{FF2B5EF4-FFF2-40B4-BE49-F238E27FC236}">
                  <a16:creationId xmlns:a16="http://schemas.microsoft.com/office/drawing/2014/main" id="{F299E16E-9959-474E-B78B-39340A3DA71D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86;p52">
              <a:extLst>
                <a:ext uri="{FF2B5EF4-FFF2-40B4-BE49-F238E27FC236}">
                  <a16:creationId xmlns:a16="http://schemas.microsoft.com/office/drawing/2014/main" id="{D9B4D944-4510-40F4-AFFE-549FDA7BDDB6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87;p52">
              <a:extLst>
                <a:ext uri="{FF2B5EF4-FFF2-40B4-BE49-F238E27FC236}">
                  <a16:creationId xmlns:a16="http://schemas.microsoft.com/office/drawing/2014/main" id="{2A85FE3F-BF1A-45D2-BF5A-5B2A17345134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88;p52">
              <a:extLst>
                <a:ext uri="{FF2B5EF4-FFF2-40B4-BE49-F238E27FC236}">
                  <a16:creationId xmlns:a16="http://schemas.microsoft.com/office/drawing/2014/main" id="{7780D282-D93A-483C-9270-5E8B6AB557FE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89;p52">
              <a:extLst>
                <a:ext uri="{FF2B5EF4-FFF2-40B4-BE49-F238E27FC236}">
                  <a16:creationId xmlns:a16="http://schemas.microsoft.com/office/drawing/2014/main" id="{7132E686-E363-4DDB-B689-1B1FFCF6E8B9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90;p52">
              <a:extLst>
                <a:ext uri="{FF2B5EF4-FFF2-40B4-BE49-F238E27FC236}">
                  <a16:creationId xmlns:a16="http://schemas.microsoft.com/office/drawing/2014/main" id="{4AEAA12E-040A-4B6F-BEBF-1B2EC9EB0B32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91;p52">
              <a:extLst>
                <a:ext uri="{FF2B5EF4-FFF2-40B4-BE49-F238E27FC236}">
                  <a16:creationId xmlns:a16="http://schemas.microsoft.com/office/drawing/2014/main" id="{0E080CD5-28D9-44C1-A947-4E6BFFC5C8D2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92;p52">
              <a:extLst>
                <a:ext uri="{FF2B5EF4-FFF2-40B4-BE49-F238E27FC236}">
                  <a16:creationId xmlns:a16="http://schemas.microsoft.com/office/drawing/2014/main" id="{456BBD32-E25B-4FA1-9B68-AF11A515ADDA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93;p52">
              <a:extLst>
                <a:ext uri="{FF2B5EF4-FFF2-40B4-BE49-F238E27FC236}">
                  <a16:creationId xmlns:a16="http://schemas.microsoft.com/office/drawing/2014/main" id="{CBFAD919-9C26-4A1B-9A32-66BC611EDFAD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94;p52">
              <a:extLst>
                <a:ext uri="{FF2B5EF4-FFF2-40B4-BE49-F238E27FC236}">
                  <a16:creationId xmlns:a16="http://schemas.microsoft.com/office/drawing/2014/main" id="{F81C3068-4C87-4B6B-95B2-59F6DA276453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95;p52">
              <a:extLst>
                <a:ext uri="{FF2B5EF4-FFF2-40B4-BE49-F238E27FC236}">
                  <a16:creationId xmlns:a16="http://schemas.microsoft.com/office/drawing/2014/main" id="{A8C61117-43C5-430D-80FB-05DC4852DDD0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96;p52">
              <a:extLst>
                <a:ext uri="{FF2B5EF4-FFF2-40B4-BE49-F238E27FC236}">
                  <a16:creationId xmlns:a16="http://schemas.microsoft.com/office/drawing/2014/main" id="{4D51A02A-1C05-4D9A-A642-7C5307492C44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97;p52">
              <a:extLst>
                <a:ext uri="{FF2B5EF4-FFF2-40B4-BE49-F238E27FC236}">
                  <a16:creationId xmlns:a16="http://schemas.microsoft.com/office/drawing/2014/main" id="{8612C1FB-72D2-427E-A22D-631D98A0F76D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98;p52">
              <a:extLst>
                <a:ext uri="{FF2B5EF4-FFF2-40B4-BE49-F238E27FC236}">
                  <a16:creationId xmlns:a16="http://schemas.microsoft.com/office/drawing/2014/main" id="{E25D374C-7874-4AEA-96A6-0144BC4C8DCD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99;p52">
              <a:extLst>
                <a:ext uri="{FF2B5EF4-FFF2-40B4-BE49-F238E27FC236}">
                  <a16:creationId xmlns:a16="http://schemas.microsoft.com/office/drawing/2014/main" id="{5C15F4EC-CF8C-477C-9963-40E5BB131DAF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900;p52">
              <a:extLst>
                <a:ext uri="{FF2B5EF4-FFF2-40B4-BE49-F238E27FC236}">
                  <a16:creationId xmlns:a16="http://schemas.microsoft.com/office/drawing/2014/main" id="{E0F1F0B3-2852-441B-BA1B-93C619AC03D0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901;p52">
              <a:extLst>
                <a:ext uri="{FF2B5EF4-FFF2-40B4-BE49-F238E27FC236}">
                  <a16:creationId xmlns:a16="http://schemas.microsoft.com/office/drawing/2014/main" id="{9A6C5593-1E52-411C-9F36-D429F1DE36D3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902;p52">
              <a:extLst>
                <a:ext uri="{FF2B5EF4-FFF2-40B4-BE49-F238E27FC236}">
                  <a16:creationId xmlns:a16="http://schemas.microsoft.com/office/drawing/2014/main" id="{A7FD3B67-98A6-456F-8990-5D35455B07C4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903;p52">
              <a:extLst>
                <a:ext uri="{FF2B5EF4-FFF2-40B4-BE49-F238E27FC236}">
                  <a16:creationId xmlns:a16="http://schemas.microsoft.com/office/drawing/2014/main" id="{99BD369B-3D5B-46BF-9CA6-E4CBA513FB36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04;p52">
              <a:extLst>
                <a:ext uri="{FF2B5EF4-FFF2-40B4-BE49-F238E27FC236}">
                  <a16:creationId xmlns:a16="http://schemas.microsoft.com/office/drawing/2014/main" id="{B6AB96D1-5387-48EF-9502-2851F72DC1B2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05;p52">
              <a:extLst>
                <a:ext uri="{FF2B5EF4-FFF2-40B4-BE49-F238E27FC236}">
                  <a16:creationId xmlns:a16="http://schemas.microsoft.com/office/drawing/2014/main" id="{01410631-8364-4C3B-81D5-952627F844B6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06;p52">
              <a:extLst>
                <a:ext uri="{FF2B5EF4-FFF2-40B4-BE49-F238E27FC236}">
                  <a16:creationId xmlns:a16="http://schemas.microsoft.com/office/drawing/2014/main" id="{4CCAA8AE-3B2C-4F25-9246-6C614B189177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07;p52">
              <a:extLst>
                <a:ext uri="{FF2B5EF4-FFF2-40B4-BE49-F238E27FC236}">
                  <a16:creationId xmlns:a16="http://schemas.microsoft.com/office/drawing/2014/main" id="{B602DDCB-A8B5-41C7-A7FD-6EDDCBC35E4A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908;p52">
              <a:extLst>
                <a:ext uri="{FF2B5EF4-FFF2-40B4-BE49-F238E27FC236}">
                  <a16:creationId xmlns:a16="http://schemas.microsoft.com/office/drawing/2014/main" id="{BADC6EE9-3FE7-4DB1-B339-A8B4A8872539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909;p52">
              <a:extLst>
                <a:ext uri="{FF2B5EF4-FFF2-40B4-BE49-F238E27FC236}">
                  <a16:creationId xmlns:a16="http://schemas.microsoft.com/office/drawing/2014/main" id="{82C7BB97-A19C-4945-84CD-4A226FED4E30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910;p52">
              <a:extLst>
                <a:ext uri="{FF2B5EF4-FFF2-40B4-BE49-F238E27FC236}">
                  <a16:creationId xmlns:a16="http://schemas.microsoft.com/office/drawing/2014/main" id="{3F77451E-7170-4EF1-8C98-48849AF919EB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911;p52">
              <a:extLst>
                <a:ext uri="{FF2B5EF4-FFF2-40B4-BE49-F238E27FC236}">
                  <a16:creationId xmlns:a16="http://schemas.microsoft.com/office/drawing/2014/main" id="{C9FD85BA-2C9B-4861-977B-470682BC5A55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912;p52">
              <a:extLst>
                <a:ext uri="{FF2B5EF4-FFF2-40B4-BE49-F238E27FC236}">
                  <a16:creationId xmlns:a16="http://schemas.microsoft.com/office/drawing/2014/main" id="{D6E4EC7B-3D42-46EC-A480-1044C6A3982B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13;p52">
              <a:extLst>
                <a:ext uri="{FF2B5EF4-FFF2-40B4-BE49-F238E27FC236}">
                  <a16:creationId xmlns:a16="http://schemas.microsoft.com/office/drawing/2014/main" id="{2E4878C0-EFB6-4D73-9A14-F18300BC2F8F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14;p52">
              <a:extLst>
                <a:ext uri="{FF2B5EF4-FFF2-40B4-BE49-F238E27FC236}">
                  <a16:creationId xmlns:a16="http://schemas.microsoft.com/office/drawing/2014/main" id="{13FF7134-B1C5-493E-9704-33D17D967796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15;p52">
              <a:extLst>
                <a:ext uri="{FF2B5EF4-FFF2-40B4-BE49-F238E27FC236}">
                  <a16:creationId xmlns:a16="http://schemas.microsoft.com/office/drawing/2014/main" id="{40C4AFFF-4E8F-47FB-98E6-DBE0047908E1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16;p52">
              <a:extLst>
                <a:ext uri="{FF2B5EF4-FFF2-40B4-BE49-F238E27FC236}">
                  <a16:creationId xmlns:a16="http://schemas.microsoft.com/office/drawing/2014/main" id="{8D3A4081-3603-4FF3-9CD6-727A11BD0F9E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17;p52">
              <a:extLst>
                <a:ext uri="{FF2B5EF4-FFF2-40B4-BE49-F238E27FC236}">
                  <a16:creationId xmlns:a16="http://schemas.microsoft.com/office/drawing/2014/main" id="{8309DBB9-AD1B-416E-BFD2-8B6F9B033796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18;p52">
              <a:extLst>
                <a:ext uri="{FF2B5EF4-FFF2-40B4-BE49-F238E27FC236}">
                  <a16:creationId xmlns:a16="http://schemas.microsoft.com/office/drawing/2014/main" id="{E0BDC588-DB2D-490F-B840-10F07FEA4FC2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19;p52">
              <a:extLst>
                <a:ext uri="{FF2B5EF4-FFF2-40B4-BE49-F238E27FC236}">
                  <a16:creationId xmlns:a16="http://schemas.microsoft.com/office/drawing/2014/main" id="{3D6D1ADE-6EAC-4563-9E63-A028C5380B23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20;p52">
              <a:extLst>
                <a:ext uri="{FF2B5EF4-FFF2-40B4-BE49-F238E27FC236}">
                  <a16:creationId xmlns:a16="http://schemas.microsoft.com/office/drawing/2014/main" id="{0014FDF2-E7B6-4652-8EDD-B63FC9DEAD41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21;p52">
              <a:extLst>
                <a:ext uri="{FF2B5EF4-FFF2-40B4-BE49-F238E27FC236}">
                  <a16:creationId xmlns:a16="http://schemas.microsoft.com/office/drawing/2014/main" id="{78F2541B-0BAB-4299-89C3-AA1F9EB5EEE6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22;p52">
              <a:extLst>
                <a:ext uri="{FF2B5EF4-FFF2-40B4-BE49-F238E27FC236}">
                  <a16:creationId xmlns:a16="http://schemas.microsoft.com/office/drawing/2014/main" id="{F756ADF9-41BF-4979-B6BF-FC91258248AC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23;p52">
              <a:extLst>
                <a:ext uri="{FF2B5EF4-FFF2-40B4-BE49-F238E27FC236}">
                  <a16:creationId xmlns:a16="http://schemas.microsoft.com/office/drawing/2014/main" id="{D2BD8F49-0365-4649-B93C-BF332C2E845C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24;p52">
              <a:extLst>
                <a:ext uri="{FF2B5EF4-FFF2-40B4-BE49-F238E27FC236}">
                  <a16:creationId xmlns:a16="http://schemas.microsoft.com/office/drawing/2014/main" id="{7DB09754-76A9-44BC-8BD3-18BA2F5A404B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25;p52">
              <a:extLst>
                <a:ext uri="{FF2B5EF4-FFF2-40B4-BE49-F238E27FC236}">
                  <a16:creationId xmlns:a16="http://schemas.microsoft.com/office/drawing/2014/main" id="{747DDCF1-5458-448A-89A2-2CD4FBEF22CE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26;p52">
              <a:extLst>
                <a:ext uri="{FF2B5EF4-FFF2-40B4-BE49-F238E27FC236}">
                  <a16:creationId xmlns:a16="http://schemas.microsoft.com/office/drawing/2014/main" id="{ADCD3746-B596-435D-A141-9C80B14C617E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27;p52">
              <a:extLst>
                <a:ext uri="{FF2B5EF4-FFF2-40B4-BE49-F238E27FC236}">
                  <a16:creationId xmlns:a16="http://schemas.microsoft.com/office/drawing/2014/main" id="{54D6CEA9-523F-42E8-902C-8B2EB2989788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28;p52">
              <a:extLst>
                <a:ext uri="{FF2B5EF4-FFF2-40B4-BE49-F238E27FC236}">
                  <a16:creationId xmlns:a16="http://schemas.microsoft.com/office/drawing/2014/main" id="{1C3B4E60-1A5C-417F-BFBD-0B740D80720B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29;p52">
              <a:extLst>
                <a:ext uri="{FF2B5EF4-FFF2-40B4-BE49-F238E27FC236}">
                  <a16:creationId xmlns:a16="http://schemas.microsoft.com/office/drawing/2014/main" id="{AA011D51-EED0-443D-A370-5FADB1BE77E5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30;p52">
              <a:extLst>
                <a:ext uri="{FF2B5EF4-FFF2-40B4-BE49-F238E27FC236}">
                  <a16:creationId xmlns:a16="http://schemas.microsoft.com/office/drawing/2014/main" id="{61149978-E6F3-4300-A6F2-57AF5B097F5E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31;p52">
              <a:extLst>
                <a:ext uri="{FF2B5EF4-FFF2-40B4-BE49-F238E27FC236}">
                  <a16:creationId xmlns:a16="http://schemas.microsoft.com/office/drawing/2014/main" id="{7BF94A26-88E2-4A38-ABD4-BB9E8CC275F8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32;p52">
              <a:extLst>
                <a:ext uri="{FF2B5EF4-FFF2-40B4-BE49-F238E27FC236}">
                  <a16:creationId xmlns:a16="http://schemas.microsoft.com/office/drawing/2014/main" id="{8C764239-2C2C-4000-9F2A-F7282BBBF3FB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33;p52">
              <a:extLst>
                <a:ext uri="{FF2B5EF4-FFF2-40B4-BE49-F238E27FC236}">
                  <a16:creationId xmlns:a16="http://schemas.microsoft.com/office/drawing/2014/main" id="{4C45FC12-24BE-4BF6-8950-180509EF70B3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34;p52">
              <a:extLst>
                <a:ext uri="{FF2B5EF4-FFF2-40B4-BE49-F238E27FC236}">
                  <a16:creationId xmlns:a16="http://schemas.microsoft.com/office/drawing/2014/main" id="{5663C671-AE52-42C1-AD51-0B7500D57FEA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35;p52">
              <a:extLst>
                <a:ext uri="{FF2B5EF4-FFF2-40B4-BE49-F238E27FC236}">
                  <a16:creationId xmlns:a16="http://schemas.microsoft.com/office/drawing/2014/main" id="{19251359-9ABA-4C22-80E8-EB66B673DC02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36;p52">
              <a:extLst>
                <a:ext uri="{FF2B5EF4-FFF2-40B4-BE49-F238E27FC236}">
                  <a16:creationId xmlns:a16="http://schemas.microsoft.com/office/drawing/2014/main" id="{8DE81DA0-6B77-4BC7-B3ED-587C61B5BBF4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37;p52">
              <a:extLst>
                <a:ext uri="{FF2B5EF4-FFF2-40B4-BE49-F238E27FC236}">
                  <a16:creationId xmlns:a16="http://schemas.microsoft.com/office/drawing/2014/main" id="{876031E0-503E-4D2F-AFF1-C4F0C905B587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38;p52">
              <a:extLst>
                <a:ext uri="{FF2B5EF4-FFF2-40B4-BE49-F238E27FC236}">
                  <a16:creationId xmlns:a16="http://schemas.microsoft.com/office/drawing/2014/main" id="{65CB88CF-CC1E-4412-A3AA-B44F12825361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39;p52">
              <a:extLst>
                <a:ext uri="{FF2B5EF4-FFF2-40B4-BE49-F238E27FC236}">
                  <a16:creationId xmlns:a16="http://schemas.microsoft.com/office/drawing/2014/main" id="{DEFEBE15-4A04-46D9-A4EB-D30076D59604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40;p52">
              <a:extLst>
                <a:ext uri="{FF2B5EF4-FFF2-40B4-BE49-F238E27FC236}">
                  <a16:creationId xmlns:a16="http://schemas.microsoft.com/office/drawing/2014/main" id="{EADF79C3-4FB7-4D1F-B425-2BA65D996DF5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41;p52">
              <a:extLst>
                <a:ext uri="{FF2B5EF4-FFF2-40B4-BE49-F238E27FC236}">
                  <a16:creationId xmlns:a16="http://schemas.microsoft.com/office/drawing/2014/main" id="{31946638-E9CD-4DBF-B59A-8136B37B298B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42;p52">
              <a:extLst>
                <a:ext uri="{FF2B5EF4-FFF2-40B4-BE49-F238E27FC236}">
                  <a16:creationId xmlns:a16="http://schemas.microsoft.com/office/drawing/2014/main" id="{05A55A13-0BD7-4883-97A6-C16C659FBB9C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43;p52">
              <a:extLst>
                <a:ext uri="{FF2B5EF4-FFF2-40B4-BE49-F238E27FC236}">
                  <a16:creationId xmlns:a16="http://schemas.microsoft.com/office/drawing/2014/main" id="{E458806D-B26B-4FB5-9F12-C29E57BF18A6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44;p52">
              <a:extLst>
                <a:ext uri="{FF2B5EF4-FFF2-40B4-BE49-F238E27FC236}">
                  <a16:creationId xmlns:a16="http://schemas.microsoft.com/office/drawing/2014/main" id="{3FCC4878-F919-4F0E-A4D0-F3133FBB7E59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45;p52">
              <a:extLst>
                <a:ext uri="{FF2B5EF4-FFF2-40B4-BE49-F238E27FC236}">
                  <a16:creationId xmlns:a16="http://schemas.microsoft.com/office/drawing/2014/main" id="{8A16CAC7-448B-4882-BB48-90B6B70C1997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46;p52">
              <a:extLst>
                <a:ext uri="{FF2B5EF4-FFF2-40B4-BE49-F238E27FC236}">
                  <a16:creationId xmlns:a16="http://schemas.microsoft.com/office/drawing/2014/main" id="{136D9DA7-A054-4047-A7AC-E6C45ACF3A47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47;p52">
              <a:extLst>
                <a:ext uri="{FF2B5EF4-FFF2-40B4-BE49-F238E27FC236}">
                  <a16:creationId xmlns:a16="http://schemas.microsoft.com/office/drawing/2014/main" id="{57699339-2D26-45A8-952C-6ED3E1A2679B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48;p52">
              <a:extLst>
                <a:ext uri="{FF2B5EF4-FFF2-40B4-BE49-F238E27FC236}">
                  <a16:creationId xmlns:a16="http://schemas.microsoft.com/office/drawing/2014/main" id="{9D3424CE-BB1C-411D-A865-43762CBA4900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49;p52">
              <a:extLst>
                <a:ext uri="{FF2B5EF4-FFF2-40B4-BE49-F238E27FC236}">
                  <a16:creationId xmlns:a16="http://schemas.microsoft.com/office/drawing/2014/main" id="{B4ECE1E1-74CC-4FB6-AAC2-51EB0793E3CB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50;p52">
              <a:extLst>
                <a:ext uri="{FF2B5EF4-FFF2-40B4-BE49-F238E27FC236}">
                  <a16:creationId xmlns:a16="http://schemas.microsoft.com/office/drawing/2014/main" id="{2099361A-8BBD-41B6-9B20-200E784CE988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51;p52">
              <a:extLst>
                <a:ext uri="{FF2B5EF4-FFF2-40B4-BE49-F238E27FC236}">
                  <a16:creationId xmlns:a16="http://schemas.microsoft.com/office/drawing/2014/main" id="{4140647E-5107-40EB-BBA6-0D23E62FC299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52;p52">
              <a:extLst>
                <a:ext uri="{FF2B5EF4-FFF2-40B4-BE49-F238E27FC236}">
                  <a16:creationId xmlns:a16="http://schemas.microsoft.com/office/drawing/2014/main" id="{A739D3EF-35A3-48EC-8003-7FBD85A52532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53;p52">
              <a:extLst>
                <a:ext uri="{FF2B5EF4-FFF2-40B4-BE49-F238E27FC236}">
                  <a16:creationId xmlns:a16="http://schemas.microsoft.com/office/drawing/2014/main" id="{0CB96937-F9EA-4EFD-B3B1-BC41BD449F72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54;p52">
              <a:extLst>
                <a:ext uri="{FF2B5EF4-FFF2-40B4-BE49-F238E27FC236}">
                  <a16:creationId xmlns:a16="http://schemas.microsoft.com/office/drawing/2014/main" id="{0049A091-0252-43ED-9EAB-4348B01F3C61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55;p52">
              <a:extLst>
                <a:ext uri="{FF2B5EF4-FFF2-40B4-BE49-F238E27FC236}">
                  <a16:creationId xmlns:a16="http://schemas.microsoft.com/office/drawing/2014/main" id="{31A1084F-A4D2-46A0-9B2F-13653035AECA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56;p52">
              <a:extLst>
                <a:ext uri="{FF2B5EF4-FFF2-40B4-BE49-F238E27FC236}">
                  <a16:creationId xmlns:a16="http://schemas.microsoft.com/office/drawing/2014/main" id="{52327CBB-86CD-428F-A6F7-5DBFA55A788A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57;p52">
              <a:extLst>
                <a:ext uri="{FF2B5EF4-FFF2-40B4-BE49-F238E27FC236}">
                  <a16:creationId xmlns:a16="http://schemas.microsoft.com/office/drawing/2014/main" id="{EC06D994-B8EF-47A9-B467-BFDDAABC5DB9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58;p52">
              <a:extLst>
                <a:ext uri="{FF2B5EF4-FFF2-40B4-BE49-F238E27FC236}">
                  <a16:creationId xmlns:a16="http://schemas.microsoft.com/office/drawing/2014/main" id="{3826257A-7A0B-496A-ADAD-C7BDFC814E7B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59;p52">
              <a:extLst>
                <a:ext uri="{FF2B5EF4-FFF2-40B4-BE49-F238E27FC236}">
                  <a16:creationId xmlns:a16="http://schemas.microsoft.com/office/drawing/2014/main" id="{47356D2A-F3FE-4B01-8546-EBF776409CEC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60;p52">
              <a:extLst>
                <a:ext uri="{FF2B5EF4-FFF2-40B4-BE49-F238E27FC236}">
                  <a16:creationId xmlns:a16="http://schemas.microsoft.com/office/drawing/2014/main" id="{C11A2231-EC65-4D0D-8054-400F8520DB8D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61;p52">
              <a:extLst>
                <a:ext uri="{FF2B5EF4-FFF2-40B4-BE49-F238E27FC236}">
                  <a16:creationId xmlns:a16="http://schemas.microsoft.com/office/drawing/2014/main" id="{AFEA0142-B2C9-4654-B2EC-B8F1E93C3457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62;p52">
              <a:extLst>
                <a:ext uri="{FF2B5EF4-FFF2-40B4-BE49-F238E27FC236}">
                  <a16:creationId xmlns:a16="http://schemas.microsoft.com/office/drawing/2014/main" id="{CC0B2EFA-83C2-4965-9F9B-A0761DA5780B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63;p52">
              <a:extLst>
                <a:ext uri="{FF2B5EF4-FFF2-40B4-BE49-F238E27FC236}">
                  <a16:creationId xmlns:a16="http://schemas.microsoft.com/office/drawing/2014/main" id="{70E1D561-BCA4-4DC6-AAC7-54D880E42215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64;p52">
              <a:extLst>
                <a:ext uri="{FF2B5EF4-FFF2-40B4-BE49-F238E27FC236}">
                  <a16:creationId xmlns:a16="http://schemas.microsoft.com/office/drawing/2014/main" id="{D3D3904C-8904-4C97-A104-5902D55977EF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65;p52">
              <a:extLst>
                <a:ext uri="{FF2B5EF4-FFF2-40B4-BE49-F238E27FC236}">
                  <a16:creationId xmlns:a16="http://schemas.microsoft.com/office/drawing/2014/main" id="{F1C77740-7CDB-4DCF-9555-61E4F34ABCED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66;p52">
              <a:extLst>
                <a:ext uri="{FF2B5EF4-FFF2-40B4-BE49-F238E27FC236}">
                  <a16:creationId xmlns:a16="http://schemas.microsoft.com/office/drawing/2014/main" id="{8F4CFD25-FDD8-4137-A2FB-CEA119974C1A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67;p52">
              <a:extLst>
                <a:ext uri="{FF2B5EF4-FFF2-40B4-BE49-F238E27FC236}">
                  <a16:creationId xmlns:a16="http://schemas.microsoft.com/office/drawing/2014/main" id="{29263A5B-D91F-4650-A529-326BBE5C2EFD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68;p52">
              <a:extLst>
                <a:ext uri="{FF2B5EF4-FFF2-40B4-BE49-F238E27FC236}">
                  <a16:creationId xmlns:a16="http://schemas.microsoft.com/office/drawing/2014/main" id="{C52900B9-CA9F-415F-906F-88692BD96CA4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69;p52">
              <a:extLst>
                <a:ext uri="{FF2B5EF4-FFF2-40B4-BE49-F238E27FC236}">
                  <a16:creationId xmlns:a16="http://schemas.microsoft.com/office/drawing/2014/main" id="{7C8C0B49-C1FC-4B1E-AFE8-F8A845A56D54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70;p52">
              <a:extLst>
                <a:ext uri="{FF2B5EF4-FFF2-40B4-BE49-F238E27FC236}">
                  <a16:creationId xmlns:a16="http://schemas.microsoft.com/office/drawing/2014/main" id="{3ABEFC6C-302A-4A05-BE11-01464D864005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71;p52">
              <a:extLst>
                <a:ext uri="{FF2B5EF4-FFF2-40B4-BE49-F238E27FC236}">
                  <a16:creationId xmlns:a16="http://schemas.microsoft.com/office/drawing/2014/main" id="{5F3285DF-8D00-477B-B093-0F20572A94E8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72;p52">
              <a:extLst>
                <a:ext uri="{FF2B5EF4-FFF2-40B4-BE49-F238E27FC236}">
                  <a16:creationId xmlns:a16="http://schemas.microsoft.com/office/drawing/2014/main" id="{4D5573BE-FEF6-499A-812F-629C962A202F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73;p52">
              <a:extLst>
                <a:ext uri="{FF2B5EF4-FFF2-40B4-BE49-F238E27FC236}">
                  <a16:creationId xmlns:a16="http://schemas.microsoft.com/office/drawing/2014/main" id="{11CFBF82-8020-419D-B1B7-1F2D85724330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74;p52">
              <a:extLst>
                <a:ext uri="{FF2B5EF4-FFF2-40B4-BE49-F238E27FC236}">
                  <a16:creationId xmlns:a16="http://schemas.microsoft.com/office/drawing/2014/main" id="{1A9A6770-25FF-443F-AB64-C02DFB3BC340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75;p52">
              <a:extLst>
                <a:ext uri="{FF2B5EF4-FFF2-40B4-BE49-F238E27FC236}">
                  <a16:creationId xmlns:a16="http://schemas.microsoft.com/office/drawing/2014/main" id="{6C7CA4B4-0322-4834-AD1D-50801DB936B0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76;p52">
              <a:extLst>
                <a:ext uri="{FF2B5EF4-FFF2-40B4-BE49-F238E27FC236}">
                  <a16:creationId xmlns:a16="http://schemas.microsoft.com/office/drawing/2014/main" id="{0B2E7310-1C6A-4F09-BEF0-9DCF3247BE9A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77;p52">
              <a:extLst>
                <a:ext uri="{FF2B5EF4-FFF2-40B4-BE49-F238E27FC236}">
                  <a16:creationId xmlns:a16="http://schemas.microsoft.com/office/drawing/2014/main" id="{03790B85-EE4D-4722-BA8B-F65A096C37AE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78;p52">
              <a:extLst>
                <a:ext uri="{FF2B5EF4-FFF2-40B4-BE49-F238E27FC236}">
                  <a16:creationId xmlns:a16="http://schemas.microsoft.com/office/drawing/2014/main" id="{BED877F1-D2A0-4346-987D-466B7B5FCFCC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79;p52">
              <a:extLst>
                <a:ext uri="{FF2B5EF4-FFF2-40B4-BE49-F238E27FC236}">
                  <a16:creationId xmlns:a16="http://schemas.microsoft.com/office/drawing/2014/main" id="{E1396CE8-CB14-4FE6-AD2F-AA8E80735E65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80;p52">
              <a:extLst>
                <a:ext uri="{FF2B5EF4-FFF2-40B4-BE49-F238E27FC236}">
                  <a16:creationId xmlns:a16="http://schemas.microsoft.com/office/drawing/2014/main" id="{E2611892-80D5-4056-8244-79F88B9A0332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81;p52">
              <a:extLst>
                <a:ext uri="{FF2B5EF4-FFF2-40B4-BE49-F238E27FC236}">
                  <a16:creationId xmlns:a16="http://schemas.microsoft.com/office/drawing/2014/main" id="{8781DC5A-DB5D-47EB-AF1E-A88066AB0D11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82;p52">
              <a:extLst>
                <a:ext uri="{FF2B5EF4-FFF2-40B4-BE49-F238E27FC236}">
                  <a16:creationId xmlns:a16="http://schemas.microsoft.com/office/drawing/2014/main" id="{5F2F798A-80BA-4C79-8CB4-6F5A6D604685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83;p52">
              <a:extLst>
                <a:ext uri="{FF2B5EF4-FFF2-40B4-BE49-F238E27FC236}">
                  <a16:creationId xmlns:a16="http://schemas.microsoft.com/office/drawing/2014/main" id="{95F9E440-F005-4D5D-916E-147840156736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84;p52">
              <a:extLst>
                <a:ext uri="{FF2B5EF4-FFF2-40B4-BE49-F238E27FC236}">
                  <a16:creationId xmlns:a16="http://schemas.microsoft.com/office/drawing/2014/main" id="{6667CBD1-6682-47DB-9ED3-7EA0D4C5B5E0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85;p52">
              <a:extLst>
                <a:ext uri="{FF2B5EF4-FFF2-40B4-BE49-F238E27FC236}">
                  <a16:creationId xmlns:a16="http://schemas.microsoft.com/office/drawing/2014/main" id="{4B79A29A-2932-4F3A-93B3-AA12DB863114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86;p52">
              <a:extLst>
                <a:ext uri="{FF2B5EF4-FFF2-40B4-BE49-F238E27FC236}">
                  <a16:creationId xmlns:a16="http://schemas.microsoft.com/office/drawing/2014/main" id="{51C0F512-DCCE-4D9E-9D2D-88BBA721599E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87;p52">
              <a:extLst>
                <a:ext uri="{FF2B5EF4-FFF2-40B4-BE49-F238E27FC236}">
                  <a16:creationId xmlns:a16="http://schemas.microsoft.com/office/drawing/2014/main" id="{83546165-D49B-4D1D-90C4-909ECECE7B30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88;p52">
              <a:extLst>
                <a:ext uri="{FF2B5EF4-FFF2-40B4-BE49-F238E27FC236}">
                  <a16:creationId xmlns:a16="http://schemas.microsoft.com/office/drawing/2014/main" id="{DC86749A-576C-423A-A22B-BF768728A034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89;p52">
              <a:extLst>
                <a:ext uri="{FF2B5EF4-FFF2-40B4-BE49-F238E27FC236}">
                  <a16:creationId xmlns:a16="http://schemas.microsoft.com/office/drawing/2014/main" id="{6CD2D845-848F-4775-8B57-4F7A9FF090EF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90;p52">
              <a:extLst>
                <a:ext uri="{FF2B5EF4-FFF2-40B4-BE49-F238E27FC236}">
                  <a16:creationId xmlns:a16="http://schemas.microsoft.com/office/drawing/2014/main" id="{BC5DB791-AAC7-436D-9A9F-D0DCB1D47A14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91;p52">
              <a:extLst>
                <a:ext uri="{FF2B5EF4-FFF2-40B4-BE49-F238E27FC236}">
                  <a16:creationId xmlns:a16="http://schemas.microsoft.com/office/drawing/2014/main" id="{DA4ACC99-DB54-4B89-A57C-8268ECEEA465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92;p52">
              <a:extLst>
                <a:ext uri="{FF2B5EF4-FFF2-40B4-BE49-F238E27FC236}">
                  <a16:creationId xmlns:a16="http://schemas.microsoft.com/office/drawing/2014/main" id="{7FBA2A8C-BE47-420E-8EF1-9CEB6BF13A4C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93;p52">
              <a:extLst>
                <a:ext uri="{FF2B5EF4-FFF2-40B4-BE49-F238E27FC236}">
                  <a16:creationId xmlns:a16="http://schemas.microsoft.com/office/drawing/2014/main" id="{3F6D0F0D-F2B7-4EF8-94E1-86BB36E42E6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94;p52">
              <a:extLst>
                <a:ext uri="{FF2B5EF4-FFF2-40B4-BE49-F238E27FC236}">
                  <a16:creationId xmlns:a16="http://schemas.microsoft.com/office/drawing/2014/main" id="{7DFB183C-4DC5-4C2C-AEA9-B7294288121B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95;p52">
              <a:extLst>
                <a:ext uri="{FF2B5EF4-FFF2-40B4-BE49-F238E27FC236}">
                  <a16:creationId xmlns:a16="http://schemas.microsoft.com/office/drawing/2014/main" id="{941DC858-4850-4CF8-9DA9-7AC38D1C0045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96;p52">
              <a:extLst>
                <a:ext uri="{FF2B5EF4-FFF2-40B4-BE49-F238E27FC236}">
                  <a16:creationId xmlns:a16="http://schemas.microsoft.com/office/drawing/2014/main" id="{1E61C196-2C3D-4437-9935-B7BF33591244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97;p52">
              <a:extLst>
                <a:ext uri="{FF2B5EF4-FFF2-40B4-BE49-F238E27FC236}">
                  <a16:creationId xmlns:a16="http://schemas.microsoft.com/office/drawing/2014/main" id="{FA5F81EE-84ED-4D85-8548-C92C52277A77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98;p52">
              <a:extLst>
                <a:ext uri="{FF2B5EF4-FFF2-40B4-BE49-F238E27FC236}">
                  <a16:creationId xmlns:a16="http://schemas.microsoft.com/office/drawing/2014/main" id="{EC620246-CC58-4252-ABA7-F5871F9DD379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773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888B7-C6A4-4442-A49C-3C11532D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Схемы и диаграммы</a:t>
            </a:r>
          </a:p>
        </p:txBody>
      </p:sp>
      <p:grpSp>
        <p:nvGrpSpPr>
          <p:cNvPr id="4" name="Google Shape;5585;p30">
            <a:extLst>
              <a:ext uri="{FF2B5EF4-FFF2-40B4-BE49-F238E27FC236}">
                <a16:creationId xmlns:a16="http://schemas.microsoft.com/office/drawing/2014/main" id="{930D8EE9-6D6C-4A32-8A7A-69F7F4A31647}"/>
              </a:ext>
            </a:extLst>
          </p:cNvPr>
          <p:cNvGrpSpPr/>
          <p:nvPr/>
        </p:nvGrpSpPr>
        <p:grpSpPr>
          <a:xfrm rot="-5400000">
            <a:off x="3256784" y="510334"/>
            <a:ext cx="443132" cy="295427"/>
            <a:chOff x="2500050" y="3730175"/>
            <a:chExt cx="2619000" cy="1746025"/>
          </a:xfrm>
        </p:grpSpPr>
        <p:sp>
          <p:nvSpPr>
            <p:cNvPr id="5" name="Google Shape;5586;p30">
              <a:extLst>
                <a:ext uri="{FF2B5EF4-FFF2-40B4-BE49-F238E27FC236}">
                  <a16:creationId xmlns:a16="http://schemas.microsoft.com/office/drawing/2014/main" id="{C09A91F7-F7EF-4DF2-85A1-FD16EF60379D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5587;p30">
              <a:extLst>
                <a:ext uri="{FF2B5EF4-FFF2-40B4-BE49-F238E27FC236}">
                  <a16:creationId xmlns:a16="http://schemas.microsoft.com/office/drawing/2014/main" id="{61D5D6F6-0811-4C73-BEF7-18BCFCBAC564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5588;p30">
              <a:extLst>
                <a:ext uri="{FF2B5EF4-FFF2-40B4-BE49-F238E27FC236}">
                  <a16:creationId xmlns:a16="http://schemas.microsoft.com/office/drawing/2014/main" id="{1ED8B9E2-CA14-476E-8971-25CC7C680EEC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5589;p30">
              <a:extLst>
                <a:ext uri="{FF2B5EF4-FFF2-40B4-BE49-F238E27FC236}">
                  <a16:creationId xmlns:a16="http://schemas.microsoft.com/office/drawing/2014/main" id="{07F0B2EB-7102-446B-85BF-0B7F2BDC6FD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585;p30">
            <a:extLst>
              <a:ext uri="{FF2B5EF4-FFF2-40B4-BE49-F238E27FC236}">
                <a16:creationId xmlns:a16="http://schemas.microsoft.com/office/drawing/2014/main" id="{089A8AB7-53EC-42EC-95D9-933B05CEFCE6}"/>
              </a:ext>
            </a:extLst>
          </p:cNvPr>
          <p:cNvGrpSpPr/>
          <p:nvPr/>
        </p:nvGrpSpPr>
        <p:grpSpPr>
          <a:xfrm rot="5400000">
            <a:off x="8492092" y="510331"/>
            <a:ext cx="443132" cy="295427"/>
            <a:chOff x="2500050" y="3730175"/>
            <a:chExt cx="2619000" cy="1746025"/>
          </a:xfrm>
        </p:grpSpPr>
        <p:sp>
          <p:nvSpPr>
            <p:cNvPr id="10" name="Google Shape;5586;p30">
              <a:extLst>
                <a:ext uri="{FF2B5EF4-FFF2-40B4-BE49-F238E27FC236}">
                  <a16:creationId xmlns:a16="http://schemas.microsoft.com/office/drawing/2014/main" id="{F5D90679-4E03-4581-8309-52922EDDBB14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7;p30">
              <a:extLst>
                <a:ext uri="{FF2B5EF4-FFF2-40B4-BE49-F238E27FC236}">
                  <a16:creationId xmlns:a16="http://schemas.microsoft.com/office/drawing/2014/main" id="{F35851F1-EE31-46C2-B9D9-B59B34EA045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8;p30">
              <a:extLst>
                <a:ext uri="{FF2B5EF4-FFF2-40B4-BE49-F238E27FC236}">
                  <a16:creationId xmlns:a16="http://schemas.microsoft.com/office/drawing/2014/main" id="{57828F0C-F36C-4E99-A481-18CCBE714881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5589;p30">
              <a:extLst>
                <a:ext uri="{FF2B5EF4-FFF2-40B4-BE49-F238E27FC236}">
                  <a16:creationId xmlns:a16="http://schemas.microsoft.com/office/drawing/2014/main" id="{06F26E9D-D931-4C00-9756-036DA3B66171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0669;p52">
            <a:extLst>
              <a:ext uri="{FF2B5EF4-FFF2-40B4-BE49-F238E27FC236}">
                <a16:creationId xmlns:a16="http://schemas.microsoft.com/office/drawing/2014/main" id="{6A8FA618-4980-46D5-817F-543ECB702837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15" name="Google Shape;10670;p52">
              <a:extLst>
                <a:ext uri="{FF2B5EF4-FFF2-40B4-BE49-F238E27FC236}">
                  <a16:creationId xmlns:a16="http://schemas.microsoft.com/office/drawing/2014/main" id="{3082E4B9-4293-49D6-B170-BEA2E344CD98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1;p52">
              <a:extLst>
                <a:ext uri="{FF2B5EF4-FFF2-40B4-BE49-F238E27FC236}">
                  <a16:creationId xmlns:a16="http://schemas.microsoft.com/office/drawing/2014/main" id="{E519536C-A65E-4972-B3D5-89949E60CF4E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72;p52">
              <a:extLst>
                <a:ext uri="{FF2B5EF4-FFF2-40B4-BE49-F238E27FC236}">
                  <a16:creationId xmlns:a16="http://schemas.microsoft.com/office/drawing/2014/main" id="{E19923F7-7EBF-4B66-91A2-6DEBDC3AA097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73;p52">
              <a:extLst>
                <a:ext uri="{FF2B5EF4-FFF2-40B4-BE49-F238E27FC236}">
                  <a16:creationId xmlns:a16="http://schemas.microsoft.com/office/drawing/2014/main" id="{0F664C71-82F6-4359-BF64-0E665EF2B294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4;p52">
              <a:extLst>
                <a:ext uri="{FF2B5EF4-FFF2-40B4-BE49-F238E27FC236}">
                  <a16:creationId xmlns:a16="http://schemas.microsoft.com/office/drawing/2014/main" id="{ECBFB0F6-1364-4F72-8014-CDD8880FC720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75;p52">
              <a:extLst>
                <a:ext uri="{FF2B5EF4-FFF2-40B4-BE49-F238E27FC236}">
                  <a16:creationId xmlns:a16="http://schemas.microsoft.com/office/drawing/2014/main" id="{68A3A75B-C468-43A1-BD88-8689062640C7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6;p52">
              <a:extLst>
                <a:ext uri="{FF2B5EF4-FFF2-40B4-BE49-F238E27FC236}">
                  <a16:creationId xmlns:a16="http://schemas.microsoft.com/office/drawing/2014/main" id="{2100EE96-270A-464B-9AAA-6B32197972BC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77;p52">
              <a:extLst>
                <a:ext uri="{FF2B5EF4-FFF2-40B4-BE49-F238E27FC236}">
                  <a16:creationId xmlns:a16="http://schemas.microsoft.com/office/drawing/2014/main" id="{2FFE5FC3-7CD5-488D-82B3-86683B6B196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78;p52">
              <a:extLst>
                <a:ext uri="{FF2B5EF4-FFF2-40B4-BE49-F238E27FC236}">
                  <a16:creationId xmlns:a16="http://schemas.microsoft.com/office/drawing/2014/main" id="{228BDA55-F72F-4AA4-BFE9-79A4A87F863A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79;p52">
              <a:extLst>
                <a:ext uri="{FF2B5EF4-FFF2-40B4-BE49-F238E27FC236}">
                  <a16:creationId xmlns:a16="http://schemas.microsoft.com/office/drawing/2014/main" id="{12202746-065A-4668-90EA-793765FDDC4D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80;p52">
              <a:extLst>
                <a:ext uri="{FF2B5EF4-FFF2-40B4-BE49-F238E27FC236}">
                  <a16:creationId xmlns:a16="http://schemas.microsoft.com/office/drawing/2014/main" id="{335B8468-DCAD-47A3-B308-A50B19063BF8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81;p52">
              <a:extLst>
                <a:ext uri="{FF2B5EF4-FFF2-40B4-BE49-F238E27FC236}">
                  <a16:creationId xmlns:a16="http://schemas.microsoft.com/office/drawing/2014/main" id="{756AD8E0-000C-44DB-8AFB-D24782389DFC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82;p52">
              <a:extLst>
                <a:ext uri="{FF2B5EF4-FFF2-40B4-BE49-F238E27FC236}">
                  <a16:creationId xmlns:a16="http://schemas.microsoft.com/office/drawing/2014/main" id="{76E884AE-A99D-4132-91FF-70152BD5430F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83;p52">
              <a:extLst>
                <a:ext uri="{FF2B5EF4-FFF2-40B4-BE49-F238E27FC236}">
                  <a16:creationId xmlns:a16="http://schemas.microsoft.com/office/drawing/2014/main" id="{D32A36C3-450E-46B7-851E-2A16D71E128E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84;p52">
              <a:extLst>
                <a:ext uri="{FF2B5EF4-FFF2-40B4-BE49-F238E27FC236}">
                  <a16:creationId xmlns:a16="http://schemas.microsoft.com/office/drawing/2014/main" id="{C966F046-A2FD-4DF2-8ABC-1B4204E1FD28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85;p52">
              <a:extLst>
                <a:ext uri="{FF2B5EF4-FFF2-40B4-BE49-F238E27FC236}">
                  <a16:creationId xmlns:a16="http://schemas.microsoft.com/office/drawing/2014/main" id="{7118EE67-F850-4593-858B-AAEA1AA4F3B6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6;p52">
              <a:extLst>
                <a:ext uri="{FF2B5EF4-FFF2-40B4-BE49-F238E27FC236}">
                  <a16:creationId xmlns:a16="http://schemas.microsoft.com/office/drawing/2014/main" id="{A4CA9D86-FADA-4738-9033-29119BB92D05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7;p52">
              <a:extLst>
                <a:ext uri="{FF2B5EF4-FFF2-40B4-BE49-F238E27FC236}">
                  <a16:creationId xmlns:a16="http://schemas.microsoft.com/office/drawing/2014/main" id="{F97D5EE1-550E-4720-B5D2-92655E1E7A8E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88;p52">
              <a:extLst>
                <a:ext uri="{FF2B5EF4-FFF2-40B4-BE49-F238E27FC236}">
                  <a16:creationId xmlns:a16="http://schemas.microsoft.com/office/drawing/2014/main" id="{BEF1359F-DBA8-4C84-8023-04FADE23934C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9;p52">
              <a:extLst>
                <a:ext uri="{FF2B5EF4-FFF2-40B4-BE49-F238E27FC236}">
                  <a16:creationId xmlns:a16="http://schemas.microsoft.com/office/drawing/2014/main" id="{741FB8C2-794E-42CE-AB59-37D73DB7DCA1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90;p52">
              <a:extLst>
                <a:ext uri="{FF2B5EF4-FFF2-40B4-BE49-F238E27FC236}">
                  <a16:creationId xmlns:a16="http://schemas.microsoft.com/office/drawing/2014/main" id="{41744280-BD2F-4DBF-B56A-F8BC02D6B356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91;p52">
              <a:extLst>
                <a:ext uri="{FF2B5EF4-FFF2-40B4-BE49-F238E27FC236}">
                  <a16:creationId xmlns:a16="http://schemas.microsoft.com/office/drawing/2014/main" id="{859C7124-D7E8-4183-A96D-3967CC13C7A8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92;p52">
              <a:extLst>
                <a:ext uri="{FF2B5EF4-FFF2-40B4-BE49-F238E27FC236}">
                  <a16:creationId xmlns:a16="http://schemas.microsoft.com/office/drawing/2014/main" id="{F1CCD4A4-D53E-4609-8BF7-B1321AAEC0D2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93;p52">
              <a:extLst>
                <a:ext uri="{FF2B5EF4-FFF2-40B4-BE49-F238E27FC236}">
                  <a16:creationId xmlns:a16="http://schemas.microsoft.com/office/drawing/2014/main" id="{D80A8145-BF2E-41FB-AD19-CEA0F0771DBF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4;p52">
              <a:extLst>
                <a:ext uri="{FF2B5EF4-FFF2-40B4-BE49-F238E27FC236}">
                  <a16:creationId xmlns:a16="http://schemas.microsoft.com/office/drawing/2014/main" id="{AF258D64-E983-451A-A66F-87B2704AF401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5;p52">
              <a:extLst>
                <a:ext uri="{FF2B5EF4-FFF2-40B4-BE49-F238E27FC236}">
                  <a16:creationId xmlns:a16="http://schemas.microsoft.com/office/drawing/2014/main" id="{9FF20FFB-FE65-4D96-8C99-ED7233BF5F2D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96;p52">
              <a:extLst>
                <a:ext uri="{FF2B5EF4-FFF2-40B4-BE49-F238E27FC236}">
                  <a16:creationId xmlns:a16="http://schemas.microsoft.com/office/drawing/2014/main" id="{FBAA8A44-5C86-4881-BF7E-0F6CB2F58BE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7;p52">
              <a:extLst>
                <a:ext uri="{FF2B5EF4-FFF2-40B4-BE49-F238E27FC236}">
                  <a16:creationId xmlns:a16="http://schemas.microsoft.com/office/drawing/2014/main" id="{CAAE6AD6-82ED-407A-A34A-97A1E9247E26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8;p52">
              <a:extLst>
                <a:ext uri="{FF2B5EF4-FFF2-40B4-BE49-F238E27FC236}">
                  <a16:creationId xmlns:a16="http://schemas.microsoft.com/office/drawing/2014/main" id="{E0ED2DEF-25F5-44BA-AE4B-FB4AC8A28552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99;p52">
              <a:extLst>
                <a:ext uri="{FF2B5EF4-FFF2-40B4-BE49-F238E27FC236}">
                  <a16:creationId xmlns:a16="http://schemas.microsoft.com/office/drawing/2014/main" id="{026F3C9F-EDC7-480A-95EB-B9895576CA76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00;p52">
              <a:extLst>
                <a:ext uri="{FF2B5EF4-FFF2-40B4-BE49-F238E27FC236}">
                  <a16:creationId xmlns:a16="http://schemas.microsoft.com/office/drawing/2014/main" id="{4C364238-EC06-45C8-9257-B032AC43F939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01;p52">
              <a:extLst>
                <a:ext uri="{FF2B5EF4-FFF2-40B4-BE49-F238E27FC236}">
                  <a16:creationId xmlns:a16="http://schemas.microsoft.com/office/drawing/2014/main" id="{F00EC767-4633-4E63-B6D2-CF3670A91BC9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02;p52">
              <a:extLst>
                <a:ext uri="{FF2B5EF4-FFF2-40B4-BE49-F238E27FC236}">
                  <a16:creationId xmlns:a16="http://schemas.microsoft.com/office/drawing/2014/main" id="{40219E82-26E2-4A6D-9F23-CCD82D7658F2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03;p52">
              <a:extLst>
                <a:ext uri="{FF2B5EF4-FFF2-40B4-BE49-F238E27FC236}">
                  <a16:creationId xmlns:a16="http://schemas.microsoft.com/office/drawing/2014/main" id="{FB4AE9E8-79E8-437B-A8F7-E927AE8D67E1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04;p52">
              <a:extLst>
                <a:ext uri="{FF2B5EF4-FFF2-40B4-BE49-F238E27FC236}">
                  <a16:creationId xmlns:a16="http://schemas.microsoft.com/office/drawing/2014/main" id="{A8294DFA-FE3A-47C7-8875-D6D3058B36EB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05;p52">
              <a:extLst>
                <a:ext uri="{FF2B5EF4-FFF2-40B4-BE49-F238E27FC236}">
                  <a16:creationId xmlns:a16="http://schemas.microsoft.com/office/drawing/2014/main" id="{26DC4F16-A7B4-46B3-BE6C-EC3BF813A6FA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06;p52">
              <a:extLst>
                <a:ext uri="{FF2B5EF4-FFF2-40B4-BE49-F238E27FC236}">
                  <a16:creationId xmlns:a16="http://schemas.microsoft.com/office/drawing/2014/main" id="{03A860AB-DDFF-4026-86A9-E3BA66AC194E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7;p52">
              <a:extLst>
                <a:ext uri="{FF2B5EF4-FFF2-40B4-BE49-F238E27FC236}">
                  <a16:creationId xmlns:a16="http://schemas.microsoft.com/office/drawing/2014/main" id="{7D0C928C-E458-493E-9C91-0907D70B2867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8;p52">
              <a:extLst>
                <a:ext uri="{FF2B5EF4-FFF2-40B4-BE49-F238E27FC236}">
                  <a16:creationId xmlns:a16="http://schemas.microsoft.com/office/drawing/2014/main" id="{730996E6-FBB7-405A-8F6F-FA322FA25B34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9;p52">
              <a:extLst>
                <a:ext uri="{FF2B5EF4-FFF2-40B4-BE49-F238E27FC236}">
                  <a16:creationId xmlns:a16="http://schemas.microsoft.com/office/drawing/2014/main" id="{AE8FC90D-77D5-4156-8322-1605CDA615E7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10;p52">
              <a:extLst>
                <a:ext uri="{FF2B5EF4-FFF2-40B4-BE49-F238E27FC236}">
                  <a16:creationId xmlns:a16="http://schemas.microsoft.com/office/drawing/2014/main" id="{077687AA-2A1F-4FF2-96FD-020F055D0F4C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11;p52">
              <a:extLst>
                <a:ext uri="{FF2B5EF4-FFF2-40B4-BE49-F238E27FC236}">
                  <a16:creationId xmlns:a16="http://schemas.microsoft.com/office/drawing/2014/main" id="{E4438668-7BE5-4301-8FA9-22DE1E9769C9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12;p52">
              <a:extLst>
                <a:ext uri="{FF2B5EF4-FFF2-40B4-BE49-F238E27FC236}">
                  <a16:creationId xmlns:a16="http://schemas.microsoft.com/office/drawing/2014/main" id="{2ED330A1-D470-4210-9534-6085530437F7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13;p52">
              <a:extLst>
                <a:ext uri="{FF2B5EF4-FFF2-40B4-BE49-F238E27FC236}">
                  <a16:creationId xmlns:a16="http://schemas.microsoft.com/office/drawing/2014/main" id="{33C037D7-6709-48BA-B024-B9F87FD04383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14;p52">
              <a:extLst>
                <a:ext uri="{FF2B5EF4-FFF2-40B4-BE49-F238E27FC236}">
                  <a16:creationId xmlns:a16="http://schemas.microsoft.com/office/drawing/2014/main" id="{EBF02CAB-C187-453A-A74D-15B0C73F3EC5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15;p52">
              <a:extLst>
                <a:ext uri="{FF2B5EF4-FFF2-40B4-BE49-F238E27FC236}">
                  <a16:creationId xmlns:a16="http://schemas.microsoft.com/office/drawing/2014/main" id="{FACE533C-6CDB-4F2C-92BE-E5D4B0ADE5CA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16;p52">
              <a:extLst>
                <a:ext uri="{FF2B5EF4-FFF2-40B4-BE49-F238E27FC236}">
                  <a16:creationId xmlns:a16="http://schemas.microsoft.com/office/drawing/2014/main" id="{392B3EEC-5932-4C98-A15D-85E139F28BA6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17;p52">
              <a:extLst>
                <a:ext uri="{FF2B5EF4-FFF2-40B4-BE49-F238E27FC236}">
                  <a16:creationId xmlns:a16="http://schemas.microsoft.com/office/drawing/2014/main" id="{42076BD7-1C8E-477C-BF49-982CC45A108B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18;p52">
              <a:extLst>
                <a:ext uri="{FF2B5EF4-FFF2-40B4-BE49-F238E27FC236}">
                  <a16:creationId xmlns:a16="http://schemas.microsoft.com/office/drawing/2014/main" id="{9B038101-848A-4882-A9A8-046F06CA5F25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19;p52">
              <a:extLst>
                <a:ext uri="{FF2B5EF4-FFF2-40B4-BE49-F238E27FC236}">
                  <a16:creationId xmlns:a16="http://schemas.microsoft.com/office/drawing/2014/main" id="{186593B7-08DC-4334-91F8-C5DF3CD99298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20;p52">
              <a:extLst>
                <a:ext uri="{FF2B5EF4-FFF2-40B4-BE49-F238E27FC236}">
                  <a16:creationId xmlns:a16="http://schemas.microsoft.com/office/drawing/2014/main" id="{9137D4BD-3DC7-4786-8FD8-D9A0F665F3BF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21;p52">
              <a:extLst>
                <a:ext uri="{FF2B5EF4-FFF2-40B4-BE49-F238E27FC236}">
                  <a16:creationId xmlns:a16="http://schemas.microsoft.com/office/drawing/2014/main" id="{CCBF154B-9F07-44A6-A1F1-93B881BDC79A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22;p52">
              <a:extLst>
                <a:ext uri="{FF2B5EF4-FFF2-40B4-BE49-F238E27FC236}">
                  <a16:creationId xmlns:a16="http://schemas.microsoft.com/office/drawing/2014/main" id="{68D3AA2E-F4D0-4BF7-ACD6-768682EDA123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23;p52">
              <a:extLst>
                <a:ext uri="{FF2B5EF4-FFF2-40B4-BE49-F238E27FC236}">
                  <a16:creationId xmlns:a16="http://schemas.microsoft.com/office/drawing/2014/main" id="{235E6934-3F41-45E2-AC5E-452CA92F6294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24;p52">
              <a:extLst>
                <a:ext uri="{FF2B5EF4-FFF2-40B4-BE49-F238E27FC236}">
                  <a16:creationId xmlns:a16="http://schemas.microsoft.com/office/drawing/2014/main" id="{76620656-C672-423E-9596-58FAC864B0F5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25;p52">
              <a:extLst>
                <a:ext uri="{FF2B5EF4-FFF2-40B4-BE49-F238E27FC236}">
                  <a16:creationId xmlns:a16="http://schemas.microsoft.com/office/drawing/2014/main" id="{42D06074-A630-4ADA-807B-2CBB7B9D0C3D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26;p52">
              <a:extLst>
                <a:ext uri="{FF2B5EF4-FFF2-40B4-BE49-F238E27FC236}">
                  <a16:creationId xmlns:a16="http://schemas.microsoft.com/office/drawing/2014/main" id="{A87E692D-C532-4F0B-886C-B6BDEA6EEC95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7;p52">
              <a:extLst>
                <a:ext uri="{FF2B5EF4-FFF2-40B4-BE49-F238E27FC236}">
                  <a16:creationId xmlns:a16="http://schemas.microsoft.com/office/drawing/2014/main" id="{36FE463A-A453-4374-B119-03144F6363E8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28;p52">
              <a:extLst>
                <a:ext uri="{FF2B5EF4-FFF2-40B4-BE49-F238E27FC236}">
                  <a16:creationId xmlns:a16="http://schemas.microsoft.com/office/drawing/2014/main" id="{5F7D2BE2-94E8-449E-A194-6A1BF19D0F08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29;p52">
              <a:extLst>
                <a:ext uri="{FF2B5EF4-FFF2-40B4-BE49-F238E27FC236}">
                  <a16:creationId xmlns:a16="http://schemas.microsoft.com/office/drawing/2014/main" id="{8CCC82B5-662C-41B7-95C1-58CFBF4DA35A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30;p52">
              <a:extLst>
                <a:ext uri="{FF2B5EF4-FFF2-40B4-BE49-F238E27FC236}">
                  <a16:creationId xmlns:a16="http://schemas.microsoft.com/office/drawing/2014/main" id="{19A4C0E6-9ABC-4929-8CF0-4A27671E6F98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31;p52">
              <a:extLst>
                <a:ext uri="{FF2B5EF4-FFF2-40B4-BE49-F238E27FC236}">
                  <a16:creationId xmlns:a16="http://schemas.microsoft.com/office/drawing/2014/main" id="{8CAE4E53-AA14-49DD-9FD6-735642329D88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32;p52">
              <a:extLst>
                <a:ext uri="{FF2B5EF4-FFF2-40B4-BE49-F238E27FC236}">
                  <a16:creationId xmlns:a16="http://schemas.microsoft.com/office/drawing/2014/main" id="{C33B81B2-BE0B-436A-9779-6E88D1D29EB2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33;p52">
              <a:extLst>
                <a:ext uri="{FF2B5EF4-FFF2-40B4-BE49-F238E27FC236}">
                  <a16:creationId xmlns:a16="http://schemas.microsoft.com/office/drawing/2014/main" id="{88C1474A-5F21-4D21-994A-74330F743B99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34;p52">
              <a:extLst>
                <a:ext uri="{FF2B5EF4-FFF2-40B4-BE49-F238E27FC236}">
                  <a16:creationId xmlns:a16="http://schemas.microsoft.com/office/drawing/2014/main" id="{B581CD08-17D4-401C-B888-1C7F1B3BFB8A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5;p52">
              <a:extLst>
                <a:ext uri="{FF2B5EF4-FFF2-40B4-BE49-F238E27FC236}">
                  <a16:creationId xmlns:a16="http://schemas.microsoft.com/office/drawing/2014/main" id="{2F0DAB1E-132F-4F18-A422-BAF581849DBE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36;p52">
              <a:extLst>
                <a:ext uri="{FF2B5EF4-FFF2-40B4-BE49-F238E27FC236}">
                  <a16:creationId xmlns:a16="http://schemas.microsoft.com/office/drawing/2014/main" id="{01664C2B-2EF5-462F-8311-BD994CD24083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37;p52">
              <a:extLst>
                <a:ext uri="{FF2B5EF4-FFF2-40B4-BE49-F238E27FC236}">
                  <a16:creationId xmlns:a16="http://schemas.microsoft.com/office/drawing/2014/main" id="{BA0F07F1-A47B-411D-826E-23AAD9DCCF0A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38;p52">
              <a:extLst>
                <a:ext uri="{FF2B5EF4-FFF2-40B4-BE49-F238E27FC236}">
                  <a16:creationId xmlns:a16="http://schemas.microsoft.com/office/drawing/2014/main" id="{9A0C2472-CEDF-4DD0-ACBC-DF3A06110EFC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39;p52">
              <a:extLst>
                <a:ext uri="{FF2B5EF4-FFF2-40B4-BE49-F238E27FC236}">
                  <a16:creationId xmlns:a16="http://schemas.microsoft.com/office/drawing/2014/main" id="{1165A603-2A75-4867-A0CF-BD17273E4E19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40;p52">
              <a:extLst>
                <a:ext uri="{FF2B5EF4-FFF2-40B4-BE49-F238E27FC236}">
                  <a16:creationId xmlns:a16="http://schemas.microsoft.com/office/drawing/2014/main" id="{30269591-7B82-4F0E-8547-2A0E4CEC498F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41;p52">
              <a:extLst>
                <a:ext uri="{FF2B5EF4-FFF2-40B4-BE49-F238E27FC236}">
                  <a16:creationId xmlns:a16="http://schemas.microsoft.com/office/drawing/2014/main" id="{1B4D69E6-AC48-4538-9A8C-6B3BE111DF04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42;p52">
              <a:extLst>
                <a:ext uri="{FF2B5EF4-FFF2-40B4-BE49-F238E27FC236}">
                  <a16:creationId xmlns:a16="http://schemas.microsoft.com/office/drawing/2014/main" id="{C3A80F52-BBF7-4709-A90E-1ADA6EAB60D6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43;p52">
              <a:extLst>
                <a:ext uri="{FF2B5EF4-FFF2-40B4-BE49-F238E27FC236}">
                  <a16:creationId xmlns:a16="http://schemas.microsoft.com/office/drawing/2014/main" id="{4E9FC966-B671-47D1-AE61-755E158C2D41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44;p52">
              <a:extLst>
                <a:ext uri="{FF2B5EF4-FFF2-40B4-BE49-F238E27FC236}">
                  <a16:creationId xmlns:a16="http://schemas.microsoft.com/office/drawing/2014/main" id="{46E8ADA2-B38D-4213-983F-A60D7A837C83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45;p52">
              <a:extLst>
                <a:ext uri="{FF2B5EF4-FFF2-40B4-BE49-F238E27FC236}">
                  <a16:creationId xmlns:a16="http://schemas.microsoft.com/office/drawing/2014/main" id="{2203BE5A-BFE8-4315-A938-E33ACA85DEF8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46;p52">
              <a:extLst>
                <a:ext uri="{FF2B5EF4-FFF2-40B4-BE49-F238E27FC236}">
                  <a16:creationId xmlns:a16="http://schemas.microsoft.com/office/drawing/2014/main" id="{9B91B294-DF41-45D0-AAED-982ED112D522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47;p52">
              <a:extLst>
                <a:ext uri="{FF2B5EF4-FFF2-40B4-BE49-F238E27FC236}">
                  <a16:creationId xmlns:a16="http://schemas.microsoft.com/office/drawing/2014/main" id="{EC643B18-F5AD-4534-80B6-F76C61BA7AF4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48;p52">
              <a:extLst>
                <a:ext uri="{FF2B5EF4-FFF2-40B4-BE49-F238E27FC236}">
                  <a16:creationId xmlns:a16="http://schemas.microsoft.com/office/drawing/2014/main" id="{2BED2047-7D1E-4B89-AC62-BFEBCE580231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9;p52">
              <a:extLst>
                <a:ext uri="{FF2B5EF4-FFF2-40B4-BE49-F238E27FC236}">
                  <a16:creationId xmlns:a16="http://schemas.microsoft.com/office/drawing/2014/main" id="{81954B38-741D-4605-92BF-8430D266B74E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50;p52">
              <a:extLst>
                <a:ext uri="{FF2B5EF4-FFF2-40B4-BE49-F238E27FC236}">
                  <a16:creationId xmlns:a16="http://schemas.microsoft.com/office/drawing/2014/main" id="{EF5DFB84-8E0E-4E42-B6CA-E2A5C6913B77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51;p52">
              <a:extLst>
                <a:ext uri="{FF2B5EF4-FFF2-40B4-BE49-F238E27FC236}">
                  <a16:creationId xmlns:a16="http://schemas.microsoft.com/office/drawing/2014/main" id="{548AC983-4F8E-4E1E-B783-A51D41C1B6BD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52;p52">
              <a:extLst>
                <a:ext uri="{FF2B5EF4-FFF2-40B4-BE49-F238E27FC236}">
                  <a16:creationId xmlns:a16="http://schemas.microsoft.com/office/drawing/2014/main" id="{17826568-52FC-43F4-95AD-2CABA5F3EA4F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53;p52">
              <a:extLst>
                <a:ext uri="{FF2B5EF4-FFF2-40B4-BE49-F238E27FC236}">
                  <a16:creationId xmlns:a16="http://schemas.microsoft.com/office/drawing/2014/main" id="{E4A4FE3A-1602-41E1-8D7C-550976AB6D3E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54;p52">
              <a:extLst>
                <a:ext uri="{FF2B5EF4-FFF2-40B4-BE49-F238E27FC236}">
                  <a16:creationId xmlns:a16="http://schemas.microsoft.com/office/drawing/2014/main" id="{0B144C82-655D-4F0E-9369-9DE60DC76BB4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55;p52">
              <a:extLst>
                <a:ext uri="{FF2B5EF4-FFF2-40B4-BE49-F238E27FC236}">
                  <a16:creationId xmlns:a16="http://schemas.microsoft.com/office/drawing/2014/main" id="{2662CF14-DF98-45FE-9DD0-2CC1113D6670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56;p52">
              <a:extLst>
                <a:ext uri="{FF2B5EF4-FFF2-40B4-BE49-F238E27FC236}">
                  <a16:creationId xmlns:a16="http://schemas.microsoft.com/office/drawing/2014/main" id="{FFDED608-B5D7-48DF-BB51-ECEF0E38C497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57;p52">
              <a:extLst>
                <a:ext uri="{FF2B5EF4-FFF2-40B4-BE49-F238E27FC236}">
                  <a16:creationId xmlns:a16="http://schemas.microsoft.com/office/drawing/2014/main" id="{9BC57BF5-9242-4EFA-AAC6-AF686784A799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58;p52">
              <a:extLst>
                <a:ext uri="{FF2B5EF4-FFF2-40B4-BE49-F238E27FC236}">
                  <a16:creationId xmlns:a16="http://schemas.microsoft.com/office/drawing/2014/main" id="{D8335BEE-AE6E-4A1E-B328-F9CEF4A44E59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59;p52">
              <a:extLst>
                <a:ext uri="{FF2B5EF4-FFF2-40B4-BE49-F238E27FC236}">
                  <a16:creationId xmlns:a16="http://schemas.microsoft.com/office/drawing/2014/main" id="{474C1785-8CBB-46F8-961E-0524A011AAC8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60;p52">
              <a:extLst>
                <a:ext uri="{FF2B5EF4-FFF2-40B4-BE49-F238E27FC236}">
                  <a16:creationId xmlns:a16="http://schemas.microsoft.com/office/drawing/2014/main" id="{ECD69B57-907B-4879-8C3B-81663B162A7E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61;p52">
              <a:extLst>
                <a:ext uri="{FF2B5EF4-FFF2-40B4-BE49-F238E27FC236}">
                  <a16:creationId xmlns:a16="http://schemas.microsoft.com/office/drawing/2014/main" id="{4FEC4D7D-22DD-4387-8A7C-B450674C3AA4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62;p52">
              <a:extLst>
                <a:ext uri="{FF2B5EF4-FFF2-40B4-BE49-F238E27FC236}">
                  <a16:creationId xmlns:a16="http://schemas.microsoft.com/office/drawing/2014/main" id="{149D04B8-58DD-43E7-ADD2-A4145AD8B0F2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63;p52">
              <a:extLst>
                <a:ext uri="{FF2B5EF4-FFF2-40B4-BE49-F238E27FC236}">
                  <a16:creationId xmlns:a16="http://schemas.microsoft.com/office/drawing/2014/main" id="{0094256C-2852-4029-A929-2F384CBDE284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64;p52">
              <a:extLst>
                <a:ext uri="{FF2B5EF4-FFF2-40B4-BE49-F238E27FC236}">
                  <a16:creationId xmlns:a16="http://schemas.microsoft.com/office/drawing/2014/main" id="{DAFC3E25-974A-4364-A8DA-7E2585145219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65;p52">
              <a:extLst>
                <a:ext uri="{FF2B5EF4-FFF2-40B4-BE49-F238E27FC236}">
                  <a16:creationId xmlns:a16="http://schemas.microsoft.com/office/drawing/2014/main" id="{B044815C-1AF8-4ACE-952F-80792E2D7DF7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66;p52">
              <a:extLst>
                <a:ext uri="{FF2B5EF4-FFF2-40B4-BE49-F238E27FC236}">
                  <a16:creationId xmlns:a16="http://schemas.microsoft.com/office/drawing/2014/main" id="{1C09A6ED-307A-488F-89E8-26044E6FE160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67;p52">
              <a:extLst>
                <a:ext uri="{FF2B5EF4-FFF2-40B4-BE49-F238E27FC236}">
                  <a16:creationId xmlns:a16="http://schemas.microsoft.com/office/drawing/2014/main" id="{3E2534DB-35AA-4818-B3E0-4E12BFCC8A9C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68;p52">
              <a:extLst>
                <a:ext uri="{FF2B5EF4-FFF2-40B4-BE49-F238E27FC236}">
                  <a16:creationId xmlns:a16="http://schemas.microsoft.com/office/drawing/2014/main" id="{59826545-B017-4CF7-A8A3-3C838600BBCF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69;p52">
              <a:extLst>
                <a:ext uri="{FF2B5EF4-FFF2-40B4-BE49-F238E27FC236}">
                  <a16:creationId xmlns:a16="http://schemas.microsoft.com/office/drawing/2014/main" id="{13DE2574-195E-495B-BE8F-BA1056FA961C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70;p52">
              <a:extLst>
                <a:ext uri="{FF2B5EF4-FFF2-40B4-BE49-F238E27FC236}">
                  <a16:creationId xmlns:a16="http://schemas.microsoft.com/office/drawing/2014/main" id="{81B389B3-CE9A-4624-89C0-C09E6C10435D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71;p52">
              <a:extLst>
                <a:ext uri="{FF2B5EF4-FFF2-40B4-BE49-F238E27FC236}">
                  <a16:creationId xmlns:a16="http://schemas.microsoft.com/office/drawing/2014/main" id="{71810E28-0747-4662-B7A5-230DB1199C38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72;p52">
              <a:extLst>
                <a:ext uri="{FF2B5EF4-FFF2-40B4-BE49-F238E27FC236}">
                  <a16:creationId xmlns:a16="http://schemas.microsoft.com/office/drawing/2014/main" id="{F2815736-3461-4EBC-A9C9-4B96198F8E22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73;p52">
              <a:extLst>
                <a:ext uri="{FF2B5EF4-FFF2-40B4-BE49-F238E27FC236}">
                  <a16:creationId xmlns:a16="http://schemas.microsoft.com/office/drawing/2014/main" id="{A7D42306-22CF-46BA-838E-67D5DDFCD0F0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74;p52">
              <a:extLst>
                <a:ext uri="{FF2B5EF4-FFF2-40B4-BE49-F238E27FC236}">
                  <a16:creationId xmlns:a16="http://schemas.microsoft.com/office/drawing/2014/main" id="{304846D8-8574-4611-8987-95BFAAC16FF4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75;p52">
              <a:extLst>
                <a:ext uri="{FF2B5EF4-FFF2-40B4-BE49-F238E27FC236}">
                  <a16:creationId xmlns:a16="http://schemas.microsoft.com/office/drawing/2014/main" id="{6778C8CB-A2E9-4643-B9A3-4E8BE2C204D0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76;p52">
              <a:extLst>
                <a:ext uri="{FF2B5EF4-FFF2-40B4-BE49-F238E27FC236}">
                  <a16:creationId xmlns:a16="http://schemas.microsoft.com/office/drawing/2014/main" id="{21F2A7D5-9F93-4EBC-BAA1-27E295AD452B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77;p52">
              <a:extLst>
                <a:ext uri="{FF2B5EF4-FFF2-40B4-BE49-F238E27FC236}">
                  <a16:creationId xmlns:a16="http://schemas.microsoft.com/office/drawing/2014/main" id="{2778417B-C1EF-4E1A-A640-AE0D1F16A8C2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78;p52">
              <a:extLst>
                <a:ext uri="{FF2B5EF4-FFF2-40B4-BE49-F238E27FC236}">
                  <a16:creationId xmlns:a16="http://schemas.microsoft.com/office/drawing/2014/main" id="{74D554AE-8864-496A-83C1-28DED5470F76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79;p52">
              <a:extLst>
                <a:ext uri="{FF2B5EF4-FFF2-40B4-BE49-F238E27FC236}">
                  <a16:creationId xmlns:a16="http://schemas.microsoft.com/office/drawing/2014/main" id="{9DB720AA-29B4-4B71-8F50-FD6CC191E7DF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80;p52">
              <a:extLst>
                <a:ext uri="{FF2B5EF4-FFF2-40B4-BE49-F238E27FC236}">
                  <a16:creationId xmlns:a16="http://schemas.microsoft.com/office/drawing/2014/main" id="{124D34BC-E4C4-4985-A26D-E57E0CAB7246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81;p52">
              <a:extLst>
                <a:ext uri="{FF2B5EF4-FFF2-40B4-BE49-F238E27FC236}">
                  <a16:creationId xmlns:a16="http://schemas.microsoft.com/office/drawing/2014/main" id="{40D13CAE-99CB-4FF7-89FD-BB5953257ADF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82;p52">
              <a:extLst>
                <a:ext uri="{FF2B5EF4-FFF2-40B4-BE49-F238E27FC236}">
                  <a16:creationId xmlns:a16="http://schemas.microsoft.com/office/drawing/2014/main" id="{73099EC8-95ED-4313-9139-71B1440A8058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83;p52">
              <a:extLst>
                <a:ext uri="{FF2B5EF4-FFF2-40B4-BE49-F238E27FC236}">
                  <a16:creationId xmlns:a16="http://schemas.microsoft.com/office/drawing/2014/main" id="{F5AF9FF9-6D97-41EE-9A9F-9907B951057F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84;p52">
              <a:extLst>
                <a:ext uri="{FF2B5EF4-FFF2-40B4-BE49-F238E27FC236}">
                  <a16:creationId xmlns:a16="http://schemas.microsoft.com/office/drawing/2014/main" id="{38105C47-9478-45AE-BD76-635983E707CE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85;p52">
              <a:extLst>
                <a:ext uri="{FF2B5EF4-FFF2-40B4-BE49-F238E27FC236}">
                  <a16:creationId xmlns:a16="http://schemas.microsoft.com/office/drawing/2014/main" id="{41D0183D-F966-4384-B1F4-53B9E56B3D14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86;p52">
              <a:extLst>
                <a:ext uri="{FF2B5EF4-FFF2-40B4-BE49-F238E27FC236}">
                  <a16:creationId xmlns:a16="http://schemas.microsoft.com/office/drawing/2014/main" id="{C411B2E2-DDDB-4C77-82D5-0A9CDFFED0F8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87;p52">
              <a:extLst>
                <a:ext uri="{FF2B5EF4-FFF2-40B4-BE49-F238E27FC236}">
                  <a16:creationId xmlns:a16="http://schemas.microsoft.com/office/drawing/2014/main" id="{5AB4C77D-55EA-4AD9-A0FD-DF7587FF2BF3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88;p52">
              <a:extLst>
                <a:ext uri="{FF2B5EF4-FFF2-40B4-BE49-F238E27FC236}">
                  <a16:creationId xmlns:a16="http://schemas.microsoft.com/office/drawing/2014/main" id="{5D473DE4-7829-4527-B311-4881B18AB41D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89;p52">
              <a:extLst>
                <a:ext uri="{FF2B5EF4-FFF2-40B4-BE49-F238E27FC236}">
                  <a16:creationId xmlns:a16="http://schemas.microsoft.com/office/drawing/2014/main" id="{57341FEC-1064-4B82-97F9-6873A5A13660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90;p52">
              <a:extLst>
                <a:ext uri="{FF2B5EF4-FFF2-40B4-BE49-F238E27FC236}">
                  <a16:creationId xmlns:a16="http://schemas.microsoft.com/office/drawing/2014/main" id="{59745F83-DB75-4398-8818-4A0736538383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91;p52">
              <a:extLst>
                <a:ext uri="{FF2B5EF4-FFF2-40B4-BE49-F238E27FC236}">
                  <a16:creationId xmlns:a16="http://schemas.microsoft.com/office/drawing/2014/main" id="{00453945-86AD-4859-985C-F3A6835815AA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92;p52">
              <a:extLst>
                <a:ext uri="{FF2B5EF4-FFF2-40B4-BE49-F238E27FC236}">
                  <a16:creationId xmlns:a16="http://schemas.microsoft.com/office/drawing/2014/main" id="{D8CACF2D-DDEF-4E96-AE5E-67BB6762EE64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93;p52">
              <a:extLst>
                <a:ext uri="{FF2B5EF4-FFF2-40B4-BE49-F238E27FC236}">
                  <a16:creationId xmlns:a16="http://schemas.microsoft.com/office/drawing/2014/main" id="{B5692653-A31D-44C9-B9F4-FED1903900CB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94;p52">
              <a:extLst>
                <a:ext uri="{FF2B5EF4-FFF2-40B4-BE49-F238E27FC236}">
                  <a16:creationId xmlns:a16="http://schemas.microsoft.com/office/drawing/2014/main" id="{335C39CD-C71E-45A1-A0A5-ED7F3C85884A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95;p52">
              <a:extLst>
                <a:ext uri="{FF2B5EF4-FFF2-40B4-BE49-F238E27FC236}">
                  <a16:creationId xmlns:a16="http://schemas.microsoft.com/office/drawing/2014/main" id="{CE0E7388-F780-4B79-B643-149F42BF7F1B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96;p52">
              <a:extLst>
                <a:ext uri="{FF2B5EF4-FFF2-40B4-BE49-F238E27FC236}">
                  <a16:creationId xmlns:a16="http://schemas.microsoft.com/office/drawing/2014/main" id="{EB6CE090-995E-44AF-9D8C-1A4DCD729421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97;p52">
              <a:extLst>
                <a:ext uri="{FF2B5EF4-FFF2-40B4-BE49-F238E27FC236}">
                  <a16:creationId xmlns:a16="http://schemas.microsoft.com/office/drawing/2014/main" id="{BD798000-4342-41EA-97F0-70120963DF7A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98;p52">
              <a:extLst>
                <a:ext uri="{FF2B5EF4-FFF2-40B4-BE49-F238E27FC236}">
                  <a16:creationId xmlns:a16="http://schemas.microsoft.com/office/drawing/2014/main" id="{90EDDE4C-7963-4B13-B106-9C06E0F9F954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99;p52">
              <a:extLst>
                <a:ext uri="{FF2B5EF4-FFF2-40B4-BE49-F238E27FC236}">
                  <a16:creationId xmlns:a16="http://schemas.microsoft.com/office/drawing/2014/main" id="{62FF37C2-FA47-4660-A267-9E321BB03CAC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800;p52">
              <a:extLst>
                <a:ext uri="{FF2B5EF4-FFF2-40B4-BE49-F238E27FC236}">
                  <a16:creationId xmlns:a16="http://schemas.microsoft.com/office/drawing/2014/main" id="{700373F1-66CD-456A-B4D8-07AF8B5CEFF7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01;p52">
              <a:extLst>
                <a:ext uri="{FF2B5EF4-FFF2-40B4-BE49-F238E27FC236}">
                  <a16:creationId xmlns:a16="http://schemas.microsoft.com/office/drawing/2014/main" id="{1C1A34CD-3DA7-4D16-BBCC-DE55988ABF1B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02;p52">
              <a:extLst>
                <a:ext uri="{FF2B5EF4-FFF2-40B4-BE49-F238E27FC236}">
                  <a16:creationId xmlns:a16="http://schemas.microsoft.com/office/drawing/2014/main" id="{5BF9DFD8-E689-4298-84BF-B7A5B79C1296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03;p52">
              <a:extLst>
                <a:ext uri="{FF2B5EF4-FFF2-40B4-BE49-F238E27FC236}">
                  <a16:creationId xmlns:a16="http://schemas.microsoft.com/office/drawing/2014/main" id="{562BA4E6-3FC9-4DA9-AF85-5FC64BE0D3EA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04;p52">
              <a:extLst>
                <a:ext uri="{FF2B5EF4-FFF2-40B4-BE49-F238E27FC236}">
                  <a16:creationId xmlns:a16="http://schemas.microsoft.com/office/drawing/2014/main" id="{925FAF36-8935-4C63-A48A-35E9A8090F55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805;p52">
              <a:extLst>
                <a:ext uri="{FF2B5EF4-FFF2-40B4-BE49-F238E27FC236}">
                  <a16:creationId xmlns:a16="http://schemas.microsoft.com/office/drawing/2014/main" id="{CFC4833D-B67E-415B-88C3-2E6CAE4485BB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806;p52">
              <a:extLst>
                <a:ext uri="{FF2B5EF4-FFF2-40B4-BE49-F238E27FC236}">
                  <a16:creationId xmlns:a16="http://schemas.microsoft.com/office/drawing/2014/main" id="{0B5FB770-DB35-4613-9DBA-B648ED39817A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807;p52">
              <a:extLst>
                <a:ext uri="{FF2B5EF4-FFF2-40B4-BE49-F238E27FC236}">
                  <a16:creationId xmlns:a16="http://schemas.microsoft.com/office/drawing/2014/main" id="{45994D2D-9710-46FB-A609-BAF95AD9E661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808;p52">
              <a:extLst>
                <a:ext uri="{FF2B5EF4-FFF2-40B4-BE49-F238E27FC236}">
                  <a16:creationId xmlns:a16="http://schemas.microsoft.com/office/drawing/2014/main" id="{C144F16C-6312-458E-91CE-D464D726D1AD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809;p52">
              <a:extLst>
                <a:ext uri="{FF2B5EF4-FFF2-40B4-BE49-F238E27FC236}">
                  <a16:creationId xmlns:a16="http://schemas.microsoft.com/office/drawing/2014/main" id="{9F35E02A-9361-4DD7-ADF7-1DA215BC5BCB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810;p52">
              <a:extLst>
                <a:ext uri="{FF2B5EF4-FFF2-40B4-BE49-F238E27FC236}">
                  <a16:creationId xmlns:a16="http://schemas.microsoft.com/office/drawing/2014/main" id="{26D07375-C49D-4C2C-8B01-77935FED33C8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811;p52">
              <a:extLst>
                <a:ext uri="{FF2B5EF4-FFF2-40B4-BE49-F238E27FC236}">
                  <a16:creationId xmlns:a16="http://schemas.microsoft.com/office/drawing/2014/main" id="{1CCD03DB-4C54-4F34-A144-A56184FB53DE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812;p52">
              <a:extLst>
                <a:ext uri="{FF2B5EF4-FFF2-40B4-BE49-F238E27FC236}">
                  <a16:creationId xmlns:a16="http://schemas.microsoft.com/office/drawing/2014/main" id="{B39FD740-CE9A-4514-B8E1-D2FC73979CB4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813;p52">
              <a:extLst>
                <a:ext uri="{FF2B5EF4-FFF2-40B4-BE49-F238E27FC236}">
                  <a16:creationId xmlns:a16="http://schemas.microsoft.com/office/drawing/2014/main" id="{56E4BBAA-927A-492F-8650-8251E3B023F5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14;p52">
              <a:extLst>
                <a:ext uri="{FF2B5EF4-FFF2-40B4-BE49-F238E27FC236}">
                  <a16:creationId xmlns:a16="http://schemas.microsoft.com/office/drawing/2014/main" id="{8F03CB09-CF47-4E32-8BA7-BC55B4FEBC17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815;p52">
              <a:extLst>
                <a:ext uri="{FF2B5EF4-FFF2-40B4-BE49-F238E27FC236}">
                  <a16:creationId xmlns:a16="http://schemas.microsoft.com/office/drawing/2014/main" id="{7C719AD1-19A8-451B-B2E3-22893C6C2E88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16;p52">
              <a:extLst>
                <a:ext uri="{FF2B5EF4-FFF2-40B4-BE49-F238E27FC236}">
                  <a16:creationId xmlns:a16="http://schemas.microsoft.com/office/drawing/2014/main" id="{6E2890A3-0DD2-44A7-A0B7-2C79E07E9D9A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17;p52">
              <a:extLst>
                <a:ext uri="{FF2B5EF4-FFF2-40B4-BE49-F238E27FC236}">
                  <a16:creationId xmlns:a16="http://schemas.microsoft.com/office/drawing/2014/main" id="{DB282FCD-3F31-48CE-BF69-221DC69D41E9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18;p52">
              <a:extLst>
                <a:ext uri="{FF2B5EF4-FFF2-40B4-BE49-F238E27FC236}">
                  <a16:creationId xmlns:a16="http://schemas.microsoft.com/office/drawing/2014/main" id="{C30056FD-1A3D-4373-A64A-99AF80E8C4ED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19;p52">
              <a:extLst>
                <a:ext uri="{FF2B5EF4-FFF2-40B4-BE49-F238E27FC236}">
                  <a16:creationId xmlns:a16="http://schemas.microsoft.com/office/drawing/2014/main" id="{8663B207-4CE5-4DF5-AA61-6592B50C795B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820;p52">
              <a:extLst>
                <a:ext uri="{FF2B5EF4-FFF2-40B4-BE49-F238E27FC236}">
                  <a16:creationId xmlns:a16="http://schemas.microsoft.com/office/drawing/2014/main" id="{15198E80-ADA9-4DBD-A8FF-0A8696955D84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21;p52">
              <a:extLst>
                <a:ext uri="{FF2B5EF4-FFF2-40B4-BE49-F238E27FC236}">
                  <a16:creationId xmlns:a16="http://schemas.microsoft.com/office/drawing/2014/main" id="{0BF3C68C-9C61-4B72-B765-9C9DDB5CEF7E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22;p52">
              <a:extLst>
                <a:ext uri="{FF2B5EF4-FFF2-40B4-BE49-F238E27FC236}">
                  <a16:creationId xmlns:a16="http://schemas.microsoft.com/office/drawing/2014/main" id="{06BC5978-73B9-4CB7-94C7-551A65184417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23;p52">
              <a:extLst>
                <a:ext uri="{FF2B5EF4-FFF2-40B4-BE49-F238E27FC236}">
                  <a16:creationId xmlns:a16="http://schemas.microsoft.com/office/drawing/2014/main" id="{F0753E8D-FFA4-4B49-B1D4-C5AD386D21B8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24;p52">
              <a:extLst>
                <a:ext uri="{FF2B5EF4-FFF2-40B4-BE49-F238E27FC236}">
                  <a16:creationId xmlns:a16="http://schemas.microsoft.com/office/drawing/2014/main" id="{9D05F7CC-B579-4E0D-8695-C23ADFDF012C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25;p52">
              <a:extLst>
                <a:ext uri="{FF2B5EF4-FFF2-40B4-BE49-F238E27FC236}">
                  <a16:creationId xmlns:a16="http://schemas.microsoft.com/office/drawing/2014/main" id="{E8615A2C-58ED-43D2-BA5F-D198D52DD5A5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26;p52">
              <a:extLst>
                <a:ext uri="{FF2B5EF4-FFF2-40B4-BE49-F238E27FC236}">
                  <a16:creationId xmlns:a16="http://schemas.microsoft.com/office/drawing/2014/main" id="{EE8FB6E2-E548-48E1-8278-2D9461F0AE84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27;p52">
              <a:extLst>
                <a:ext uri="{FF2B5EF4-FFF2-40B4-BE49-F238E27FC236}">
                  <a16:creationId xmlns:a16="http://schemas.microsoft.com/office/drawing/2014/main" id="{3FBDFCF7-D4CC-4816-B4CA-2B894ED9CE34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28;p52">
              <a:extLst>
                <a:ext uri="{FF2B5EF4-FFF2-40B4-BE49-F238E27FC236}">
                  <a16:creationId xmlns:a16="http://schemas.microsoft.com/office/drawing/2014/main" id="{90CC17E8-4074-4AC9-9EFE-9989A789D51F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29;p52">
              <a:extLst>
                <a:ext uri="{FF2B5EF4-FFF2-40B4-BE49-F238E27FC236}">
                  <a16:creationId xmlns:a16="http://schemas.microsoft.com/office/drawing/2014/main" id="{B1F6BA00-8EE8-46A8-A007-CCDF92D024C6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30;p52">
              <a:extLst>
                <a:ext uri="{FF2B5EF4-FFF2-40B4-BE49-F238E27FC236}">
                  <a16:creationId xmlns:a16="http://schemas.microsoft.com/office/drawing/2014/main" id="{A04A1414-E28D-4956-8CA6-6EA4A2CFE484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31;p52">
              <a:extLst>
                <a:ext uri="{FF2B5EF4-FFF2-40B4-BE49-F238E27FC236}">
                  <a16:creationId xmlns:a16="http://schemas.microsoft.com/office/drawing/2014/main" id="{42B26372-AE83-45F0-9B9E-443E1D0FFC9A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832;p52">
              <a:extLst>
                <a:ext uri="{FF2B5EF4-FFF2-40B4-BE49-F238E27FC236}">
                  <a16:creationId xmlns:a16="http://schemas.microsoft.com/office/drawing/2014/main" id="{3610268E-72E7-477F-BC39-2B43F5B78C53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833;p52">
              <a:extLst>
                <a:ext uri="{FF2B5EF4-FFF2-40B4-BE49-F238E27FC236}">
                  <a16:creationId xmlns:a16="http://schemas.microsoft.com/office/drawing/2014/main" id="{792CBB0A-B673-469F-936A-82677E83D37D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834;p52">
              <a:extLst>
                <a:ext uri="{FF2B5EF4-FFF2-40B4-BE49-F238E27FC236}">
                  <a16:creationId xmlns:a16="http://schemas.microsoft.com/office/drawing/2014/main" id="{56C6D8B2-864E-45C9-8227-4D3EF5B8B2F2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835;p52">
              <a:extLst>
                <a:ext uri="{FF2B5EF4-FFF2-40B4-BE49-F238E27FC236}">
                  <a16:creationId xmlns:a16="http://schemas.microsoft.com/office/drawing/2014/main" id="{1D15C158-0C60-4C6C-8E89-CAB77DB4FC52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836;p52">
              <a:extLst>
                <a:ext uri="{FF2B5EF4-FFF2-40B4-BE49-F238E27FC236}">
                  <a16:creationId xmlns:a16="http://schemas.microsoft.com/office/drawing/2014/main" id="{2109414F-410B-4F28-9D32-DD63555C4A7E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837;p52">
              <a:extLst>
                <a:ext uri="{FF2B5EF4-FFF2-40B4-BE49-F238E27FC236}">
                  <a16:creationId xmlns:a16="http://schemas.microsoft.com/office/drawing/2014/main" id="{E3759816-305B-418F-8ABA-7FB4FCBE056A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838;p52">
              <a:extLst>
                <a:ext uri="{FF2B5EF4-FFF2-40B4-BE49-F238E27FC236}">
                  <a16:creationId xmlns:a16="http://schemas.microsoft.com/office/drawing/2014/main" id="{45935B3F-71EF-4CCC-BD98-1B4D838D8A38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839;p52">
              <a:extLst>
                <a:ext uri="{FF2B5EF4-FFF2-40B4-BE49-F238E27FC236}">
                  <a16:creationId xmlns:a16="http://schemas.microsoft.com/office/drawing/2014/main" id="{9DCDEE12-15DF-49E0-A6F7-14E73118A992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40;p52">
              <a:extLst>
                <a:ext uri="{FF2B5EF4-FFF2-40B4-BE49-F238E27FC236}">
                  <a16:creationId xmlns:a16="http://schemas.microsoft.com/office/drawing/2014/main" id="{ABE661C1-D234-41F3-926D-036B5311514F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41;p52">
              <a:extLst>
                <a:ext uri="{FF2B5EF4-FFF2-40B4-BE49-F238E27FC236}">
                  <a16:creationId xmlns:a16="http://schemas.microsoft.com/office/drawing/2014/main" id="{E5D43E5D-22F7-46D2-9BB8-BDCF1C99547C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42;p52">
              <a:extLst>
                <a:ext uri="{FF2B5EF4-FFF2-40B4-BE49-F238E27FC236}">
                  <a16:creationId xmlns:a16="http://schemas.microsoft.com/office/drawing/2014/main" id="{0820C921-740B-42F3-9257-06629AC5688A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43;p52">
              <a:extLst>
                <a:ext uri="{FF2B5EF4-FFF2-40B4-BE49-F238E27FC236}">
                  <a16:creationId xmlns:a16="http://schemas.microsoft.com/office/drawing/2014/main" id="{6CDAAE89-C9F6-49ED-9589-4D9D5CB1797F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44;p52">
              <a:extLst>
                <a:ext uri="{FF2B5EF4-FFF2-40B4-BE49-F238E27FC236}">
                  <a16:creationId xmlns:a16="http://schemas.microsoft.com/office/drawing/2014/main" id="{0C291E52-EA32-4AB8-A5DA-512ED2B99E18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45;p52">
              <a:extLst>
                <a:ext uri="{FF2B5EF4-FFF2-40B4-BE49-F238E27FC236}">
                  <a16:creationId xmlns:a16="http://schemas.microsoft.com/office/drawing/2014/main" id="{142F471F-D145-497B-AC6C-F66EF0D296B4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46;p52">
              <a:extLst>
                <a:ext uri="{FF2B5EF4-FFF2-40B4-BE49-F238E27FC236}">
                  <a16:creationId xmlns:a16="http://schemas.microsoft.com/office/drawing/2014/main" id="{416735E7-CBBE-42DA-94E0-FF0EA13868EF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47;p52">
              <a:extLst>
                <a:ext uri="{FF2B5EF4-FFF2-40B4-BE49-F238E27FC236}">
                  <a16:creationId xmlns:a16="http://schemas.microsoft.com/office/drawing/2014/main" id="{F3CF0CAA-B26A-474F-B888-0A71909D76CA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48;p52">
              <a:extLst>
                <a:ext uri="{FF2B5EF4-FFF2-40B4-BE49-F238E27FC236}">
                  <a16:creationId xmlns:a16="http://schemas.microsoft.com/office/drawing/2014/main" id="{E209BA66-9009-4866-980E-5B32C6415408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49;p52">
              <a:extLst>
                <a:ext uri="{FF2B5EF4-FFF2-40B4-BE49-F238E27FC236}">
                  <a16:creationId xmlns:a16="http://schemas.microsoft.com/office/drawing/2014/main" id="{88F5E518-00FA-414C-91E7-406C3BB76BCD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50;p52">
              <a:extLst>
                <a:ext uri="{FF2B5EF4-FFF2-40B4-BE49-F238E27FC236}">
                  <a16:creationId xmlns:a16="http://schemas.microsoft.com/office/drawing/2014/main" id="{9D021C75-98C2-4AF6-B26C-1EAB0C5DB986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51;p52">
              <a:extLst>
                <a:ext uri="{FF2B5EF4-FFF2-40B4-BE49-F238E27FC236}">
                  <a16:creationId xmlns:a16="http://schemas.microsoft.com/office/drawing/2014/main" id="{5C4E1128-5886-4657-8D87-D290C0CD392F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52;p52">
              <a:extLst>
                <a:ext uri="{FF2B5EF4-FFF2-40B4-BE49-F238E27FC236}">
                  <a16:creationId xmlns:a16="http://schemas.microsoft.com/office/drawing/2014/main" id="{332B1E13-3D03-4727-95BD-61CA9E11B6F9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53;p52">
              <a:extLst>
                <a:ext uri="{FF2B5EF4-FFF2-40B4-BE49-F238E27FC236}">
                  <a16:creationId xmlns:a16="http://schemas.microsoft.com/office/drawing/2014/main" id="{1ACA4D3E-009B-49E8-AE2A-211F320411D6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54;p52">
              <a:extLst>
                <a:ext uri="{FF2B5EF4-FFF2-40B4-BE49-F238E27FC236}">
                  <a16:creationId xmlns:a16="http://schemas.microsoft.com/office/drawing/2014/main" id="{8C912E50-D2AC-4090-BE39-F35EAEC3217B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55;p52">
              <a:extLst>
                <a:ext uri="{FF2B5EF4-FFF2-40B4-BE49-F238E27FC236}">
                  <a16:creationId xmlns:a16="http://schemas.microsoft.com/office/drawing/2014/main" id="{D143330A-93F1-49E7-BEFC-CED1616917AD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56;p52">
              <a:extLst>
                <a:ext uri="{FF2B5EF4-FFF2-40B4-BE49-F238E27FC236}">
                  <a16:creationId xmlns:a16="http://schemas.microsoft.com/office/drawing/2014/main" id="{BEFDA85D-C7E3-4DE7-A930-98EB8F8423F0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57;p52">
              <a:extLst>
                <a:ext uri="{FF2B5EF4-FFF2-40B4-BE49-F238E27FC236}">
                  <a16:creationId xmlns:a16="http://schemas.microsoft.com/office/drawing/2014/main" id="{DE9A1586-D01E-4E2D-904E-E2DD7078C4BC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58;p52">
              <a:extLst>
                <a:ext uri="{FF2B5EF4-FFF2-40B4-BE49-F238E27FC236}">
                  <a16:creationId xmlns:a16="http://schemas.microsoft.com/office/drawing/2014/main" id="{031EDFD2-6C3D-4747-9D0D-994C5993F00A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59;p52">
              <a:extLst>
                <a:ext uri="{FF2B5EF4-FFF2-40B4-BE49-F238E27FC236}">
                  <a16:creationId xmlns:a16="http://schemas.microsoft.com/office/drawing/2014/main" id="{4CB1F143-89AA-4A86-AF98-A272EA503C0C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60;p52">
              <a:extLst>
                <a:ext uri="{FF2B5EF4-FFF2-40B4-BE49-F238E27FC236}">
                  <a16:creationId xmlns:a16="http://schemas.microsoft.com/office/drawing/2014/main" id="{DEA9E9C2-A40A-4688-A41F-BF3CBC1CA2E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61;p52">
              <a:extLst>
                <a:ext uri="{FF2B5EF4-FFF2-40B4-BE49-F238E27FC236}">
                  <a16:creationId xmlns:a16="http://schemas.microsoft.com/office/drawing/2014/main" id="{AE0FFC81-FAA6-40A8-8852-4FA5D0DF97DF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62;p52">
              <a:extLst>
                <a:ext uri="{FF2B5EF4-FFF2-40B4-BE49-F238E27FC236}">
                  <a16:creationId xmlns:a16="http://schemas.microsoft.com/office/drawing/2014/main" id="{DADA90C2-C3BE-4129-8565-3F1D3F95FF10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63;p52">
              <a:extLst>
                <a:ext uri="{FF2B5EF4-FFF2-40B4-BE49-F238E27FC236}">
                  <a16:creationId xmlns:a16="http://schemas.microsoft.com/office/drawing/2014/main" id="{48BD2BD5-2CF9-49F7-AB3B-D303397181E6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64;p52">
              <a:extLst>
                <a:ext uri="{FF2B5EF4-FFF2-40B4-BE49-F238E27FC236}">
                  <a16:creationId xmlns:a16="http://schemas.microsoft.com/office/drawing/2014/main" id="{1CD7F79B-5A8D-49D6-80C6-F23B5D150934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65;p52">
              <a:extLst>
                <a:ext uri="{FF2B5EF4-FFF2-40B4-BE49-F238E27FC236}">
                  <a16:creationId xmlns:a16="http://schemas.microsoft.com/office/drawing/2014/main" id="{037B0150-31E8-43D1-B96C-3538532CC601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66;p52">
              <a:extLst>
                <a:ext uri="{FF2B5EF4-FFF2-40B4-BE49-F238E27FC236}">
                  <a16:creationId xmlns:a16="http://schemas.microsoft.com/office/drawing/2014/main" id="{B71E7E61-0540-4479-8417-3936A0D2D3C3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67;p52">
              <a:extLst>
                <a:ext uri="{FF2B5EF4-FFF2-40B4-BE49-F238E27FC236}">
                  <a16:creationId xmlns:a16="http://schemas.microsoft.com/office/drawing/2014/main" id="{20073191-0C8E-4129-AFDF-EF410764BA3A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68;p52">
              <a:extLst>
                <a:ext uri="{FF2B5EF4-FFF2-40B4-BE49-F238E27FC236}">
                  <a16:creationId xmlns:a16="http://schemas.microsoft.com/office/drawing/2014/main" id="{8D955AF8-2ECE-4D58-BFBC-2CD04D54A5A6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69;p52">
              <a:extLst>
                <a:ext uri="{FF2B5EF4-FFF2-40B4-BE49-F238E27FC236}">
                  <a16:creationId xmlns:a16="http://schemas.microsoft.com/office/drawing/2014/main" id="{A5459DA2-E7E9-4EF1-9622-ADBE69BBFED6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70;p52">
              <a:extLst>
                <a:ext uri="{FF2B5EF4-FFF2-40B4-BE49-F238E27FC236}">
                  <a16:creationId xmlns:a16="http://schemas.microsoft.com/office/drawing/2014/main" id="{6EC0F352-3013-4C4F-B32F-EB48D318EDFE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71;p52">
              <a:extLst>
                <a:ext uri="{FF2B5EF4-FFF2-40B4-BE49-F238E27FC236}">
                  <a16:creationId xmlns:a16="http://schemas.microsoft.com/office/drawing/2014/main" id="{5793DD48-C9C1-437E-A91B-E64D93B82D2D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72;p52">
              <a:extLst>
                <a:ext uri="{FF2B5EF4-FFF2-40B4-BE49-F238E27FC236}">
                  <a16:creationId xmlns:a16="http://schemas.microsoft.com/office/drawing/2014/main" id="{E23B2060-F305-4527-BD0F-FE8B1066483C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73;p52">
              <a:extLst>
                <a:ext uri="{FF2B5EF4-FFF2-40B4-BE49-F238E27FC236}">
                  <a16:creationId xmlns:a16="http://schemas.microsoft.com/office/drawing/2014/main" id="{3C02417B-47F1-4C58-A766-746ED65F0BFA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74;p52">
              <a:extLst>
                <a:ext uri="{FF2B5EF4-FFF2-40B4-BE49-F238E27FC236}">
                  <a16:creationId xmlns:a16="http://schemas.microsoft.com/office/drawing/2014/main" id="{D256D963-1787-40E1-9671-2A161343B5E0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75;p52">
              <a:extLst>
                <a:ext uri="{FF2B5EF4-FFF2-40B4-BE49-F238E27FC236}">
                  <a16:creationId xmlns:a16="http://schemas.microsoft.com/office/drawing/2014/main" id="{0881926A-84C0-4AA2-8EF1-45198B24E0AC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76;p52">
              <a:extLst>
                <a:ext uri="{FF2B5EF4-FFF2-40B4-BE49-F238E27FC236}">
                  <a16:creationId xmlns:a16="http://schemas.microsoft.com/office/drawing/2014/main" id="{EE394E15-423E-4D46-8E6F-B496FEA1042A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77;p52">
              <a:extLst>
                <a:ext uri="{FF2B5EF4-FFF2-40B4-BE49-F238E27FC236}">
                  <a16:creationId xmlns:a16="http://schemas.microsoft.com/office/drawing/2014/main" id="{CC49DDA2-BBF6-473B-918F-0C7492D640C1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78;p52">
              <a:extLst>
                <a:ext uri="{FF2B5EF4-FFF2-40B4-BE49-F238E27FC236}">
                  <a16:creationId xmlns:a16="http://schemas.microsoft.com/office/drawing/2014/main" id="{39F42BC9-9879-4B81-BB39-598E8C3A8139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79;p52">
              <a:extLst>
                <a:ext uri="{FF2B5EF4-FFF2-40B4-BE49-F238E27FC236}">
                  <a16:creationId xmlns:a16="http://schemas.microsoft.com/office/drawing/2014/main" id="{F2ACB54A-6A20-4727-8CC1-1AB3A66ACA4A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80;p52">
              <a:extLst>
                <a:ext uri="{FF2B5EF4-FFF2-40B4-BE49-F238E27FC236}">
                  <a16:creationId xmlns:a16="http://schemas.microsoft.com/office/drawing/2014/main" id="{4C376347-652A-40B8-8521-B9DBB6FC42CA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81;p52">
              <a:extLst>
                <a:ext uri="{FF2B5EF4-FFF2-40B4-BE49-F238E27FC236}">
                  <a16:creationId xmlns:a16="http://schemas.microsoft.com/office/drawing/2014/main" id="{75CF2688-DB89-4C4F-9E5D-52E3BE713E44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82;p52">
              <a:extLst>
                <a:ext uri="{FF2B5EF4-FFF2-40B4-BE49-F238E27FC236}">
                  <a16:creationId xmlns:a16="http://schemas.microsoft.com/office/drawing/2014/main" id="{A6DD970F-12E5-42F7-910D-0281CF007D4E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83;p52">
              <a:extLst>
                <a:ext uri="{FF2B5EF4-FFF2-40B4-BE49-F238E27FC236}">
                  <a16:creationId xmlns:a16="http://schemas.microsoft.com/office/drawing/2014/main" id="{50EFC535-0292-453E-BB2C-16D95495454C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84;p52">
              <a:extLst>
                <a:ext uri="{FF2B5EF4-FFF2-40B4-BE49-F238E27FC236}">
                  <a16:creationId xmlns:a16="http://schemas.microsoft.com/office/drawing/2014/main" id="{E526BBE3-3AED-458C-830C-3EFF09D8CEE8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85;p52">
              <a:extLst>
                <a:ext uri="{FF2B5EF4-FFF2-40B4-BE49-F238E27FC236}">
                  <a16:creationId xmlns:a16="http://schemas.microsoft.com/office/drawing/2014/main" id="{EBB1AAD4-29D6-4FB3-81C6-7ADC4B74E1EA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86;p52">
              <a:extLst>
                <a:ext uri="{FF2B5EF4-FFF2-40B4-BE49-F238E27FC236}">
                  <a16:creationId xmlns:a16="http://schemas.microsoft.com/office/drawing/2014/main" id="{D70373C6-DF17-4772-83B9-C77C83B6D20F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87;p52">
              <a:extLst>
                <a:ext uri="{FF2B5EF4-FFF2-40B4-BE49-F238E27FC236}">
                  <a16:creationId xmlns:a16="http://schemas.microsoft.com/office/drawing/2014/main" id="{17F749C3-CD9C-4DC5-AF79-815A29F1B80E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88;p52">
              <a:extLst>
                <a:ext uri="{FF2B5EF4-FFF2-40B4-BE49-F238E27FC236}">
                  <a16:creationId xmlns:a16="http://schemas.microsoft.com/office/drawing/2014/main" id="{DE17DF6D-4A0A-4459-A683-91A186AB23B9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89;p52">
              <a:extLst>
                <a:ext uri="{FF2B5EF4-FFF2-40B4-BE49-F238E27FC236}">
                  <a16:creationId xmlns:a16="http://schemas.microsoft.com/office/drawing/2014/main" id="{0E8918CA-9136-4B69-9190-14B6D3666FE8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90;p52">
              <a:extLst>
                <a:ext uri="{FF2B5EF4-FFF2-40B4-BE49-F238E27FC236}">
                  <a16:creationId xmlns:a16="http://schemas.microsoft.com/office/drawing/2014/main" id="{E75A8CBC-C85D-4E1D-9374-897FD8A70FDC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91;p52">
              <a:extLst>
                <a:ext uri="{FF2B5EF4-FFF2-40B4-BE49-F238E27FC236}">
                  <a16:creationId xmlns:a16="http://schemas.microsoft.com/office/drawing/2014/main" id="{A4976F69-C8E0-4F9C-989A-83A5C2F882E2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92;p52">
              <a:extLst>
                <a:ext uri="{FF2B5EF4-FFF2-40B4-BE49-F238E27FC236}">
                  <a16:creationId xmlns:a16="http://schemas.microsoft.com/office/drawing/2014/main" id="{70C595E6-80CE-46C8-BC53-E86BA29A73A7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93;p52">
              <a:extLst>
                <a:ext uri="{FF2B5EF4-FFF2-40B4-BE49-F238E27FC236}">
                  <a16:creationId xmlns:a16="http://schemas.microsoft.com/office/drawing/2014/main" id="{519EB80E-1AE6-492E-8F58-AB039C9AEA11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94;p52">
              <a:extLst>
                <a:ext uri="{FF2B5EF4-FFF2-40B4-BE49-F238E27FC236}">
                  <a16:creationId xmlns:a16="http://schemas.microsoft.com/office/drawing/2014/main" id="{09FDF561-345B-45EB-A4C9-D4B00FD1C870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95;p52">
              <a:extLst>
                <a:ext uri="{FF2B5EF4-FFF2-40B4-BE49-F238E27FC236}">
                  <a16:creationId xmlns:a16="http://schemas.microsoft.com/office/drawing/2014/main" id="{352E4B98-50F8-43D0-9CBB-65C895E22CA3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96;p52">
              <a:extLst>
                <a:ext uri="{FF2B5EF4-FFF2-40B4-BE49-F238E27FC236}">
                  <a16:creationId xmlns:a16="http://schemas.microsoft.com/office/drawing/2014/main" id="{9B09357F-D967-4D5C-913C-16A812445283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97;p52">
              <a:extLst>
                <a:ext uri="{FF2B5EF4-FFF2-40B4-BE49-F238E27FC236}">
                  <a16:creationId xmlns:a16="http://schemas.microsoft.com/office/drawing/2014/main" id="{8EBD0CEB-276A-4C14-A635-76E7C36CECAD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98;p52">
              <a:extLst>
                <a:ext uri="{FF2B5EF4-FFF2-40B4-BE49-F238E27FC236}">
                  <a16:creationId xmlns:a16="http://schemas.microsoft.com/office/drawing/2014/main" id="{F82D620C-5F02-43B0-98A1-54DD989ADED2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99;p52">
              <a:extLst>
                <a:ext uri="{FF2B5EF4-FFF2-40B4-BE49-F238E27FC236}">
                  <a16:creationId xmlns:a16="http://schemas.microsoft.com/office/drawing/2014/main" id="{6EB49EE8-C0F1-4491-9727-BA850593C29C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900;p52">
              <a:extLst>
                <a:ext uri="{FF2B5EF4-FFF2-40B4-BE49-F238E27FC236}">
                  <a16:creationId xmlns:a16="http://schemas.microsoft.com/office/drawing/2014/main" id="{A26C4681-6389-4B3A-BBAE-961AA86C565A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901;p52">
              <a:extLst>
                <a:ext uri="{FF2B5EF4-FFF2-40B4-BE49-F238E27FC236}">
                  <a16:creationId xmlns:a16="http://schemas.microsoft.com/office/drawing/2014/main" id="{936BF12A-D943-44AC-8BF1-7A031FD3A31A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902;p52">
              <a:extLst>
                <a:ext uri="{FF2B5EF4-FFF2-40B4-BE49-F238E27FC236}">
                  <a16:creationId xmlns:a16="http://schemas.microsoft.com/office/drawing/2014/main" id="{795CDBF2-BCBA-42CD-A337-FF9387B3D084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903;p52">
              <a:extLst>
                <a:ext uri="{FF2B5EF4-FFF2-40B4-BE49-F238E27FC236}">
                  <a16:creationId xmlns:a16="http://schemas.microsoft.com/office/drawing/2014/main" id="{8773401E-2B5F-4E53-BEC6-EADA3FFEB029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04;p52">
              <a:extLst>
                <a:ext uri="{FF2B5EF4-FFF2-40B4-BE49-F238E27FC236}">
                  <a16:creationId xmlns:a16="http://schemas.microsoft.com/office/drawing/2014/main" id="{978A0BCC-B8BE-47F6-BD72-9C1725AE184B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05;p52">
              <a:extLst>
                <a:ext uri="{FF2B5EF4-FFF2-40B4-BE49-F238E27FC236}">
                  <a16:creationId xmlns:a16="http://schemas.microsoft.com/office/drawing/2014/main" id="{1C9DA45E-BAB0-421E-91D3-67B6A9532A16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06;p52">
              <a:extLst>
                <a:ext uri="{FF2B5EF4-FFF2-40B4-BE49-F238E27FC236}">
                  <a16:creationId xmlns:a16="http://schemas.microsoft.com/office/drawing/2014/main" id="{27D56EA1-2502-4475-9D0B-701D6480D23B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07;p52">
              <a:extLst>
                <a:ext uri="{FF2B5EF4-FFF2-40B4-BE49-F238E27FC236}">
                  <a16:creationId xmlns:a16="http://schemas.microsoft.com/office/drawing/2014/main" id="{5D48795B-A4B1-4074-9290-A2D6FC7F6DE4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908;p52">
              <a:extLst>
                <a:ext uri="{FF2B5EF4-FFF2-40B4-BE49-F238E27FC236}">
                  <a16:creationId xmlns:a16="http://schemas.microsoft.com/office/drawing/2014/main" id="{D409CE2E-0E95-46FD-8CAF-DC7AC0698BDE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909;p52">
              <a:extLst>
                <a:ext uri="{FF2B5EF4-FFF2-40B4-BE49-F238E27FC236}">
                  <a16:creationId xmlns:a16="http://schemas.microsoft.com/office/drawing/2014/main" id="{32441793-2188-48AA-A4CE-6C72269683B3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910;p52">
              <a:extLst>
                <a:ext uri="{FF2B5EF4-FFF2-40B4-BE49-F238E27FC236}">
                  <a16:creationId xmlns:a16="http://schemas.microsoft.com/office/drawing/2014/main" id="{808A6BBB-DCC8-486C-B116-B2D6F7263B89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911;p52">
              <a:extLst>
                <a:ext uri="{FF2B5EF4-FFF2-40B4-BE49-F238E27FC236}">
                  <a16:creationId xmlns:a16="http://schemas.microsoft.com/office/drawing/2014/main" id="{DB651B15-F2F0-45F8-A668-1059C332F6DE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912;p52">
              <a:extLst>
                <a:ext uri="{FF2B5EF4-FFF2-40B4-BE49-F238E27FC236}">
                  <a16:creationId xmlns:a16="http://schemas.microsoft.com/office/drawing/2014/main" id="{E374623F-A411-428C-BF3F-58F3F0F69A3B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13;p52">
              <a:extLst>
                <a:ext uri="{FF2B5EF4-FFF2-40B4-BE49-F238E27FC236}">
                  <a16:creationId xmlns:a16="http://schemas.microsoft.com/office/drawing/2014/main" id="{4300EAC4-DA6D-4774-B5B0-0FCEAA40CBBA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14;p52">
              <a:extLst>
                <a:ext uri="{FF2B5EF4-FFF2-40B4-BE49-F238E27FC236}">
                  <a16:creationId xmlns:a16="http://schemas.microsoft.com/office/drawing/2014/main" id="{7B7984AC-CED5-4A00-A2E5-4969AE6318AF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15;p52">
              <a:extLst>
                <a:ext uri="{FF2B5EF4-FFF2-40B4-BE49-F238E27FC236}">
                  <a16:creationId xmlns:a16="http://schemas.microsoft.com/office/drawing/2014/main" id="{D328EACD-A5C1-4EB8-9907-DF8B272008E6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16;p52">
              <a:extLst>
                <a:ext uri="{FF2B5EF4-FFF2-40B4-BE49-F238E27FC236}">
                  <a16:creationId xmlns:a16="http://schemas.microsoft.com/office/drawing/2014/main" id="{014AFD48-BF6E-44EF-9FA5-F22B30A67203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17;p52">
              <a:extLst>
                <a:ext uri="{FF2B5EF4-FFF2-40B4-BE49-F238E27FC236}">
                  <a16:creationId xmlns:a16="http://schemas.microsoft.com/office/drawing/2014/main" id="{3E412B10-6694-4091-A541-A73B39A71BB4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18;p52">
              <a:extLst>
                <a:ext uri="{FF2B5EF4-FFF2-40B4-BE49-F238E27FC236}">
                  <a16:creationId xmlns:a16="http://schemas.microsoft.com/office/drawing/2014/main" id="{467A90C8-75C8-4C86-9B4A-37002B497FBA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19;p52">
              <a:extLst>
                <a:ext uri="{FF2B5EF4-FFF2-40B4-BE49-F238E27FC236}">
                  <a16:creationId xmlns:a16="http://schemas.microsoft.com/office/drawing/2014/main" id="{0DCD886E-A0CB-492D-BF99-1DC4D008B51C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20;p52">
              <a:extLst>
                <a:ext uri="{FF2B5EF4-FFF2-40B4-BE49-F238E27FC236}">
                  <a16:creationId xmlns:a16="http://schemas.microsoft.com/office/drawing/2014/main" id="{E8372D88-686C-4CCD-9550-4279505C4865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21;p52">
              <a:extLst>
                <a:ext uri="{FF2B5EF4-FFF2-40B4-BE49-F238E27FC236}">
                  <a16:creationId xmlns:a16="http://schemas.microsoft.com/office/drawing/2014/main" id="{80150035-2EA6-4C19-A919-8C28B5CF5BC4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22;p52">
              <a:extLst>
                <a:ext uri="{FF2B5EF4-FFF2-40B4-BE49-F238E27FC236}">
                  <a16:creationId xmlns:a16="http://schemas.microsoft.com/office/drawing/2014/main" id="{9C1BF94F-6515-43B4-B4F6-B0230A83194C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23;p52">
              <a:extLst>
                <a:ext uri="{FF2B5EF4-FFF2-40B4-BE49-F238E27FC236}">
                  <a16:creationId xmlns:a16="http://schemas.microsoft.com/office/drawing/2014/main" id="{D5F12FC1-CF9A-483B-B1F1-C0D13D92846A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24;p52">
              <a:extLst>
                <a:ext uri="{FF2B5EF4-FFF2-40B4-BE49-F238E27FC236}">
                  <a16:creationId xmlns:a16="http://schemas.microsoft.com/office/drawing/2014/main" id="{B42AF87C-7D86-46AF-A627-3632C3DCD041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25;p52">
              <a:extLst>
                <a:ext uri="{FF2B5EF4-FFF2-40B4-BE49-F238E27FC236}">
                  <a16:creationId xmlns:a16="http://schemas.microsoft.com/office/drawing/2014/main" id="{67465F0E-E03E-4B6A-92C3-22949C922465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26;p52">
              <a:extLst>
                <a:ext uri="{FF2B5EF4-FFF2-40B4-BE49-F238E27FC236}">
                  <a16:creationId xmlns:a16="http://schemas.microsoft.com/office/drawing/2014/main" id="{2ADF3B93-8EAB-4F21-ADCA-D1B77F652607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27;p52">
              <a:extLst>
                <a:ext uri="{FF2B5EF4-FFF2-40B4-BE49-F238E27FC236}">
                  <a16:creationId xmlns:a16="http://schemas.microsoft.com/office/drawing/2014/main" id="{F63C83BB-CB38-43F8-BA16-3A0293D01919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28;p52">
              <a:extLst>
                <a:ext uri="{FF2B5EF4-FFF2-40B4-BE49-F238E27FC236}">
                  <a16:creationId xmlns:a16="http://schemas.microsoft.com/office/drawing/2014/main" id="{B1CB5DAE-F53B-43E2-986C-6A13CFB780BB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29;p52">
              <a:extLst>
                <a:ext uri="{FF2B5EF4-FFF2-40B4-BE49-F238E27FC236}">
                  <a16:creationId xmlns:a16="http://schemas.microsoft.com/office/drawing/2014/main" id="{6D0AB655-F457-4AEC-A6FB-3D6E2438553B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30;p52">
              <a:extLst>
                <a:ext uri="{FF2B5EF4-FFF2-40B4-BE49-F238E27FC236}">
                  <a16:creationId xmlns:a16="http://schemas.microsoft.com/office/drawing/2014/main" id="{29112A24-0B3F-46E3-8780-D365220383F8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31;p52">
              <a:extLst>
                <a:ext uri="{FF2B5EF4-FFF2-40B4-BE49-F238E27FC236}">
                  <a16:creationId xmlns:a16="http://schemas.microsoft.com/office/drawing/2014/main" id="{3A20D78D-9954-46B1-AB4C-7CB751EAB7C4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32;p52">
              <a:extLst>
                <a:ext uri="{FF2B5EF4-FFF2-40B4-BE49-F238E27FC236}">
                  <a16:creationId xmlns:a16="http://schemas.microsoft.com/office/drawing/2014/main" id="{C628D549-3B14-4583-874B-C9B443019ACE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33;p52">
              <a:extLst>
                <a:ext uri="{FF2B5EF4-FFF2-40B4-BE49-F238E27FC236}">
                  <a16:creationId xmlns:a16="http://schemas.microsoft.com/office/drawing/2014/main" id="{25B2660A-921F-4067-AA5A-C3EBC34EFBB6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34;p52">
              <a:extLst>
                <a:ext uri="{FF2B5EF4-FFF2-40B4-BE49-F238E27FC236}">
                  <a16:creationId xmlns:a16="http://schemas.microsoft.com/office/drawing/2014/main" id="{07FA8AB9-8936-4A3F-AECD-715AD916C925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35;p52">
              <a:extLst>
                <a:ext uri="{FF2B5EF4-FFF2-40B4-BE49-F238E27FC236}">
                  <a16:creationId xmlns:a16="http://schemas.microsoft.com/office/drawing/2014/main" id="{D284C088-6F8E-48CA-933F-1C9964A779C5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36;p52">
              <a:extLst>
                <a:ext uri="{FF2B5EF4-FFF2-40B4-BE49-F238E27FC236}">
                  <a16:creationId xmlns:a16="http://schemas.microsoft.com/office/drawing/2014/main" id="{258E02ED-2710-48ED-B238-2339803EFBCD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37;p52">
              <a:extLst>
                <a:ext uri="{FF2B5EF4-FFF2-40B4-BE49-F238E27FC236}">
                  <a16:creationId xmlns:a16="http://schemas.microsoft.com/office/drawing/2014/main" id="{8548CE21-9A25-4BB5-936D-2BF7BD7B5CFD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38;p52">
              <a:extLst>
                <a:ext uri="{FF2B5EF4-FFF2-40B4-BE49-F238E27FC236}">
                  <a16:creationId xmlns:a16="http://schemas.microsoft.com/office/drawing/2014/main" id="{0BA650F1-745E-4D40-B9F9-312D36D74BB1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39;p52">
              <a:extLst>
                <a:ext uri="{FF2B5EF4-FFF2-40B4-BE49-F238E27FC236}">
                  <a16:creationId xmlns:a16="http://schemas.microsoft.com/office/drawing/2014/main" id="{9483F68C-143A-4F0A-8492-E15C00354B3C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40;p52">
              <a:extLst>
                <a:ext uri="{FF2B5EF4-FFF2-40B4-BE49-F238E27FC236}">
                  <a16:creationId xmlns:a16="http://schemas.microsoft.com/office/drawing/2014/main" id="{73D1DA6F-E100-462A-8089-B80E3C5228B3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41;p52">
              <a:extLst>
                <a:ext uri="{FF2B5EF4-FFF2-40B4-BE49-F238E27FC236}">
                  <a16:creationId xmlns:a16="http://schemas.microsoft.com/office/drawing/2014/main" id="{1AC70110-1D82-4A1E-9317-BED2DA719B3C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42;p52">
              <a:extLst>
                <a:ext uri="{FF2B5EF4-FFF2-40B4-BE49-F238E27FC236}">
                  <a16:creationId xmlns:a16="http://schemas.microsoft.com/office/drawing/2014/main" id="{E5657A33-2A05-42AA-875E-2F63FD17E4B6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43;p52">
              <a:extLst>
                <a:ext uri="{FF2B5EF4-FFF2-40B4-BE49-F238E27FC236}">
                  <a16:creationId xmlns:a16="http://schemas.microsoft.com/office/drawing/2014/main" id="{0AB2FB5E-C9F4-41B5-A110-3AAF572F6054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44;p52">
              <a:extLst>
                <a:ext uri="{FF2B5EF4-FFF2-40B4-BE49-F238E27FC236}">
                  <a16:creationId xmlns:a16="http://schemas.microsoft.com/office/drawing/2014/main" id="{B495632D-4C92-4BE5-8A41-B5F1768A9C1B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45;p52">
              <a:extLst>
                <a:ext uri="{FF2B5EF4-FFF2-40B4-BE49-F238E27FC236}">
                  <a16:creationId xmlns:a16="http://schemas.microsoft.com/office/drawing/2014/main" id="{287437A2-5058-4B42-94B1-03B660C94EA7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46;p52">
              <a:extLst>
                <a:ext uri="{FF2B5EF4-FFF2-40B4-BE49-F238E27FC236}">
                  <a16:creationId xmlns:a16="http://schemas.microsoft.com/office/drawing/2014/main" id="{38E63216-ABAF-44D9-BCD6-D5124FEC0D62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47;p52">
              <a:extLst>
                <a:ext uri="{FF2B5EF4-FFF2-40B4-BE49-F238E27FC236}">
                  <a16:creationId xmlns:a16="http://schemas.microsoft.com/office/drawing/2014/main" id="{58AA8464-5A2E-4CC9-B776-78D2FF525A8D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48;p52">
              <a:extLst>
                <a:ext uri="{FF2B5EF4-FFF2-40B4-BE49-F238E27FC236}">
                  <a16:creationId xmlns:a16="http://schemas.microsoft.com/office/drawing/2014/main" id="{BA2C23D6-015A-43B6-8307-AA4C9B6B43C2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49;p52">
              <a:extLst>
                <a:ext uri="{FF2B5EF4-FFF2-40B4-BE49-F238E27FC236}">
                  <a16:creationId xmlns:a16="http://schemas.microsoft.com/office/drawing/2014/main" id="{F790C7E5-78EC-4CF9-9130-FCB587A2FF8A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50;p52">
              <a:extLst>
                <a:ext uri="{FF2B5EF4-FFF2-40B4-BE49-F238E27FC236}">
                  <a16:creationId xmlns:a16="http://schemas.microsoft.com/office/drawing/2014/main" id="{B89762E7-DC95-4343-A81F-9FB6FC1534B1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51;p52">
              <a:extLst>
                <a:ext uri="{FF2B5EF4-FFF2-40B4-BE49-F238E27FC236}">
                  <a16:creationId xmlns:a16="http://schemas.microsoft.com/office/drawing/2014/main" id="{5AE9FCEC-9A1F-4A51-9670-B1ED18F5EB8A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52;p52">
              <a:extLst>
                <a:ext uri="{FF2B5EF4-FFF2-40B4-BE49-F238E27FC236}">
                  <a16:creationId xmlns:a16="http://schemas.microsoft.com/office/drawing/2014/main" id="{EA12BADB-0BEB-4E1A-A905-AB7F6F53184B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53;p52">
              <a:extLst>
                <a:ext uri="{FF2B5EF4-FFF2-40B4-BE49-F238E27FC236}">
                  <a16:creationId xmlns:a16="http://schemas.microsoft.com/office/drawing/2014/main" id="{36FE07D5-0732-41AC-8F96-006B3AD060BF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54;p52">
              <a:extLst>
                <a:ext uri="{FF2B5EF4-FFF2-40B4-BE49-F238E27FC236}">
                  <a16:creationId xmlns:a16="http://schemas.microsoft.com/office/drawing/2014/main" id="{3CD2BBB6-5CF5-4EC7-905E-EFAC04A1E176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55;p52">
              <a:extLst>
                <a:ext uri="{FF2B5EF4-FFF2-40B4-BE49-F238E27FC236}">
                  <a16:creationId xmlns:a16="http://schemas.microsoft.com/office/drawing/2014/main" id="{87ED2D82-A19E-4E9C-BFB1-F6AA0F3A9E22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56;p52">
              <a:extLst>
                <a:ext uri="{FF2B5EF4-FFF2-40B4-BE49-F238E27FC236}">
                  <a16:creationId xmlns:a16="http://schemas.microsoft.com/office/drawing/2014/main" id="{C2A4DB44-BAC7-4824-811D-D5B4E626BACD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57;p52">
              <a:extLst>
                <a:ext uri="{FF2B5EF4-FFF2-40B4-BE49-F238E27FC236}">
                  <a16:creationId xmlns:a16="http://schemas.microsoft.com/office/drawing/2014/main" id="{80AC6F06-E55D-4FF2-91B3-B37B490C8A70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58;p52">
              <a:extLst>
                <a:ext uri="{FF2B5EF4-FFF2-40B4-BE49-F238E27FC236}">
                  <a16:creationId xmlns:a16="http://schemas.microsoft.com/office/drawing/2014/main" id="{7ABA9ED0-73C0-4785-934B-289FA8BEACF9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59;p52">
              <a:extLst>
                <a:ext uri="{FF2B5EF4-FFF2-40B4-BE49-F238E27FC236}">
                  <a16:creationId xmlns:a16="http://schemas.microsoft.com/office/drawing/2014/main" id="{8007FEDD-ACB2-4F20-AACA-3D1A85BE7ECD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60;p52">
              <a:extLst>
                <a:ext uri="{FF2B5EF4-FFF2-40B4-BE49-F238E27FC236}">
                  <a16:creationId xmlns:a16="http://schemas.microsoft.com/office/drawing/2014/main" id="{D0025527-B59F-4D1D-956E-13F052A23AFA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61;p52">
              <a:extLst>
                <a:ext uri="{FF2B5EF4-FFF2-40B4-BE49-F238E27FC236}">
                  <a16:creationId xmlns:a16="http://schemas.microsoft.com/office/drawing/2014/main" id="{B09F4DA0-C015-4B1D-B426-76C8685FFFF2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62;p52">
              <a:extLst>
                <a:ext uri="{FF2B5EF4-FFF2-40B4-BE49-F238E27FC236}">
                  <a16:creationId xmlns:a16="http://schemas.microsoft.com/office/drawing/2014/main" id="{E1D2E2D9-2C18-444D-A655-A59E3C9602D6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63;p52">
              <a:extLst>
                <a:ext uri="{FF2B5EF4-FFF2-40B4-BE49-F238E27FC236}">
                  <a16:creationId xmlns:a16="http://schemas.microsoft.com/office/drawing/2014/main" id="{051260D4-3EC7-439B-A8AC-6B84AD212597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64;p52">
              <a:extLst>
                <a:ext uri="{FF2B5EF4-FFF2-40B4-BE49-F238E27FC236}">
                  <a16:creationId xmlns:a16="http://schemas.microsoft.com/office/drawing/2014/main" id="{453585E4-D76F-4713-89AF-7AAB57654E89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65;p52">
              <a:extLst>
                <a:ext uri="{FF2B5EF4-FFF2-40B4-BE49-F238E27FC236}">
                  <a16:creationId xmlns:a16="http://schemas.microsoft.com/office/drawing/2014/main" id="{6BD742CC-C225-446B-ACEE-4C830BD77C98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66;p52">
              <a:extLst>
                <a:ext uri="{FF2B5EF4-FFF2-40B4-BE49-F238E27FC236}">
                  <a16:creationId xmlns:a16="http://schemas.microsoft.com/office/drawing/2014/main" id="{CB42C515-D7C5-46C2-A21B-6CED29A7C2A1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67;p52">
              <a:extLst>
                <a:ext uri="{FF2B5EF4-FFF2-40B4-BE49-F238E27FC236}">
                  <a16:creationId xmlns:a16="http://schemas.microsoft.com/office/drawing/2014/main" id="{9E2CCE51-70A8-4381-83A0-B22F385959BA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68;p52">
              <a:extLst>
                <a:ext uri="{FF2B5EF4-FFF2-40B4-BE49-F238E27FC236}">
                  <a16:creationId xmlns:a16="http://schemas.microsoft.com/office/drawing/2014/main" id="{7874309E-2F33-449F-8881-19D79DA875BE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69;p52">
              <a:extLst>
                <a:ext uri="{FF2B5EF4-FFF2-40B4-BE49-F238E27FC236}">
                  <a16:creationId xmlns:a16="http://schemas.microsoft.com/office/drawing/2014/main" id="{E25098F5-55B7-4870-92A9-2C53E915DD37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70;p52">
              <a:extLst>
                <a:ext uri="{FF2B5EF4-FFF2-40B4-BE49-F238E27FC236}">
                  <a16:creationId xmlns:a16="http://schemas.microsoft.com/office/drawing/2014/main" id="{3C807D8F-4B81-4B46-A7B1-68EA2C4A0698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71;p52">
              <a:extLst>
                <a:ext uri="{FF2B5EF4-FFF2-40B4-BE49-F238E27FC236}">
                  <a16:creationId xmlns:a16="http://schemas.microsoft.com/office/drawing/2014/main" id="{F286E4E6-8F10-4E31-8CB1-679C031E016C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72;p52">
              <a:extLst>
                <a:ext uri="{FF2B5EF4-FFF2-40B4-BE49-F238E27FC236}">
                  <a16:creationId xmlns:a16="http://schemas.microsoft.com/office/drawing/2014/main" id="{47739BAB-8835-450E-8819-384225F46E6E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73;p52">
              <a:extLst>
                <a:ext uri="{FF2B5EF4-FFF2-40B4-BE49-F238E27FC236}">
                  <a16:creationId xmlns:a16="http://schemas.microsoft.com/office/drawing/2014/main" id="{D5D1F13B-B7E0-4B08-A1E8-997A37AACD91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74;p52">
              <a:extLst>
                <a:ext uri="{FF2B5EF4-FFF2-40B4-BE49-F238E27FC236}">
                  <a16:creationId xmlns:a16="http://schemas.microsoft.com/office/drawing/2014/main" id="{B2D4DA30-E403-4FCB-8FD6-F6CC028E218B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75;p52">
              <a:extLst>
                <a:ext uri="{FF2B5EF4-FFF2-40B4-BE49-F238E27FC236}">
                  <a16:creationId xmlns:a16="http://schemas.microsoft.com/office/drawing/2014/main" id="{B2DBD04C-2E33-4C6F-AD53-A2018A2CE1C8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76;p52">
              <a:extLst>
                <a:ext uri="{FF2B5EF4-FFF2-40B4-BE49-F238E27FC236}">
                  <a16:creationId xmlns:a16="http://schemas.microsoft.com/office/drawing/2014/main" id="{5F8C52B7-CD08-45B0-988C-0A011F0650A6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77;p52">
              <a:extLst>
                <a:ext uri="{FF2B5EF4-FFF2-40B4-BE49-F238E27FC236}">
                  <a16:creationId xmlns:a16="http://schemas.microsoft.com/office/drawing/2014/main" id="{C15D05FE-11AE-4AEC-8132-8F768276856C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78;p52">
              <a:extLst>
                <a:ext uri="{FF2B5EF4-FFF2-40B4-BE49-F238E27FC236}">
                  <a16:creationId xmlns:a16="http://schemas.microsoft.com/office/drawing/2014/main" id="{2C18984D-A2AE-4721-A93F-BA9581E0C04B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79;p52">
              <a:extLst>
                <a:ext uri="{FF2B5EF4-FFF2-40B4-BE49-F238E27FC236}">
                  <a16:creationId xmlns:a16="http://schemas.microsoft.com/office/drawing/2014/main" id="{8558A6E9-BB32-48DE-99BB-2D76AB84BB52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80;p52">
              <a:extLst>
                <a:ext uri="{FF2B5EF4-FFF2-40B4-BE49-F238E27FC236}">
                  <a16:creationId xmlns:a16="http://schemas.microsoft.com/office/drawing/2014/main" id="{503E96A3-A428-4703-8C2F-001EA31D1CE5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81;p52">
              <a:extLst>
                <a:ext uri="{FF2B5EF4-FFF2-40B4-BE49-F238E27FC236}">
                  <a16:creationId xmlns:a16="http://schemas.microsoft.com/office/drawing/2014/main" id="{E45765A5-B316-43AB-B669-202616786045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82;p52">
              <a:extLst>
                <a:ext uri="{FF2B5EF4-FFF2-40B4-BE49-F238E27FC236}">
                  <a16:creationId xmlns:a16="http://schemas.microsoft.com/office/drawing/2014/main" id="{64C90E1E-EF6C-4436-9099-AC627F6337C3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83;p52">
              <a:extLst>
                <a:ext uri="{FF2B5EF4-FFF2-40B4-BE49-F238E27FC236}">
                  <a16:creationId xmlns:a16="http://schemas.microsoft.com/office/drawing/2014/main" id="{400A1C27-0AF2-472F-9A78-82E4C1993C18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84;p52">
              <a:extLst>
                <a:ext uri="{FF2B5EF4-FFF2-40B4-BE49-F238E27FC236}">
                  <a16:creationId xmlns:a16="http://schemas.microsoft.com/office/drawing/2014/main" id="{37559617-6FC4-4051-A2A0-65CCEB658B00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85;p52">
              <a:extLst>
                <a:ext uri="{FF2B5EF4-FFF2-40B4-BE49-F238E27FC236}">
                  <a16:creationId xmlns:a16="http://schemas.microsoft.com/office/drawing/2014/main" id="{EAEDA48C-26B4-415C-9073-BCB44DB077A4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86;p52">
              <a:extLst>
                <a:ext uri="{FF2B5EF4-FFF2-40B4-BE49-F238E27FC236}">
                  <a16:creationId xmlns:a16="http://schemas.microsoft.com/office/drawing/2014/main" id="{2762BB0A-72D7-4EB7-80F0-801EB0E8B145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87;p52">
              <a:extLst>
                <a:ext uri="{FF2B5EF4-FFF2-40B4-BE49-F238E27FC236}">
                  <a16:creationId xmlns:a16="http://schemas.microsoft.com/office/drawing/2014/main" id="{F9ACE119-6BC9-4B97-B41B-912B240DC5BD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88;p52">
              <a:extLst>
                <a:ext uri="{FF2B5EF4-FFF2-40B4-BE49-F238E27FC236}">
                  <a16:creationId xmlns:a16="http://schemas.microsoft.com/office/drawing/2014/main" id="{1346CBDE-41B0-4CBD-A8A8-8D893395FE1C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89;p52">
              <a:extLst>
                <a:ext uri="{FF2B5EF4-FFF2-40B4-BE49-F238E27FC236}">
                  <a16:creationId xmlns:a16="http://schemas.microsoft.com/office/drawing/2014/main" id="{E4A9C046-4365-4836-86CC-A1A498E4EA48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90;p52">
              <a:extLst>
                <a:ext uri="{FF2B5EF4-FFF2-40B4-BE49-F238E27FC236}">
                  <a16:creationId xmlns:a16="http://schemas.microsoft.com/office/drawing/2014/main" id="{4D58610B-123E-43A8-8909-A696B24958A1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91;p52">
              <a:extLst>
                <a:ext uri="{FF2B5EF4-FFF2-40B4-BE49-F238E27FC236}">
                  <a16:creationId xmlns:a16="http://schemas.microsoft.com/office/drawing/2014/main" id="{7B4A275F-E404-439E-B259-3A98E670AD36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92;p52">
              <a:extLst>
                <a:ext uri="{FF2B5EF4-FFF2-40B4-BE49-F238E27FC236}">
                  <a16:creationId xmlns:a16="http://schemas.microsoft.com/office/drawing/2014/main" id="{81F875D5-61EC-45E2-893B-055AD412E5F1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93;p52">
              <a:extLst>
                <a:ext uri="{FF2B5EF4-FFF2-40B4-BE49-F238E27FC236}">
                  <a16:creationId xmlns:a16="http://schemas.microsoft.com/office/drawing/2014/main" id="{7F5070D6-105F-4B9D-89E8-C94CEA16A779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94;p52">
              <a:extLst>
                <a:ext uri="{FF2B5EF4-FFF2-40B4-BE49-F238E27FC236}">
                  <a16:creationId xmlns:a16="http://schemas.microsoft.com/office/drawing/2014/main" id="{6108AEB4-A486-41F1-890D-C539DE99B3ED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95;p52">
              <a:extLst>
                <a:ext uri="{FF2B5EF4-FFF2-40B4-BE49-F238E27FC236}">
                  <a16:creationId xmlns:a16="http://schemas.microsoft.com/office/drawing/2014/main" id="{0B526994-8789-4892-A9E4-4A5D7010ABAF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96;p52">
              <a:extLst>
                <a:ext uri="{FF2B5EF4-FFF2-40B4-BE49-F238E27FC236}">
                  <a16:creationId xmlns:a16="http://schemas.microsoft.com/office/drawing/2014/main" id="{1DE388A1-3997-493C-B4F6-F6C90E69D33D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97;p52">
              <a:extLst>
                <a:ext uri="{FF2B5EF4-FFF2-40B4-BE49-F238E27FC236}">
                  <a16:creationId xmlns:a16="http://schemas.microsoft.com/office/drawing/2014/main" id="{A35664E3-CCC6-4406-8D83-99EB73A87082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98;p52">
              <a:extLst>
                <a:ext uri="{FF2B5EF4-FFF2-40B4-BE49-F238E27FC236}">
                  <a16:creationId xmlns:a16="http://schemas.microsoft.com/office/drawing/2014/main" id="{3C8D6A7F-CFBE-423B-9000-937DB2245470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046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076E7-C73B-4CE9-BC72-DEB5133D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5136"/>
            <a:ext cx="12191999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Перспективы развития проекта</a:t>
            </a:r>
          </a:p>
        </p:txBody>
      </p:sp>
      <p:sp>
        <p:nvSpPr>
          <p:cNvPr id="4" name="Google Shape;624;p28">
            <a:extLst>
              <a:ext uri="{FF2B5EF4-FFF2-40B4-BE49-F238E27FC236}">
                <a16:creationId xmlns:a16="http://schemas.microsoft.com/office/drawing/2014/main" id="{8D8E50B7-77E1-457F-9C73-B5BC9595A09F}"/>
              </a:ext>
            </a:extLst>
          </p:cNvPr>
          <p:cNvSpPr/>
          <p:nvPr/>
        </p:nvSpPr>
        <p:spPr>
          <a:xfrm>
            <a:off x="3158004" y="4453515"/>
            <a:ext cx="154" cy="15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625;p28">
            <a:extLst>
              <a:ext uri="{FF2B5EF4-FFF2-40B4-BE49-F238E27FC236}">
                <a16:creationId xmlns:a16="http://schemas.microsoft.com/office/drawing/2014/main" id="{34B77029-1920-422D-AAF7-3D025621A852}"/>
              </a:ext>
            </a:extLst>
          </p:cNvPr>
          <p:cNvSpPr/>
          <p:nvPr/>
        </p:nvSpPr>
        <p:spPr>
          <a:xfrm>
            <a:off x="5771580" y="4453515"/>
            <a:ext cx="154" cy="154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626;p28">
            <a:extLst>
              <a:ext uri="{FF2B5EF4-FFF2-40B4-BE49-F238E27FC236}">
                <a16:creationId xmlns:a16="http://schemas.microsoft.com/office/drawing/2014/main" id="{E025F62A-2FB5-4B1D-9D5E-CDCF4697851B}"/>
              </a:ext>
            </a:extLst>
          </p:cNvPr>
          <p:cNvSpPr/>
          <p:nvPr/>
        </p:nvSpPr>
        <p:spPr>
          <a:xfrm>
            <a:off x="5763427" y="4580118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1" y="0"/>
                </a:move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627;p28">
            <a:extLst>
              <a:ext uri="{FF2B5EF4-FFF2-40B4-BE49-F238E27FC236}">
                <a16:creationId xmlns:a16="http://schemas.microsoft.com/office/drawing/2014/main" id="{D4D2ADC3-A7A6-4336-9BFD-973FDE63B49B}"/>
              </a:ext>
            </a:extLst>
          </p:cNvPr>
          <p:cNvSpPr/>
          <p:nvPr/>
        </p:nvSpPr>
        <p:spPr>
          <a:xfrm>
            <a:off x="5775118" y="4474129"/>
            <a:ext cx="62147" cy="16306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628;p28">
            <a:extLst>
              <a:ext uri="{FF2B5EF4-FFF2-40B4-BE49-F238E27FC236}">
                <a16:creationId xmlns:a16="http://schemas.microsoft.com/office/drawing/2014/main" id="{A4177891-1930-4A23-88EC-F6FBEEFA5587}"/>
              </a:ext>
            </a:extLst>
          </p:cNvPr>
          <p:cNvSpPr/>
          <p:nvPr/>
        </p:nvSpPr>
        <p:spPr>
          <a:xfrm>
            <a:off x="5775118" y="4580118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629;p28">
            <a:extLst>
              <a:ext uri="{FF2B5EF4-FFF2-40B4-BE49-F238E27FC236}">
                <a16:creationId xmlns:a16="http://schemas.microsoft.com/office/drawing/2014/main" id="{1FFBAF68-92D5-440D-9197-30AC87A29827}"/>
              </a:ext>
            </a:extLst>
          </p:cNvPr>
          <p:cNvSpPr/>
          <p:nvPr/>
        </p:nvSpPr>
        <p:spPr>
          <a:xfrm>
            <a:off x="5775118" y="4580118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630;p28">
            <a:extLst>
              <a:ext uri="{FF2B5EF4-FFF2-40B4-BE49-F238E27FC236}">
                <a16:creationId xmlns:a16="http://schemas.microsoft.com/office/drawing/2014/main" id="{05C5007B-3E50-4682-AC2F-33AA43549033}"/>
              </a:ext>
            </a:extLst>
          </p:cNvPr>
          <p:cNvSpPr/>
          <p:nvPr/>
        </p:nvSpPr>
        <p:spPr>
          <a:xfrm>
            <a:off x="5775118" y="4474129"/>
            <a:ext cx="62147" cy="16306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631;p28">
            <a:extLst>
              <a:ext uri="{FF2B5EF4-FFF2-40B4-BE49-F238E27FC236}">
                <a16:creationId xmlns:a16="http://schemas.microsoft.com/office/drawing/2014/main" id="{0E06A872-E5BD-49F2-A327-5330EDF28FAD}"/>
              </a:ext>
            </a:extLst>
          </p:cNvPr>
          <p:cNvSpPr/>
          <p:nvPr/>
        </p:nvSpPr>
        <p:spPr>
          <a:xfrm>
            <a:off x="5763427" y="4580118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1" y="0"/>
                </a:moveTo>
                <a:lnTo>
                  <a:pt x="36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632;p28">
            <a:extLst>
              <a:ext uri="{FF2B5EF4-FFF2-40B4-BE49-F238E27FC236}">
                <a16:creationId xmlns:a16="http://schemas.microsoft.com/office/drawing/2014/main" id="{9689AD56-471A-4E98-9AF8-F467D8157991}"/>
              </a:ext>
            </a:extLst>
          </p:cNvPr>
          <p:cNvSpPr/>
          <p:nvPr/>
        </p:nvSpPr>
        <p:spPr>
          <a:xfrm>
            <a:off x="5775118" y="4580118"/>
            <a:ext cx="5538" cy="154"/>
          </a:xfrm>
          <a:custGeom>
            <a:avLst/>
            <a:gdLst/>
            <a:ahLst/>
            <a:cxnLst/>
            <a:rect l="l" t="t" r="r" b="b"/>
            <a:pathLst>
              <a:path w="36" h="1" extrusionOk="0">
                <a:moveTo>
                  <a:pt x="36" y="0"/>
                </a:moveTo>
                <a:lnTo>
                  <a:pt x="1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633;p28">
            <a:extLst>
              <a:ext uri="{FF2B5EF4-FFF2-40B4-BE49-F238E27FC236}">
                <a16:creationId xmlns:a16="http://schemas.microsoft.com/office/drawing/2014/main" id="{C8AA5562-B010-4521-8213-C1EFBD8E74D8}"/>
              </a:ext>
            </a:extLst>
          </p:cNvPr>
          <p:cNvSpPr/>
          <p:nvPr/>
        </p:nvSpPr>
        <p:spPr>
          <a:xfrm>
            <a:off x="5775118" y="4474129"/>
            <a:ext cx="62147" cy="16306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"/>
                </a:moveTo>
                <a:lnTo>
                  <a:pt x="403" y="10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636;p28">
            <a:extLst>
              <a:ext uri="{FF2B5EF4-FFF2-40B4-BE49-F238E27FC236}">
                <a16:creationId xmlns:a16="http://schemas.microsoft.com/office/drawing/2014/main" id="{0B63BDB2-065A-4DE4-ADED-9A718EAF3A4C}"/>
              </a:ext>
            </a:extLst>
          </p:cNvPr>
          <p:cNvSpPr/>
          <p:nvPr/>
        </p:nvSpPr>
        <p:spPr>
          <a:xfrm>
            <a:off x="400974" y="2614921"/>
            <a:ext cx="10724905" cy="2395278"/>
          </a:xfrm>
          <a:custGeom>
            <a:avLst/>
            <a:gdLst/>
            <a:ahLst/>
            <a:cxnLst/>
            <a:rect l="l" t="t" r="r" b="b"/>
            <a:pathLst>
              <a:path w="48402" h="10810" extrusionOk="0">
                <a:moveTo>
                  <a:pt x="7237" y="0"/>
                </a:moveTo>
                <a:cubicBezTo>
                  <a:pt x="4874" y="0"/>
                  <a:pt x="2948" y="1903"/>
                  <a:pt x="2913" y="4261"/>
                </a:cubicBezTo>
                <a:lnTo>
                  <a:pt x="601" y="4243"/>
                </a:lnTo>
                <a:cubicBezTo>
                  <a:pt x="566" y="4115"/>
                  <a:pt x="450" y="4021"/>
                  <a:pt x="316" y="4021"/>
                </a:cubicBezTo>
                <a:cubicBezTo>
                  <a:pt x="312" y="4021"/>
                  <a:pt x="308" y="4021"/>
                  <a:pt x="305" y="4021"/>
                </a:cubicBezTo>
                <a:cubicBezTo>
                  <a:pt x="135" y="4021"/>
                  <a:pt x="0" y="4159"/>
                  <a:pt x="0" y="4325"/>
                </a:cubicBezTo>
                <a:cubicBezTo>
                  <a:pt x="0" y="4494"/>
                  <a:pt x="135" y="4634"/>
                  <a:pt x="304" y="4634"/>
                </a:cubicBezTo>
                <a:cubicBezTo>
                  <a:pt x="308" y="4634"/>
                  <a:pt x="312" y="4634"/>
                  <a:pt x="316" y="4634"/>
                </a:cubicBezTo>
                <a:cubicBezTo>
                  <a:pt x="451" y="4634"/>
                  <a:pt x="562" y="4543"/>
                  <a:pt x="601" y="4424"/>
                </a:cubicBezTo>
                <a:lnTo>
                  <a:pt x="3000" y="4441"/>
                </a:lnTo>
                <a:cubicBezTo>
                  <a:pt x="3047" y="4441"/>
                  <a:pt x="3088" y="4401"/>
                  <a:pt x="3088" y="4348"/>
                </a:cubicBezTo>
                <a:cubicBezTo>
                  <a:pt x="3088" y="4348"/>
                  <a:pt x="3088" y="4342"/>
                  <a:pt x="3088" y="4342"/>
                </a:cubicBezTo>
                <a:cubicBezTo>
                  <a:pt x="3088" y="4336"/>
                  <a:pt x="3088" y="4336"/>
                  <a:pt x="3088" y="4331"/>
                </a:cubicBezTo>
                <a:cubicBezTo>
                  <a:pt x="3088" y="2043"/>
                  <a:pt x="4950" y="181"/>
                  <a:pt x="7237" y="181"/>
                </a:cubicBezTo>
                <a:cubicBezTo>
                  <a:pt x="9525" y="181"/>
                  <a:pt x="11387" y="2043"/>
                  <a:pt x="11387" y="4331"/>
                </a:cubicBezTo>
                <a:lnTo>
                  <a:pt x="11387" y="6478"/>
                </a:lnTo>
                <a:cubicBezTo>
                  <a:pt x="11387" y="8865"/>
                  <a:pt x="13331" y="10809"/>
                  <a:pt x="15718" y="10809"/>
                </a:cubicBezTo>
                <a:cubicBezTo>
                  <a:pt x="18111" y="10809"/>
                  <a:pt x="20048" y="8865"/>
                  <a:pt x="20048" y="6478"/>
                </a:cubicBezTo>
                <a:lnTo>
                  <a:pt x="20048" y="4331"/>
                </a:lnTo>
                <a:cubicBezTo>
                  <a:pt x="20048" y="2043"/>
                  <a:pt x="21910" y="181"/>
                  <a:pt x="24198" y="181"/>
                </a:cubicBezTo>
                <a:cubicBezTo>
                  <a:pt x="26486" y="181"/>
                  <a:pt x="28348" y="2043"/>
                  <a:pt x="28348" y="4331"/>
                </a:cubicBezTo>
                <a:lnTo>
                  <a:pt x="28348" y="6478"/>
                </a:lnTo>
                <a:cubicBezTo>
                  <a:pt x="28348" y="8865"/>
                  <a:pt x="30291" y="10809"/>
                  <a:pt x="32678" y="10809"/>
                </a:cubicBezTo>
                <a:cubicBezTo>
                  <a:pt x="35071" y="10809"/>
                  <a:pt x="37009" y="8865"/>
                  <a:pt x="37009" y="6478"/>
                </a:cubicBezTo>
                <a:lnTo>
                  <a:pt x="37009" y="4331"/>
                </a:lnTo>
                <a:cubicBezTo>
                  <a:pt x="37009" y="2043"/>
                  <a:pt x="38870" y="181"/>
                  <a:pt x="41158" y="181"/>
                </a:cubicBezTo>
                <a:cubicBezTo>
                  <a:pt x="43446" y="181"/>
                  <a:pt x="45308" y="2043"/>
                  <a:pt x="45308" y="4331"/>
                </a:cubicBezTo>
                <a:cubicBezTo>
                  <a:pt x="45308" y="4336"/>
                  <a:pt x="45308" y="4342"/>
                  <a:pt x="45314" y="4354"/>
                </a:cubicBezTo>
                <a:cubicBezTo>
                  <a:pt x="45314" y="4360"/>
                  <a:pt x="45308" y="4366"/>
                  <a:pt x="45308" y="4371"/>
                </a:cubicBezTo>
                <a:cubicBezTo>
                  <a:pt x="45308" y="4424"/>
                  <a:pt x="45349" y="4465"/>
                  <a:pt x="45401" y="4465"/>
                </a:cubicBezTo>
                <a:lnTo>
                  <a:pt x="47800" y="4447"/>
                </a:lnTo>
                <a:cubicBezTo>
                  <a:pt x="47835" y="4570"/>
                  <a:pt x="47958" y="4657"/>
                  <a:pt x="48092" y="4657"/>
                </a:cubicBezTo>
                <a:cubicBezTo>
                  <a:pt x="48261" y="4657"/>
                  <a:pt x="48401" y="4517"/>
                  <a:pt x="48395" y="4348"/>
                </a:cubicBezTo>
                <a:cubicBezTo>
                  <a:pt x="48395" y="4173"/>
                  <a:pt x="48255" y="4039"/>
                  <a:pt x="48086" y="4039"/>
                </a:cubicBezTo>
                <a:cubicBezTo>
                  <a:pt x="47946" y="4045"/>
                  <a:pt x="47829" y="4138"/>
                  <a:pt x="47794" y="4261"/>
                </a:cubicBezTo>
                <a:lnTo>
                  <a:pt x="45489" y="4278"/>
                </a:lnTo>
                <a:cubicBezTo>
                  <a:pt x="45460" y="1914"/>
                  <a:pt x="43528" y="0"/>
                  <a:pt x="41158" y="0"/>
                </a:cubicBezTo>
                <a:cubicBezTo>
                  <a:pt x="38771" y="0"/>
                  <a:pt x="36828" y="1944"/>
                  <a:pt x="36828" y="4331"/>
                </a:cubicBezTo>
                <a:lnTo>
                  <a:pt x="36828" y="6478"/>
                </a:lnTo>
                <a:cubicBezTo>
                  <a:pt x="36828" y="8766"/>
                  <a:pt x="34966" y="10628"/>
                  <a:pt x="32678" y="10628"/>
                </a:cubicBezTo>
                <a:cubicBezTo>
                  <a:pt x="30390" y="10628"/>
                  <a:pt x="28528" y="8766"/>
                  <a:pt x="28528" y="6478"/>
                </a:cubicBezTo>
                <a:lnTo>
                  <a:pt x="28528" y="4331"/>
                </a:lnTo>
                <a:cubicBezTo>
                  <a:pt x="28528" y="1944"/>
                  <a:pt x="26585" y="0"/>
                  <a:pt x="24198" y="0"/>
                </a:cubicBezTo>
                <a:cubicBezTo>
                  <a:pt x="21811" y="0"/>
                  <a:pt x="19867" y="1944"/>
                  <a:pt x="19867" y="4331"/>
                </a:cubicBezTo>
                <a:lnTo>
                  <a:pt x="19867" y="6478"/>
                </a:lnTo>
                <a:cubicBezTo>
                  <a:pt x="19867" y="8766"/>
                  <a:pt x="18006" y="10628"/>
                  <a:pt x="15718" y="10628"/>
                </a:cubicBezTo>
                <a:cubicBezTo>
                  <a:pt x="13430" y="10628"/>
                  <a:pt x="11568" y="8766"/>
                  <a:pt x="11568" y="6478"/>
                </a:cubicBezTo>
                <a:lnTo>
                  <a:pt x="11568" y="4331"/>
                </a:lnTo>
                <a:cubicBezTo>
                  <a:pt x="11568" y="1944"/>
                  <a:pt x="9625" y="0"/>
                  <a:pt x="7237" y="0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638;p28">
            <a:extLst>
              <a:ext uri="{FF2B5EF4-FFF2-40B4-BE49-F238E27FC236}">
                <a16:creationId xmlns:a16="http://schemas.microsoft.com/office/drawing/2014/main" id="{BE336B85-8549-4D27-917B-D0C3CEC4CBBC}"/>
              </a:ext>
            </a:extLst>
          </p:cNvPr>
          <p:cNvSpPr/>
          <p:nvPr/>
        </p:nvSpPr>
        <p:spPr>
          <a:xfrm>
            <a:off x="1174076" y="2752101"/>
            <a:ext cx="1656625" cy="1510229"/>
          </a:xfrm>
          <a:custGeom>
            <a:avLst/>
            <a:gdLst/>
            <a:ahLst/>
            <a:cxnLst/>
            <a:rect l="l" t="t" r="r" b="b"/>
            <a:pathLst>
              <a:path w="6801" h="6200" extrusionOk="0">
                <a:moveTo>
                  <a:pt x="3398" y="1"/>
                </a:moveTo>
                <a:cubicBezTo>
                  <a:pt x="2605" y="1"/>
                  <a:pt x="1813" y="304"/>
                  <a:pt x="1209" y="911"/>
                </a:cubicBezTo>
                <a:cubicBezTo>
                  <a:pt x="1" y="2119"/>
                  <a:pt x="1" y="4081"/>
                  <a:pt x="1209" y="5289"/>
                </a:cubicBezTo>
                <a:cubicBezTo>
                  <a:pt x="1813" y="5896"/>
                  <a:pt x="2605" y="6199"/>
                  <a:pt x="3398" y="6199"/>
                </a:cubicBezTo>
                <a:cubicBezTo>
                  <a:pt x="4191" y="6199"/>
                  <a:pt x="4985" y="5896"/>
                  <a:pt x="5592" y="5289"/>
                </a:cubicBezTo>
                <a:cubicBezTo>
                  <a:pt x="6800" y="4081"/>
                  <a:pt x="6800" y="2119"/>
                  <a:pt x="5592" y="911"/>
                </a:cubicBezTo>
                <a:cubicBezTo>
                  <a:pt x="4985" y="304"/>
                  <a:pt x="4191" y="1"/>
                  <a:pt x="3398" y="1"/>
                </a:cubicBezTo>
                <a:close/>
              </a:path>
            </a:pathLst>
          </a:custGeom>
          <a:solidFill>
            <a:srgbClr val="FFD966"/>
          </a:solidFill>
          <a:ln>
            <a:solidFill>
              <a:srgbClr val="FFD966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655;p28">
            <a:extLst>
              <a:ext uri="{FF2B5EF4-FFF2-40B4-BE49-F238E27FC236}">
                <a16:creationId xmlns:a16="http://schemas.microsoft.com/office/drawing/2014/main" id="{90AA1E11-9A22-473E-A733-E22333790006}"/>
              </a:ext>
            </a:extLst>
          </p:cNvPr>
          <p:cNvSpPr/>
          <p:nvPr/>
        </p:nvSpPr>
        <p:spPr>
          <a:xfrm>
            <a:off x="11025852" y="2129042"/>
            <a:ext cx="1030800" cy="1255987"/>
          </a:xfrm>
          <a:custGeom>
            <a:avLst/>
            <a:gdLst/>
            <a:ahLst/>
            <a:cxnLst/>
            <a:rect l="l" t="t" r="r" b="b"/>
            <a:pathLst>
              <a:path w="2568" h="3129" extrusionOk="0">
                <a:moveTo>
                  <a:pt x="1220" y="438"/>
                </a:moveTo>
                <a:lnTo>
                  <a:pt x="1220" y="1471"/>
                </a:lnTo>
                <a:lnTo>
                  <a:pt x="181" y="1471"/>
                </a:lnTo>
                <a:lnTo>
                  <a:pt x="181" y="438"/>
                </a:lnTo>
                <a:close/>
                <a:moveTo>
                  <a:pt x="2340" y="742"/>
                </a:moveTo>
                <a:lnTo>
                  <a:pt x="2148" y="1226"/>
                </a:lnTo>
                <a:cubicBezTo>
                  <a:pt x="2136" y="1250"/>
                  <a:pt x="2136" y="1273"/>
                  <a:pt x="2148" y="1296"/>
                </a:cubicBezTo>
                <a:lnTo>
                  <a:pt x="2340" y="1781"/>
                </a:lnTo>
                <a:lnTo>
                  <a:pt x="1231" y="1781"/>
                </a:lnTo>
                <a:lnTo>
                  <a:pt x="1377" y="1629"/>
                </a:lnTo>
                <a:cubicBezTo>
                  <a:pt x="1395" y="1611"/>
                  <a:pt x="1407" y="1588"/>
                  <a:pt x="1407" y="1565"/>
                </a:cubicBezTo>
                <a:lnTo>
                  <a:pt x="1407" y="742"/>
                </a:lnTo>
                <a:close/>
                <a:moveTo>
                  <a:pt x="93" y="1"/>
                </a:moveTo>
                <a:cubicBezTo>
                  <a:pt x="41" y="1"/>
                  <a:pt x="0" y="41"/>
                  <a:pt x="0" y="94"/>
                </a:cubicBezTo>
                <a:lnTo>
                  <a:pt x="0" y="3036"/>
                </a:lnTo>
                <a:cubicBezTo>
                  <a:pt x="0" y="3088"/>
                  <a:pt x="41" y="3129"/>
                  <a:pt x="93" y="3129"/>
                </a:cubicBezTo>
                <a:cubicBezTo>
                  <a:pt x="140" y="3129"/>
                  <a:pt x="187" y="3088"/>
                  <a:pt x="187" y="3036"/>
                </a:cubicBezTo>
                <a:lnTo>
                  <a:pt x="187" y="1658"/>
                </a:lnTo>
                <a:lnTo>
                  <a:pt x="916" y="1658"/>
                </a:lnTo>
                <a:lnTo>
                  <a:pt x="916" y="1868"/>
                </a:lnTo>
                <a:cubicBezTo>
                  <a:pt x="916" y="1921"/>
                  <a:pt x="957" y="1962"/>
                  <a:pt x="1010" y="1962"/>
                </a:cubicBezTo>
                <a:lnTo>
                  <a:pt x="2475" y="1962"/>
                </a:lnTo>
                <a:cubicBezTo>
                  <a:pt x="2504" y="1962"/>
                  <a:pt x="2533" y="1944"/>
                  <a:pt x="2550" y="1921"/>
                </a:cubicBezTo>
                <a:cubicBezTo>
                  <a:pt x="2568" y="1897"/>
                  <a:pt x="2568" y="1862"/>
                  <a:pt x="2556" y="1839"/>
                </a:cubicBezTo>
                <a:lnTo>
                  <a:pt x="2329" y="1261"/>
                </a:lnTo>
                <a:lnTo>
                  <a:pt x="2556" y="683"/>
                </a:lnTo>
                <a:cubicBezTo>
                  <a:pt x="2568" y="654"/>
                  <a:pt x="2568" y="625"/>
                  <a:pt x="2550" y="596"/>
                </a:cubicBezTo>
                <a:cubicBezTo>
                  <a:pt x="2533" y="573"/>
                  <a:pt x="2504" y="555"/>
                  <a:pt x="2475" y="555"/>
                </a:cubicBezTo>
                <a:lnTo>
                  <a:pt x="1407" y="555"/>
                </a:lnTo>
                <a:lnTo>
                  <a:pt x="1407" y="345"/>
                </a:lnTo>
                <a:cubicBezTo>
                  <a:pt x="1407" y="292"/>
                  <a:pt x="1366" y="252"/>
                  <a:pt x="1313" y="252"/>
                </a:cubicBezTo>
                <a:lnTo>
                  <a:pt x="181" y="252"/>
                </a:lnTo>
                <a:lnTo>
                  <a:pt x="181" y="94"/>
                </a:lnTo>
                <a:cubicBezTo>
                  <a:pt x="181" y="41"/>
                  <a:pt x="140" y="1"/>
                  <a:pt x="93" y="1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" name="Google Shape;656;p28">
            <a:extLst>
              <a:ext uri="{FF2B5EF4-FFF2-40B4-BE49-F238E27FC236}">
                <a16:creationId xmlns:a16="http://schemas.microsoft.com/office/drawing/2014/main" id="{F8DB2152-B253-4EAA-87EA-E0051990EA7F}"/>
              </a:ext>
            </a:extLst>
          </p:cNvPr>
          <p:cNvGrpSpPr/>
          <p:nvPr/>
        </p:nvGrpSpPr>
        <p:grpSpPr>
          <a:xfrm>
            <a:off x="60667" y="2226336"/>
            <a:ext cx="792657" cy="1124701"/>
            <a:chOff x="7541382" y="2240392"/>
            <a:chExt cx="287181" cy="407481"/>
          </a:xfrm>
          <a:solidFill>
            <a:srgbClr val="FFD966"/>
          </a:solidFill>
        </p:grpSpPr>
        <p:sp>
          <p:nvSpPr>
            <p:cNvPr id="35" name="Google Shape;657;p28">
              <a:extLst>
                <a:ext uri="{FF2B5EF4-FFF2-40B4-BE49-F238E27FC236}">
                  <a16:creationId xmlns:a16="http://schemas.microsoft.com/office/drawing/2014/main" id="{614CA967-C615-4197-8CA6-6A029273A642}"/>
                </a:ext>
              </a:extLst>
            </p:cNvPr>
            <p:cNvSpPr/>
            <p:nvPr/>
          </p:nvSpPr>
          <p:spPr>
            <a:xfrm>
              <a:off x="7541382" y="2240392"/>
              <a:ext cx="287181" cy="407481"/>
            </a:xfrm>
            <a:custGeom>
              <a:avLst/>
              <a:gdLst/>
              <a:ahLst/>
              <a:cxnLst/>
              <a:rect l="l" t="t" r="r" b="b"/>
              <a:pathLst>
                <a:path w="2201" h="3123" extrusionOk="0">
                  <a:moveTo>
                    <a:pt x="1097" y="181"/>
                  </a:moveTo>
                  <a:cubicBezTo>
                    <a:pt x="1605" y="181"/>
                    <a:pt x="2019" y="590"/>
                    <a:pt x="2019" y="1097"/>
                  </a:cubicBezTo>
                  <a:cubicBezTo>
                    <a:pt x="2019" y="1261"/>
                    <a:pt x="1973" y="1424"/>
                    <a:pt x="1885" y="1564"/>
                  </a:cubicBezTo>
                  <a:lnTo>
                    <a:pt x="1115" y="2860"/>
                  </a:lnTo>
                  <a:lnTo>
                    <a:pt x="321" y="1582"/>
                  </a:lnTo>
                  <a:cubicBezTo>
                    <a:pt x="234" y="1436"/>
                    <a:pt x="181" y="1267"/>
                    <a:pt x="181" y="1097"/>
                  </a:cubicBezTo>
                  <a:cubicBezTo>
                    <a:pt x="181" y="590"/>
                    <a:pt x="595" y="181"/>
                    <a:pt x="1097" y="181"/>
                  </a:cubicBezTo>
                  <a:close/>
                  <a:moveTo>
                    <a:pt x="1103" y="0"/>
                  </a:moveTo>
                  <a:cubicBezTo>
                    <a:pt x="496" y="0"/>
                    <a:pt x="0" y="490"/>
                    <a:pt x="0" y="1097"/>
                  </a:cubicBezTo>
                  <a:cubicBezTo>
                    <a:pt x="0" y="1302"/>
                    <a:pt x="58" y="1500"/>
                    <a:pt x="163" y="1675"/>
                  </a:cubicBezTo>
                  <a:lnTo>
                    <a:pt x="1039" y="3082"/>
                  </a:lnTo>
                  <a:cubicBezTo>
                    <a:pt x="1056" y="3111"/>
                    <a:pt x="1086" y="3123"/>
                    <a:pt x="1115" y="3123"/>
                  </a:cubicBezTo>
                  <a:cubicBezTo>
                    <a:pt x="1150" y="3123"/>
                    <a:pt x="1179" y="3105"/>
                    <a:pt x="1197" y="3082"/>
                  </a:cubicBezTo>
                  <a:lnTo>
                    <a:pt x="2043" y="1658"/>
                  </a:lnTo>
                  <a:cubicBezTo>
                    <a:pt x="2148" y="1488"/>
                    <a:pt x="2200" y="1296"/>
                    <a:pt x="2200" y="1097"/>
                  </a:cubicBezTo>
                  <a:cubicBezTo>
                    <a:pt x="2200" y="490"/>
                    <a:pt x="1704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658;p28">
              <a:extLst>
                <a:ext uri="{FF2B5EF4-FFF2-40B4-BE49-F238E27FC236}">
                  <a16:creationId xmlns:a16="http://schemas.microsoft.com/office/drawing/2014/main" id="{A890B76F-5903-409C-A941-335A584EE111}"/>
                </a:ext>
              </a:extLst>
            </p:cNvPr>
            <p:cNvSpPr/>
            <p:nvPr/>
          </p:nvSpPr>
          <p:spPr>
            <a:xfrm>
              <a:off x="7612883" y="2311893"/>
              <a:ext cx="144047" cy="143395"/>
            </a:xfrm>
            <a:custGeom>
              <a:avLst/>
              <a:gdLst/>
              <a:ahLst/>
              <a:cxnLst/>
              <a:rect l="l" t="t" r="r" b="b"/>
              <a:pathLst>
                <a:path w="1104" h="1099" extrusionOk="0">
                  <a:moveTo>
                    <a:pt x="555" y="182"/>
                  </a:moveTo>
                  <a:cubicBezTo>
                    <a:pt x="754" y="182"/>
                    <a:pt x="917" y="345"/>
                    <a:pt x="917" y="549"/>
                  </a:cubicBezTo>
                  <a:cubicBezTo>
                    <a:pt x="917" y="748"/>
                    <a:pt x="759" y="917"/>
                    <a:pt x="555" y="917"/>
                  </a:cubicBezTo>
                  <a:cubicBezTo>
                    <a:pt x="351" y="917"/>
                    <a:pt x="187" y="754"/>
                    <a:pt x="187" y="549"/>
                  </a:cubicBezTo>
                  <a:cubicBezTo>
                    <a:pt x="187" y="345"/>
                    <a:pt x="351" y="182"/>
                    <a:pt x="555" y="182"/>
                  </a:cubicBezTo>
                  <a:close/>
                  <a:moveTo>
                    <a:pt x="555" y="1"/>
                  </a:moveTo>
                  <a:cubicBezTo>
                    <a:pt x="252" y="1"/>
                    <a:pt x="1" y="246"/>
                    <a:pt x="1" y="549"/>
                  </a:cubicBezTo>
                  <a:cubicBezTo>
                    <a:pt x="1" y="853"/>
                    <a:pt x="246" y="1098"/>
                    <a:pt x="555" y="1098"/>
                  </a:cubicBezTo>
                  <a:cubicBezTo>
                    <a:pt x="864" y="1098"/>
                    <a:pt x="1104" y="847"/>
                    <a:pt x="1104" y="549"/>
                  </a:cubicBezTo>
                  <a:cubicBezTo>
                    <a:pt x="1104" y="246"/>
                    <a:pt x="853" y="1"/>
                    <a:pt x="5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659;p28">
            <a:extLst>
              <a:ext uri="{FF2B5EF4-FFF2-40B4-BE49-F238E27FC236}">
                <a16:creationId xmlns:a16="http://schemas.microsoft.com/office/drawing/2014/main" id="{97AD4CE1-3C0E-4F4A-BACE-4110B3E4AB24}"/>
              </a:ext>
            </a:extLst>
          </p:cNvPr>
          <p:cNvSpPr/>
          <p:nvPr/>
        </p:nvSpPr>
        <p:spPr>
          <a:xfrm>
            <a:off x="2249375" y="3135515"/>
            <a:ext cx="130" cy="1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661;p28">
            <a:extLst>
              <a:ext uri="{FF2B5EF4-FFF2-40B4-BE49-F238E27FC236}">
                <a16:creationId xmlns:a16="http://schemas.microsoft.com/office/drawing/2014/main" id="{10436BAD-48DF-4D78-A6D9-34D89F7601BB}"/>
              </a:ext>
            </a:extLst>
          </p:cNvPr>
          <p:cNvSpPr/>
          <p:nvPr/>
        </p:nvSpPr>
        <p:spPr>
          <a:xfrm>
            <a:off x="6679851" y="3135515"/>
            <a:ext cx="130" cy="130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2775" cap="rnd" cmpd="sng">
            <a:solidFill>
              <a:srgbClr val="FFFFFF"/>
            </a:solidFill>
            <a:prstDash val="solid"/>
            <a:miter lim="583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662;p28">
            <a:extLst>
              <a:ext uri="{FF2B5EF4-FFF2-40B4-BE49-F238E27FC236}">
                <a16:creationId xmlns:a16="http://schemas.microsoft.com/office/drawing/2014/main" id="{AFC1D42C-98CE-4531-81D8-94BA166FAEAE}"/>
              </a:ext>
            </a:extLst>
          </p:cNvPr>
          <p:cNvSpPr/>
          <p:nvPr/>
        </p:nvSpPr>
        <p:spPr>
          <a:xfrm>
            <a:off x="6625051" y="3102765"/>
            <a:ext cx="51930" cy="15396"/>
          </a:xfrm>
          <a:custGeom>
            <a:avLst/>
            <a:gdLst/>
            <a:ahLst/>
            <a:cxnLst/>
            <a:rect l="l" t="t" r="r" b="b"/>
            <a:pathLst>
              <a:path w="398" h="118" extrusionOk="0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663;p28">
            <a:extLst>
              <a:ext uri="{FF2B5EF4-FFF2-40B4-BE49-F238E27FC236}">
                <a16:creationId xmlns:a16="http://schemas.microsoft.com/office/drawing/2014/main" id="{43CCF0EC-A5BD-4F35-A21C-9427A93971A5}"/>
              </a:ext>
            </a:extLst>
          </p:cNvPr>
          <p:cNvSpPr/>
          <p:nvPr/>
        </p:nvSpPr>
        <p:spPr>
          <a:xfrm>
            <a:off x="6673067" y="3028132"/>
            <a:ext cx="3914" cy="130"/>
          </a:xfrm>
          <a:custGeom>
            <a:avLst/>
            <a:gdLst/>
            <a:ahLst/>
            <a:cxnLst/>
            <a:rect l="l" t="t" r="r" b="b"/>
            <a:pathLst>
              <a:path w="30" h="1" extrusionOk="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664;p28">
            <a:extLst>
              <a:ext uri="{FF2B5EF4-FFF2-40B4-BE49-F238E27FC236}">
                <a16:creationId xmlns:a16="http://schemas.microsoft.com/office/drawing/2014/main" id="{8D4A823D-318B-48E2-A7A7-29D150D671FA}"/>
              </a:ext>
            </a:extLst>
          </p:cNvPr>
          <p:cNvSpPr/>
          <p:nvPr/>
        </p:nvSpPr>
        <p:spPr>
          <a:xfrm>
            <a:off x="6682852" y="3104331"/>
            <a:ext cx="52713" cy="13831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665;p28">
            <a:extLst>
              <a:ext uri="{FF2B5EF4-FFF2-40B4-BE49-F238E27FC236}">
                <a16:creationId xmlns:a16="http://schemas.microsoft.com/office/drawing/2014/main" id="{F131275B-A2A8-4478-96C6-0FF0820A2A72}"/>
              </a:ext>
            </a:extLst>
          </p:cNvPr>
          <p:cNvSpPr/>
          <p:nvPr/>
        </p:nvSpPr>
        <p:spPr>
          <a:xfrm>
            <a:off x="6682852" y="3028132"/>
            <a:ext cx="4045" cy="130"/>
          </a:xfrm>
          <a:custGeom>
            <a:avLst/>
            <a:gdLst/>
            <a:ahLst/>
            <a:cxnLst/>
            <a:rect l="l" t="t" r="r" b="b"/>
            <a:pathLst>
              <a:path w="31" h="1" extrusionOk="0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666;p28">
            <a:extLst>
              <a:ext uri="{FF2B5EF4-FFF2-40B4-BE49-F238E27FC236}">
                <a16:creationId xmlns:a16="http://schemas.microsoft.com/office/drawing/2014/main" id="{63312533-354D-4278-827D-A92712906184}"/>
              </a:ext>
            </a:extLst>
          </p:cNvPr>
          <p:cNvSpPr/>
          <p:nvPr/>
        </p:nvSpPr>
        <p:spPr>
          <a:xfrm>
            <a:off x="6625051" y="3102765"/>
            <a:ext cx="51930" cy="15396"/>
          </a:xfrm>
          <a:custGeom>
            <a:avLst/>
            <a:gdLst/>
            <a:ahLst/>
            <a:cxnLst/>
            <a:rect l="l" t="t" r="r" b="b"/>
            <a:pathLst>
              <a:path w="398" h="118" extrusionOk="0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667;p28">
            <a:extLst>
              <a:ext uri="{FF2B5EF4-FFF2-40B4-BE49-F238E27FC236}">
                <a16:creationId xmlns:a16="http://schemas.microsoft.com/office/drawing/2014/main" id="{1836B8A1-88F9-4367-B6DD-C8F7B873F025}"/>
              </a:ext>
            </a:extLst>
          </p:cNvPr>
          <p:cNvSpPr/>
          <p:nvPr/>
        </p:nvSpPr>
        <p:spPr>
          <a:xfrm>
            <a:off x="6673067" y="3028132"/>
            <a:ext cx="3914" cy="130"/>
          </a:xfrm>
          <a:custGeom>
            <a:avLst/>
            <a:gdLst/>
            <a:ahLst/>
            <a:cxnLst/>
            <a:rect l="l" t="t" r="r" b="b"/>
            <a:pathLst>
              <a:path w="30" h="1" extrusionOk="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668;p28">
            <a:extLst>
              <a:ext uri="{FF2B5EF4-FFF2-40B4-BE49-F238E27FC236}">
                <a16:creationId xmlns:a16="http://schemas.microsoft.com/office/drawing/2014/main" id="{984D4AA6-BEFD-4746-A986-332FDE073194}"/>
              </a:ext>
            </a:extLst>
          </p:cNvPr>
          <p:cNvSpPr/>
          <p:nvPr/>
        </p:nvSpPr>
        <p:spPr>
          <a:xfrm>
            <a:off x="6682852" y="3104331"/>
            <a:ext cx="52713" cy="13831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" name="Google Shape;669;p28">
            <a:extLst>
              <a:ext uri="{FF2B5EF4-FFF2-40B4-BE49-F238E27FC236}">
                <a16:creationId xmlns:a16="http://schemas.microsoft.com/office/drawing/2014/main" id="{21CD41EF-2A79-4CDA-AA80-E109E34E09D0}"/>
              </a:ext>
            </a:extLst>
          </p:cNvPr>
          <p:cNvSpPr/>
          <p:nvPr/>
        </p:nvSpPr>
        <p:spPr>
          <a:xfrm>
            <a:off x="6682852" y="3028132"/>
            <a:ext cx="4045" cy="130"/>
          </a:xfrm>
          <a:custGeom>
            <a:avLst/>
            <a:gdLst/>
            <a:ahLst/>
            <a:cxnLst/>
            <a:rect l="l" t="t" r="r" b="b"/>
            <a:pathLst>
              <a:path w="31" h="1" extrusionOk="0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8" name="Google Shape;670;p28">
            <a:extLst>
              <a:ext uri="{FF2B5EF4-FFF2-40B4-BE49-F238E27FC236}">
                <a16:creationId xmlns:a16="http://schemas.microsoft.com/office/drawing/2014/main" id="{3E77A43D-BDF1-47FA-985E-E9ECA69BABB0}"/>
              </a:ext>
            </a:extLst>
          </p:cNvPr>
          <p:cNvSpPr/>
          <p:nvPr/>
        </p:nvSpPr>
        <p:spPr>
          <a:xfrm>
            <a:off x="6625051" y="3102765"/>
            <a:ext cx="51930" cy="15396"/>
          </a:xfrm>
          <a:custGeom>
            <a:avLst/>
            <a:gdLst/>
            <a:ahLst/>
            <a:cxnLst/>
            <a:rect l="l" t="t" r="r" b="b"/>
            <a:pathLst>
              <a:path w="398" h="118" extrusionOk="0">
                <a:moveTo>
                  <a:pt x="397" y="117"/>
                </a:moveTo>
                <a:lnTo>
                  <a:pt x="0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671;p28">
            <a:extLst>
              <a:ext uri="{FF2B5EF4-FFF2-40B4-BE49-F238E27FC236}">
                <a16:creationId xmlns:a16="http://schemas.microsoft.com/office/drawing/2014/main" id="{4526AF11-ADCF-4094-BFF1-3F16C601F2F7}"/>
              </a:ext>
            </a:extLst>
          </p:cNvPr>
          <p:cNvSpPr/>
          <p:nvPr/>
        </p:nvSpPr>
        <p:spPr>
          <a:xfrm>
            <a:off x="6673067" y="3028132"/>
            <a:ext cx="3914" cy="130"/>
          </a:xfrm>
          <a:custGeom>
            <a:avLst/>
            <a:gdLst/>
            <a:ahLst/>
            <a:cxnLst/>
            <a:rect l="l" t="t" r="r" b="b"/>
            <a:pathLst>
              <a:path w="30" h="1" extrusionOk="0">
                <a:moveTo>
                  <a:pt x="0" y="1"/>
                </a:moveTo>
                <a:lnTo>
                  <a:pt x="29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672;p28">
            <a:extLst>
              <a:ext uri="{FF2B5EF4-FFF2-40B4-BE49-F238E27FC236}">
                <a16:creationId xmlns:a16="http://schemas.microsoft.com/office/drawing/2014/main" id="{93890D51-363C-4E0B-86DD-2B15E2E85D33}"/>
              </a:ext>
            </a:extLst>
          </p:cNvPr>
          <p:cNvSpPr/>
          <p:nvPr/>
        </p:nvSpPr>
        <p:spPr>
          <a:xfrm>
            <a:off x="6682852" y="3104331"/>
            <a:ext cx="52713" cy="13831"/>
          </a:xfrm>
          <a:custGeom>
            <a:avLst/>
            <a:gdLst/>
            <a:ahLst/>
            <a:cxnLst/>
            <a:rect l="l" t="t" r="r" b="b"/>
            <a:pathLst>
              <a:path w="404" h="106" extrusionOk="0">
                <a:moveTo>
                  <a:pt x="1" y="105"/>
                </a:moveTo>
                <a:lnTo>
                  <a:pt x="40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673;p28">
            <a:extLst>
              <a:ext uri="{FF2B5EF4-FFF2-40B4-BE49-F238E27FC236}">
                <a16:creationId xmlns:a16="http://schemas.microsoft.com/office/drawing/2014/main" id="{61E03E21-FDBD-4A8C-9421-F22EA5C559DC}"/>
              </a:ext>
            </a:extLst>
          </p:cNvPr>
          <p:cNvSpPr/>
          <p:nvPr/>
        </p:nvSpPr>
        <p:spPr>
          <a:xfrm>
            <a:off x="6682852" y="3028132"/>
            <a:ext cx="4045" cy="130"/>
          </a:xfrm>
          <a:custGeom>
            <a:avLst/>
            <a:gdLst/>
            <a:ahLst/>
            <a:cxnLst/>
            <a:rect l="l" t="t" r="r" b="b"/>
            <a:pathLst>
              <a:path w="31" h="1" extrusionOk="0">
                <a:moveTo>
                  <a:pt x="30" y="1"/>
                </a:moveTo>
                <a:lnTo>
                  <a:pt x="1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5" name="Google Shape;678;p28">
            <a:extLst>
              <a:ext uri="{FF2B5EF4-FFF2-40B4-BE49-F238E27FC236}">
                <a16:creationId xmlns:a16="http://schemas.microsoft.com/office/drawing/2014/main" id="{8289CF46-C303-40EF-9779-73DBF3EEC714}"/>
              </a:ext>
            </a:extLst>
          </p:cNvPr>
          <p:cNvGrpSpPr/>
          <p:nvPr/>
        </p:nvGrpSpPr>
        <p:grpSpPr>
          <a:xfrm>
            <a:off x="1867168" y="1159314"/>
            <a:ext cx="3879420" cy="1306150"/>
            <a:chOff x="1800780" y="942563"/>
            <a:chExt cx="3243533" cy="1092055"/>
          </a:xfrm>
        </p:grpSpPr>
        <p:sp>
          <p:nvSpPr>
            <p:cNvPr id="56" name="Google Shape;679;p28">
              <a:extLst>
                <a:ext uri="{FF2B5EF4-FFF2-40B4-BE49-F238E27FC236}">
                  <a16:creationId xmlns:a16="http://schemas.microsoft.com/office/drawing/2014/main" id="{8ABC2CA8-49BA-4DE0-A166-9F78D726DA90}"/>
                </a:ext>
              </a:extLst>
            </p:cNvPr>
            <p:cNvSpPr txBox="1"/>
            <p:nvPr/>
          </p:nvSpPr>
          <p:spPr>
            <a:xfrm>
              <a:off x="2121055" y="1484418"/>
              <a:ext cx="2395581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ru-RU" sz="1400" kern="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Оптимизация управления и интерфейса для </a:t>
              </a:r>
              <a:r>
                <a:rPr lang="ru-RU" sz="1400" kern="0" dirty="0" err="1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r>
                <a:rPr lang="ru-RU" sz="1400" kern="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 и </a:t>
              </a:r>
              <a:r>
                <a:rPr lang="ru-RU" sz="1400" kern="0" dirty="0" err="1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 lang="en-US" sz="1400" kern="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680;p28">
              <a:extLst>
                <a:ext uri="{FF2B5EF4-FFF2-40B4-BE49-F238E27FC236}">
                  <a16:creationId xmlns:a16="http://schemas.microsoft.com/office/drawing/2014/main" id="{71183F6B-420F-4DA0-AC27-1E93424A602A}"/>
                </a:ext>
              </a:extLst>
            </p:cNvPr>
            <p:cNvSpPr txBox="1"/>
            <p:nvPr/>
          </p:nvSpPr>
          <p:spPr>
            <a:xfrm>
              <a:off x="1800780" y="942563"/>
              <a:ext cx="3243533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ru-RU" sz="2000" b="1" kern="0" dirty="0">
                  <a:solidFill>
                    <a:srgbClr val="FFD9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Адаптация на мобильные платформы</a:t>
              </a:r>
              <a:endParaRPr lang="en-US" sz="2000" b="1" kern="0" dirty="0">
                <a:solidFill>
                  <a:srgbClr val="FFD9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8" name="Google Shape;681;p28">
            <a:extLst>
              <a:ext uri="{FF2B5EF4-FFF2-40B4-BE49-F238E27FC236}">
                <a16:creationId xmlns:a16="http://schemas.microsoft.com/office/drawing/2014/main" id="{3F7591C7-BC9D-457C-9B0B-95474AC2A729}"/>
              </a:ext>
            </a:extLst>
          </p:cNvPr>
          <p:cNvGrpSpPr/>
          <p:nvPr/>
        </p:nvGrpSpPr>
        <p:grpSpPr>
          <a:xfrm>
            <a:off x="5714180" y="814353"/>
            <a:ext cx="3758350" cy="1442035"/>
            <a:chOff x="4625751" y="720269"/>
            <a:chExt cx="2872598" cy="1442035"/>
          </a:xfrm>
        </p:grpSpPr>
        <p:sp>
          <p:nvSpPr>
            <p:cNvPr id="59" name="Google Shape;682;p28">
              <a:extLst>
                <a:ext uri="{FF2B5EF4-FFF2-40B4-BE49-F238E27FC236}">
                  <a16:creationId xmlns:a16="http://schemas.microsoft.com/office/drawing/2014/main" id="{FAC12963-4EB9-4225-A3AE-03F3AEF54B40}"/>
                </a:ext>
              </a:extLst>
            </p:cNvPr>
            <p:cNvSpPr txBox="1"/>
            <p:nvPr/>
          </p:nvSpPr>
          <p:spPr>
            <a:xfrm>
              <a:off x="4791658" y="1612104"/>
              <a:ext cx="2706691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400" kern="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Добавление дерева умений: игрок сможет улучшать способности героя, открывать новые умения.</a:t>
              </a:r>
              <a:endParaRPr lang="en-US" sz="1400" kern="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683;p28">
              <a:extLst>
                <a:ext uri="{FF2B5EF4-FFF2-40B4-BE49-F238E27FC236}">
                  <a16:creationId xmlns:a16="http://schemas.microsoft.com/office/drawing/2014/main" id="{E2E6BA92-B50F-4873-A595-7B8624F6A273}"/>
                </a:ext>
              </a:extLst>
            </p:cNvPr>
            <p:cNvSpPr txBox="1"/>
            <p:nvPr/>
          </p:nvSpPr>
          <p:spPr>
            <a:xfrm>
              <a:off x="4625751" y="720269"/>
              <a:ext cx="2812192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ru-RU" sz="2400" b="1" kern="0" dirty="0">
                  <a:solidFill>
                    <a:srgbClr val="FFD9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Система прокачки навыков</a:t>
              </a:r>
              <a:endParaRPr lang="en-US" sz="2400" b="1" kern="0" dirty="0">
                <a:solidFill>
                  <a:srgbClr val="FFD9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" name="Google Shape;684;p28">
            <a:extLst>
              <a:ext uri="{FF2B5EF4-FFF2-40B4-BE49-F238E27FC236}">
                <a16:creationId xmlns:a16="http://schemas.microsoft.com/office/drawing/2014/main" id="{A73DA055-8A64-42EC-A968-3FA0F634BD3F}"/>
              </a:ext>
            </a:extLst>
          </p:cNvPr>
          <p:cNvGrpSpPr/>
          <p:nvPr/>
        </p:nvGrpSpPr>
        <p:grpSpPr>
          <a:xfrm>
            <a:off x="108717" y="4931344"/>
            <a:ext cx="3785858" cy="1452583"/>
            <a:chOff x="1665467" y="994200"/>
            <a:chExt cx="3176215" cy="1452583"/>
          </a:xfrm>
        </p:grpSpPr>
        <p:sp>
          <p:nvSpPr>
            <p:cNvPr id="62" name="Google Shape;685;p28">
              <a:extLst>
                <a:ext uri="{FF2B5EF4-FFF2-40B4-BE49-F238E27FC236}">
                  <a16:creationId xmlns:a16="http://schemas.microsoft.com/office/drawing/2014/main" id="{61F801D0-A4B8-4777-85E3-37A6E7CD9ECB}"/>
                </a:ext>
              </a:extLst>
            </p:cNvPr>
            <p:cNvSpPr txBox="1"/>
            <p:nvPr/>
          </p:nvSpPr>
          <p:spPr>
            <a:xfrm>
              <a:off x="1665467" y="1896583"/>
              <a:ext cx="3176215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400" kern="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Расширение основного сюжета и добавление бонусных карт с уникальными механиками и врагами.</a:t>
              </a:r>
              <a:endParaRPr lang="en-US" sz="1400" kern="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86;p28">
              <a:extLst>
                <a:ext uri="{FF2B5EF4-FFF2-40B4-BE49-F238E27FC236}">
                  <a16:creationId xmlns:a16="http://schemas.microsoft.com/office/drawing/2014/main" id="{FD6EA10F-1EDB-462A-8C64-449CEE7AC54A}"/>
                </a:ext>
              </a:extLst>
            </p:cNvPr>
            <p:cNvSpPr txBox="1"/>
            <p:nvPr/>
          </p:nvSpPr>
          <p:spPr>
            <a:xfrm>
              <a:off x="2344237" y="994200"/>
              <a:ext cx="1833000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ru-RU" sz="2000" b="1" kern="0" dirty="0">
                  <a:solidFill>
                    <a:srgbClr val="FFD9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Создание новых уровней</a:t>
              </a:r>
              <a:endParaRPr sz="2000" b="1" kern="0" dirty="0">
                <a:solidFill>
                  <a:srgbClr val="FFD9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4" name="Google Shape;687;p28">
            <a:extLst>
              <a:ext uri="{FF2B5EF4-FFF2-40B4-BE49-F238E27FC236}">
                <a16:creationId xmlns:a16="http://schemas.microsoft.com/office/drawing/2014/main" id="{1ABE1E11-11B5-41AA-A5A8-0C997C8B8B2B}"/>
              </a:ext>
            </a:extLst>
          </p:cNvPr>
          <p:cNvGrpSpPr/>
          <p:nvPr/>
        </p:nvGrpSpPr>
        <p:grpSpPr>
          <a:xfrm>
            <a:off x="3560896" y="5167357"/>
            <a:ext cx="4553547" cy="1363752"/>
            <a:chOff x="1611957" y="1182773"/>
            <a:chExt cx="3142683" cy="1363752"/>
          </a:xfrm>
        </p:grpSpPr>
        <p:sp>
          <p:nvSpPr>
            <p:cNvPr id="65" name="Google Shape;688;p28">
              <a:extLst>
                <a:ext uri="{FF2B5EF4-FFF2-40B4-BE49-F238E27FC236}">
                  <a16:creationId xmlns:a16="http://schemas.microsoft.com/office/drawing/2014/main" id="{26D78FE7-E0F3-46AF-A3C9-CFEB45CF2251}"/>
                </a:ext>
              </a:extLst>
            </p:cNvPr>
            <p:cNvSpPr txBox="1"/>
            <p:nvPr/>
          </p:nvSpPr>
          <p:spPr>
            <a:xfrm>
              <a:off x="1860290" y="1996325"/>
              <a:ext cx="2699688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400" kern="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Введение кооперативного или соревновательного режима с возможностью совместного прохождения.</a:t>
              </a:r>
              <a:endParaRPr lang="en-US" sz="1400" kern="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89;p28">
              <a:extLst>
                <a:ext uri="{FF2B5EF4-FFF2-40B4-BE49-F238E27FC236}">
                  <a16:creationId xmlns:a16="http://schemas.microsoft.com/office/drawing/2014/main" id="{43BC71AC-9AB0-47F6-9E91-4C41B23787B8}"/>
                </a:ext>
              </a:extLst>
            </p:cNvPr>
            <p:cNvSpPr txBox="1"/>
            <p:nvPr/>
          </p:nvSpPr>
          <p:spPr>
            <a:xfrm>
              <a:off x="1611957" y="1182773"/>
              <a:ext cx="3142683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ru-RU" sz="2000" b="1" kern="0" dirty="0">
                  <a:solidFill>
                    <a:srgbClr val="FFD9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Режим многопользовательской игры</a:t>
              </a:r>
            </a:p>
          </p:txBody>
        </p:sp>
      </p:grpSp>
      <p:grpSp>
        <p:nvGrpSpPr>
          <p:cNvPr id="67" name="Google Shape;690;p28">
            <a:extLst>
              <a:ext uri="{FF2B5EF4-FFF2-40B4-BE49-F238E27FC236}">
                <a16:creationId xmlns:a16="http://schemas.microsoft.com/office/drawing/2014/main" id="{50A262EA-B547-4D0C-9126-C421C5AB9787}"/>
              </a:ext>
            </a:extLst>
          </p:cNvPr>
          <p:cNvGrpSpPr/>
          <p:nvPr/>
        </p:nvGrpSpPr>
        <p:grpSpPr>
          <a:xfrm>
            <a:off x="7701887" y="5054413"/>
            <a:ext cx="4285613" cy="1359995"/>
            <a:chOff x="1779781" y="959157"/>
            <a:chExt cx="2993857" cy="1359995"/>
          </a:xfrm>
        </p:grpSpPr>
        <p:sp>
          <p:nvSpPr>
            <p:cNvPr id="68" name="Google Shape;691;p28">
              <a:extLst>
                <a:ext uri="{FF2B5EF4-FFF2-40B4-BE49-F238E27FC236}">
                  <a16:creationId xmlns:a16="http://schemas.microsoft.com/office/drawing/2014/main" id="{4A426A91-B0CF-48F1-8B4C-D682D644E37C}"/>
                </a:ext>
              </a:extLst>
            </p:cNvPr>
            <p:cNvSpPr txBox="1"/>
            <p:nvPr/>
          </p:nvSpPr>
          <p:spPr>
            <a:xfrm>
              <a:off x="1779781" y="1768952"/>
              <a:ext cx="2993857" cy="55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ru-RU" sz="1400" kern="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rPr>
                <a:t>Инструменты для создания собственных уровней и обмена ими через внутриигровую галерею.</a:t>
              </a:r>
              <a:endParaRPr lang="en-US" sz="1400" kern="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2;p28">
              <a:extLst>
                <a:ext uri="{FF2B5EF4-FFF2-40B4-BE49-F238E27FC236}">
                  <a16:creationId xmlns:a16="http://schemas.microsoft.com/office/drawing/2014/main" id="{F6F6C947-80EA-4A90-A9D5-FBE5C214A199}"/>
                </a:ext>
              </a:extLst>
            </p:cNvPr>
            <p:cNvSpPr txBox="1"/>
            <p:nvPr/>
          </p:nvSpPr>
          <p:spPr>
            <a:xfrm>
              <a:off x="1974863" y="959157"/>
              <a:ext cx="2603694" cy="3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r>
                <a:rPr lang="ru-RU" sz="2000" b="1" kern="0" dirty="0">
                  <a:solidFill>
                    <a:srgbClr val="FFD96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Редактор уровней и пользовательский контент</a:t>
              </a:r>
              <a:endParaRPr lang="en-US" sz="2000" b="1" kern="0" dirty="0">
                <a:solidFill>
                  <a:srgbClr val="FFD96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0" name="Google Shape;693;p28">
            <a:extLst>
              <a:ext uri="{FF2B5EF4-FFF2-40B4-BE49-F238E27FC236}">
                <a16:creationId xmlns:a16="http://schemas.microsoft.com/office/drawing/2014/main" id="{BDCD0A53-068C-4D60-ADB4-EBDC2804DB6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801220" y="4651492"/>
            <a:ext cx="36450" cy="515865"/>
          </a:xfrm>
          <a:prstGeom prst="straightConnector1">
            <a:avLst/>
          </a:prstGeom>
          <a:noFill/>
          <a:ln w="19050" cap="flat" cmpd="sng">
            <a:solidFill>
              <a:srgbClr val="FFD96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71" name="Google Shape;694;p28">
            <a:extLst>
              <a:ext uri="{FF2B5EF4-FFF2-40B4-BE49-F238E27FC236}">
                <a16:creationId xmlns:a16="http://schemas.microsoft.com/office/drawing/2014/main" id="{1E1E30EA-FFAD-4216-8457-F88BBB1FFAFD}"/>
              </a:ext>
            </a:extLst>
          </p:cNvPr>
          <p:cNvCxnSpPr>
            <a:cxnSpLocks/>
          </p:cNvCxnSpPr>
          <p:nvPr/>
        </p:nvCxnSpPr>
        <p:spPr>
          <a:xfrm>
            <a:off x="9638022" y="4364975"/>
            <a:ext cx="154833" cy="737481"/>
          </a:xfrm>
          <a:prstGeom prst="straightConnector1">
            <a:avLst/>
          </a:prstGeom>
          <a:noFill/>
          <a:ln w="19050" cap="flat" cmpd="sng">
            <a:solidFill>
              <a:srgbClr val="FFD96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72" name="Google Shape;695;p28">
            <a:extLst>
              <a:ext uri="{FF2B5EF4-FFF2-40B4-BE49-F238E27FC236}">
                <a16:creationId xmlns:a16="http://schemas.microsoft.com/office/drawing/2014/main" id="{84B1C2E9-43B9-4266-8F39-5CEE5E3A619F}"/>
              </a:ext>
            </a:extLst>
          </p:cNvPr>
          <p:cNvCxnSpPr/>
          <p:nvPr/>
        </p:nvCxnSpPr>
        <p:spPr>
          <a:xfrm rot="10800000">
            <a:off x="7621870" y="2404657"/>
            <a:ext cx="2100" cy="624900"/>
          </a:xfrm>
          <a:prstGeom prst="straightConnector1">
            <a:avLst/>
          </a:prstGeom>
          <a:noFill/>
          <a:ln w="19050" cap="flat" cmpd="sng">
            <a:solidFill>
              <a:srgbClr val="FFD96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73" name="Google Shape;696;p28">
            <a:extLst>
              <a:ext uri="{FF2B5EF4-FFF2-40B4-BE49-F238E27FC236}">
                <a16:creationId xmlns:a16="http://schemas.microsoft.com/office/drawing/2014/main" id="{79CEC63D-4327-4C0A-AF4D-03C88C4C1FB9}"/>
              </a:ext>
            </a:extLst>
          </p:cNvPr>
          <p:cNvCxnSpPr>
            <a:cxnSpLocks/>
          </p:cNvCxnSpPr>
          <p:nvPr/>
        </p:nvCxnSpPr>
        <p:spPr>
          <a:xfrm flipV="1">
            <a:off x="3898684" y="2456744"/>
            <a:ext cx="0" cy="707963"/>
          </a:xfrm>
          <a:prstGeom prst="straightConnector1">
            <a:avLst/>
          </a:prstGeom>
          <a:noFill/>
          <a:ln w="19050" cap="flat" cmpd="sng">
            <a:solidFill>
              <a:srgbClr val="FFD966"/>
            </a:solidFill>
            <a:prstDash val="dot"/>
            <a:round/>
            <a:headEnd type="none" w="med" len="med"/>
            <a:tailEnd type="oval" w="med" len="med"/>
          </a:ln>
        </p:spPr>
      </p:cxnSp>
      <p:cxnSp>
        <p:nvCxnSpPr>
          <p:cNvPr id="74" name="Google Shape;697;p28">
            <a:extLst>
              <a:ext uri="{FF2B5EF4-FFF2-40B4-BE49-F238E27FC236}">
                <a16:creationId xmlns:a16="http://schemas.microsoft.com/office/drawing/2014/main" id="{E8723428-2033-49B4-A48E-3AF76A32B968}"/>
              </a:ext>
            </a:extLst>
          </p:cNvPr>
          <p:cNvCxnSpPr>
            <a:cxnSpLocks/>
          </p:cNvCxnSpPr>
          <p:nvPr/>
        </p:nvCxnSpPr>
        <p:spPr>
          <a:xfrm flipH="1">
            <a:off x="1991233" y="4309477"/>
            <a:ext cx="2100" cy="707404"/>
          </a:xfrm>
          <a:prstGeom prst="straightConnector1">
            <a:avLst/>
          </a:prstGeom>
          <a:noFill/>
          <a:ln w="19050" cap="flat" cmpd="sng">
            <a:solidFill>
              <a:srgbClr val="FFD966"/>
            </a:solidFill>
            <a:prstDash val="dot"/>
            <a:round/>
            <a:headEnd type="none" w="med" len="med"/>
            <a:tailEnd type="oval" w="med" len="med"/>
          </a:ln>
        </p:spPr>
      </p:cxn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E957524C-A08B-4AE2-8B28-A636BA849240}"/>
              </a:ext>
            </a:extLst>
          </p:cNvPr>
          <p:cNvGrpSpPr/>
          <p:nvPr/>
        </p:nvGrpSpPr>
        <p:grpSpPr>
          <a:xfrm>
            <a:off x="3131760" y="3135515"/>
            <a:ext cx="1509986" cy="1597546"/>
            <a:chOff x="3131760" y="3135515"/>
            <a:chExt cx="1509986" cy="1597546"/>
          </a:xfrm>
        </p:grpSpPr>
        <p:sp>
          <p:nvSpPr>
            <p:cNvPr id="31" name="Google Shape;653;p28">
              <a:extLst>
                <a:ext uri="{FF2B5EF4-FFF2-40B4-BE49-F238E27FC236}">
                  <a16:creationId xmlns:a16="http://schemas.microsoft.com/office/drawing/2014/main" id="{1046F569-80AD-4336-9BF1-32295B215C76}"/>
                </a:ext>
              </a:extLst>
            </p:cNvPr>
            <p:cNvSpPr/>
            <p:nvPr/>
          </p:nvSpPr>
          <p:spPr>
            <a:xfrm>
              <a:off x="3131760" y="3222832"/>
              <a:ext cx="1509986" cy="1510229"/>
            </a:xfrm>
            <a:custGeom>
              <a:avLst/>
              <a:gdLst/>
              <a:ahLst/>
              <a:cxnLst/>
              <a:rect l="l" t="t" r="r" b="b"/>
              <a:pathLst>
                <a:path w="6199" h="6200" extrusionOk="0">
                  <a:moveTo>
                    <a:pt x="3099" y="1"/>
                  </a:moveTo>
                  <a:cubicBezTo>
                    <a:pt x="1389" y="1"/>
                    <a:pt x="0" y="1390"/>
                    <a:pt x="0" y="3100"/>
                  </a:cubicBezTo>
                  <a:cubicBezTo>
                    <a:pt x="0" y="4810"/>
                    <a:pt x="1389" y="6199"/>
                    <a:pt x="3099" y="6199"/>
                  </a:cubicBezTo>
                  <a:cubicBezTo>
                    <a:pt x="4809" y="6199"/>
                    <a:pt x="6198" y="4810"/>
                    <a:pt x="6198" y="3100"/>
                  </a:cubicBezTo>
                  <a:cubicBezTo>
                    <a:pt x="6198" y="1390"/>
                    <a:pt x="4809" y="1"/>
                    <a:pt x="309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660;p28">
              <a:extLst>
                <a:ext uri="{FF2B5EF4-FFF2-40B4-BE49-F238E27FC236}">
                  <a16:creationId xmlns:a16="http://schemas.microsoft.com/office/drawing/2014/main" id="{4C35321D-F86E-4683-8656-B311AF530749}"/>
                </a:ext>
              </a:extLst>
            </p:cNvPr>
            <p:cNvSpPr/>
            <p:nvPr/>
          </p:nvSpPr>
          <p:spPr>
            <a:xfrm>
              <a:off x="4478313" y="3135515"/>
              <a:ext cx="130" cy="130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2775" cap="rnd" cmpd="sng">
              <a:solidFill>
                <a:srgbClr val="FFFFFF"/>
              </a:solidFill>
              <a:prstDash val="solid"/>
              <a:miter lim="58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chemeClr val="bg1"/>
                </a:solidFill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0" name="Рисунок 79">
              <a:extLst>
                <a:ext uri="{FF2B5EF4-FFF2-40B4-BE49-F238E27FC236}">
                  <a16:creationId xmlns:a16="http://schemas.microsoft.com/office/drawing/2014/main" id="{61470EB8-B078-4AB8-8DC0-12FF259A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5985" y="3400501"/>
              <a:ext cx="1197180" cy="1197180"/>
            </a:xfrm>
            <a:prstGeom prst="rect">
              <a:avLst/>
            </a:prstGeom>
          </p:spPr>
        </p:pic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93262D85-459D-4D72-AD57-4C534978197E}"/>
              </a:ext>
            </a:extLst>
          </p:cNvPr>
          <p:cNvGrpSpPr/>
          <p:nvPr/>
        </p:nvGrpSpPr>
        <p:grpSpPr>
          <a:xfrm>
            <a:off x="4967773" y="2865329"/>
            <a:ext cx="1557631" cy="1557631"/>
            <a:chOff x="4967773" y="2865329"/>
            <a:chExt cx="1557631" cy="1557631"/>
          </a:xfrm>
        </p:grpSpPr>
        <p:sp>
          <p:nvSpPr>
            <p:cNvPr id="24" name="Google Shape;646;p28">
              <a:extLst>
                <a:ext uri="{FF2B5EF4-FFF2-40B4-BE49-F238E27FC236}">
                  <a16:creationId xmlns:a16="http://schemas.microsoft.com/office/drawing/2014/main" id="{673B7193-7A5E-44E9-93BD-ED3BFDB8DFF2}"/>
                </a:ext>
              </a:extLst>
            </p:cNvPr>
            <p:cNvSpPr/>
            <p:nvPr/>
          </p:nvSpPr>
          <p:spPr>
            <a:xfrm>
              <a:off x="4967773" y="2865329"/>
              <a:ext cx="1557631" cy="1557631"/>
            </a:xfrm>
            <a:custGeom>
              <a:avLst/>
              <a:gdLst/>
              <a:ahLst/>
              <a:cxnLst/>
              <a:rect l="l" t="t" r="r" b="b"/>
              <a:pathLst>
                <a:path w="6200" h="6200" extrusionOk="0">
                  <a:moveTo>
                    <a:pt x="3100" y="1"/>
                  </a:moveTo>
                  <a:cubicBezTo>
                    <a:pt x="1390" y="1"/>
                    <a:pt x="1" y="1390"/>
                    <a:pt x="1" y="3100"/>
                  </a:cubicBezTo>
                  <a:cubicBezTo>
                    <a:pt x="1" y="4810"/>
                    <a:pt x="1390" y="6199"/>
                    <a:pt x="3100" y="6199"/>
                  </a:cubicBezTo>
                  <a:cubicBezTo>
                    <a:pt x="4810" y="6199"/>
                    <a:pt x="6199" y="4810"/>
                    <a:pt x="6199" y="3100"/>
                  </a:cubicBezTo>
                  <a:cubicBezTo>
                    <a:pt x="6199" y="1390"/>
                    <a:pt x="4810" y="1"/>
                    <a:pt x="310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3" name="Рисунок 82">
              <a:extLst>
                <a:ext uri="{FF2B5EF4-FFF2-40B4-BE49-F238E27FC236}">
                  <a16:creationId xmlns:a16="http://schemas.microsoft.com/office/drawing/2014/main" id="{49373F61-C1AC-413E-87E8-19E5DF4D5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17" y="3124035"/>
              <a:ext cx="1061675" cy="1061675"/>
            </a:xfrm>
            <a:prstGeom prst="rect">
              <a:avLst/>
            </a:prstGeom>
          </p:spPr>
        </p:pic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6AD3AA2C-0C8E-4A1F-A74B-F95BE88DC9A2}"/>
              </a:ext>
            </a:extLst>
          </p:cNvPr>
          <p:cNvGrpSpPr/>
          <p:nvPr/>
        </p:nvGrpSpPr>
        <p:grpSpPr>
          <a:xfrm>
            <a:off x="6838047" y="3135515"/>
            <a:ext cx="1649649" cy="1649917"/>
            <a:chOff x="6838047" y="3135515"/>
            <a:chExt cx="1649649" cy="1649917"/>
          </a:xfrm>
        </p:grpSpPr>
        <p:sp>
          <p:nvSpPr>
            <p:cNvPr id="53" name="Google Shape;676;p28">
              <a:extLst>
                <a:ext uri="{FF2B5EF4-FFF2-40B4-BE49-F238E27FC236}">
                  <a16:creationId xmlns:a16="http://schemas.microsoft.com/office/drawing/2014/main" id="{F84965AD-8A5A-485C-9552-4A777F0E4F56}"/>
                </a:ext>
              </a:extLst>
            </p:cNvPr>
            <p:cNvSpPr/>
            <p:nvPr/>
          </p:nvSpPr>
          <p:spPr>
            <a:xfrm>
              <a:off x="6838047" y="3135515"/>
              <a:ext cx="1649649" cy="1649917"/>
            </a:xfrm>
            <a:custGeom>
              <a:avLst/>
              <a:gdLst/>
              <a:ahLst/>
              <a:cxnLst/>
              <a:rect l="l" t="t" r="r" b="b"/>
              <a:pathLst>
                <a:path w="6199" h="6200" extrusionOk="0">
                  <a:moveTo>
                    <a:pt x="3099" y="1"/>
                  </a:moveTo>
                  <a:cubicBezTo>
                    <a:pt x="1389" y="1"/>
                    <a:pt x="0" y="1390"/>
                    <a:pt x="0" y="3100"/>
                  </a:cubicBezTo>
                  <a:cubicBezTo>
                    <a:pt x="0" y="4810"/>
                    <a:pt x="1389" y="6199"/>
                    <a:pt x="3099" y="6199"/>
                  </a:cubicBezTo>
                  <a:cubicBezTo>
                    <a:pt x="4809" y="6199"/>
                    <a:pt x="6198" y="4810"/>
                    <a:pt x="6198" y="3100"/>
                  </a:cubicBezTo>
                  <a:cubicBezTo>
                    <a:pt x="6198" y="1390"/>
                    <a:pt x="4809" y="1"/>
                    <a:pt x="309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DBF53A48-6F6A-4DAA-9983-CF8963F3F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166" y="3387180"/>
              <a:ext cx="1167409" cy="1167409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2D3296D-62A9-4AAE-9147-C7317DCD0479}"/>
              </a:ext>
            </a:extLst>
          </p:cNvPr>
          <p:cNvGrpSpPr/>
          <p:nvPr/>
        </p:nvGrpSpPr>
        <p:grpSpPr>
          <a:xfrm>
            <a:off x="8752410" y="2795451"/>
            <a:ext cx="1552925" cy="1553175"/>
            <a:chOff x="8752410" y="2795451"/>
            <a:chExt cx="1552925" cy="1553175"/>
          </a:xfrm>
        </p:grpSpPr>
        <p:sp>
          <p:nvSpPr>
            <p:cNvPr id="19" name="Google Shape;641;p28">
              <a:extLst>
                <a:ext uri="{FF2B5EF4-FFF2-40B4-BE49-F238E27FC236}">
                  <a16:creationId xmlns:a16="http://schemas.microsoft.com/office/drawing/2014/main" id="{A79F4DE5-65E5-4A7A-8621-869FAE19EC82}"/>
                </a:ext>
              </a:extLst>
            </p:cNvPr>
            <p:cNvSpPr/>
            <p:nvPr/>
          </p:nvSpPr>
          <p:spPr>
            <a:xfrm>
              <a:off x="8752410" y="2795451"/>
              <a:ext cx="1552925" cy="1553175"/>
            </a:xfrm>
            <a:custGeom>
              <a:avLst/>
              <a:gdLst/>
              <a:ahLst/>
              <a:cxnLst/>
              <a:rect l="l" t="t" r="r" b="b"/>
              <a:pathLst>
                <a:path w="6199" h="6200" extrusionOk="0">
                  <a:moveTo>
                    <a:pt x="3100" y="1"/>
                  </a:moveTo>
                  <a:cubicBezTo>
                    <a:pt x="1389" y="1"/>
                    <a:pt x="0" y="1390"/>
                    <a:pt x="0" y="3100"/>
                  </a:cubicBezTo>
                  <a:cubicBezTo>
                    <a:pt x="0" y="4810"/>
                    <a:pt x="1389" y="6199"/>
                    <a:pt x="3100" y="6199"/>
                  </a:cubicBezTo>
                  <a:cubicBezTo>
                    <a:pt x="4810" y="6199"/>
                    <a:pt x="6199" y="4810"/>
                    <a:pt x="6199" y="3100"/>
                  </a:cubicBezTo>
                  <a:cubicBezTo>
                    <a:pt x="6199" y="1390"/>
                    <a:pt x="4810" y="1"/>
                    <a:pt x="3100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id="{C6CB0AF2-7DCF-4047-9B57-28E42B8B1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7776" y="3011084"/>
              <a:ext cx="1132465" cy="1132465"/>
            </a:xfrm>
            <a:prstGeom prst="rect">
              <a:avLst/>
            </a:prstGeom>
          </p:spPr>
        </p:pic>
      </p:grpSp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EFA640D6-FB5F-47AC-9781-3E93FFC9E0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43" y="2920569"/>
            <a:ext cx="1072877" cy="1072877"/>
          </a:xfrm>
          <a:prstGeom prst="rect">
            <a:avLst/>
          </a:prstGeom>
        </p:spPr>
      </p:pic>
      <p:grpSp>
        <p:nvGrpSpPr>
          <p:cNvPr id="75" name="Google Shape;5585;p30">
            <a:extLst>
              <a:ext uri="{FF2B5EF4-FFF2-40B4-BE49-F238E27FC236}">
                <a16:creationId xmlns:a16="http://schemas.microsoft.com/office/drawing/2014/main" id="{5F3D9EB5-457B-4348-992B-300DF428BDDD}"/>
              </a:ext>
            </a:extLst>
          </p:cNvPr>
          <p:cNvGrpSpPr/>
          <p:nvPr/>
        </p:nvGrpSpPr>
        <p:grpSpPr>
          <a:xfrm rot="-5400000">
            <a:off x="1917380" y="376483"/>
            <a:ext cx="443132" cy="295427"/>
            <a:chOff x="2500050" y="3730175"/>
            <a:chExt cx="2619000" cy="1746025"/>
          </a:xfrm>
        </p:grpSpPr>
        <p:sp>
          <p:nvSpPr>
            <p:cNvPr id="76" name="Google Shape;5586;p30">
              <a:extLst>
                <a:ext uri="{FF2B5EF4-FFF2-40B4-BE49-F238E27FC236}">
                  <a16:creationId xmlns:a16="http://schemas.microsoft.com/office/drawing/2014/main" id="{452F88AF-08FA-4422-BE5B-82A3D09F34B4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5587;p30">
              <a:extLst>
                <a:ext uri="{FF2B5EF4-FFF2-40B4-BE49-F238E27FC236}">
                  <a16:creationId xmlns:a16="http://schemas.microsoft.com/office/drawing/2014/main" id="{AF0AD893-584E-4DE6-89A1-980ECA2E25B7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5588;p30">
              <a:extLst>
                <a:ext uri="{FF2B5EF4-FFF2-40B4-BE49-F238E27FC236}">
                  <a16:creationId xmlns:a16="http://schemas.microsoft.com/office/drawing/2014/main" id="{34413F71-1554-4884-A6E7-14867FCBE91D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5589;p30">
              <a:extLst>
                <a:ext uri="{FF2B5EF4-FFF2-40B4-BE49-F238E27FC236}">
                  <a16:creationId xmlns:a16="http://schemas.microsoft.com/office/drawing/2014/main" id="{8A589D94-2A12-41B6-9EBA-6CFDC68D19C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5585;p30">
            <a:extLst>
              <a:ext uri="{FF2B5EF4-FFF2-40B4-BE49-F238E27FC236}">
                <a16:creationId xmlns:a16="http://schemas.microsoft.com/office/drawing/2014/main" id="{0F543084-3BA7-45DC-BF3F-F14C3C1C3496}"/>
              </a:ext>
            </a:extLst>
          </p:cNvPr>
          <p:cNvGrpSpPr/>
          <p:nvPr/>
        </p:nvGrpSpPr>
        <p:grpSpPr>
          <a:xfrm rot="5400000">
            <a:off x="9783115" y="376484"/>
            <a:ext cx="443132" cy="295427"/>
            <a:chOff x="2500050" y="3730175"/>
            <a:chExt cx="2619000" cy="1746025"/>
          </a:xfrm>
        </p:grpSpPr>
        <p:sp>
          <p:nvSpPr>
            <p:cNvPr id="85" name="Google Shape;5586;p30">
              <a:extLst>
                <a:ext uri="{FF2B5EF4-FFF2-40B4-BE49-F238E27FC236}">
                  <a16:creationId xmlns:a16="http://schemas.microsoft.com/office/drawing/2014/main" id="{6A9CDAC0-AD16-4005-8E63-9B0DE46205B8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5587;p30">
              <a:extLst>
                <a:ext uri="{FF2B5EF4-FFF2-40B4-BE49-F238E27FC236}">
                  <a16:creationId xmlns:a16="http://schemas.microsoft.com/office/drawing/2014/main" id="{F2096D9E-3B81-4774-B615-58F1828A41E0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5588;p30">
              <a:extLst>
                <a:ext uri="{FF2B5EF4-FFF2-40B4-BE49-F238E27FC236}">
                  <a16:creationId xmlns:a16="http://schemas.microsoft.com/office/drawing/2014/main" id="{96E28D20-628E-45A4-9945-98248ED3B347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5589;p30">
              <a:extLst>
                <a:ext uri="{FF2B5EF4-FFF2-40B4-BE49-F238E27FC236}">
                  <a16:creationId xmlns:a16="http://schemas.microsoft.com/office/drawing/2014/main" id="{691E841F-0401-49FE-ADA3-D676DEABD1D1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5787;p34">
            <a:extLst>
              <a:ext uri="{FF2B5EF4-FFF2-40B4-BE49-F238E27FC236}">
                <a16:creationId xmlns:a16="http://schemas.microsoft.com/office/drawing/2014/main" id="{F82C715B-C508-4BF6-91DF-BE594E1F3F4E}"/>
              </a:ext>
            </a:extLst>
          </p:cNvPr>
          <p:cNvSpPr/>
          <p:nvPr/>
        </p:nvSpPr>
        <p:spPr>
          <a:xfrm>
            <a:off x="892043" y="4919927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5788;p34">
            <a:extLst>
              <a:ext uri="{FF2B5EF4-FFF2-40B4-BE49-F238E27FC236}">
                <a16:creationId xmlns:a16="http://schemas.microsoft.com/office/drawing/2014/main" id="{1D794B35-E889-4A20-8B36-02CC32944272}"/>
              </a:ext>
            </a:extLst>
          </p:cNvPr>
          <p:cNvSpPr/>
          <p:nvPr/>
        </p:nvSpPr>
        <p:spPr>
          <a:xfrm rot="10800000">
            <a:off x="2904185" y="5376827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7" name="Google Shape;5787;p34">
            <a:extLst>
              <a:ext uri="{FF2B5EF4-FFF2-40B4-BE49-F238E27FC236}">
                <a16:creationId xmlns:a16="http://schemas.microsoft.com/office/drawing/2014/main" id="{7273A3DD-8975-49A6-89C7-A29E3BB530A0}"/>
              </a:ext>
            </a:extLst>
          </p:cNvPr>
          <p:cNvSpPr/>
          <p:nvPr/>
        </p:nvSpPr>
        <p:spPr>
          <a:xfrm>
            <a:off x="1911132" y="1118956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5788;p34">
            <a:extLst>
              <a:ext uri="{FF2B5EF4-FFF2-40B4-BE49-F238E27FC236}">
                <a16:creationId xmlns:a16="http://schemas.microsoft.com/office/drawing/2014/main" id="{CC16E908-491F-467F-9A97-3ED5CC845357}"/>
              </a:ext>
            </a:extLst>
          </p:cNvPr>
          <p:cNvSpPr/>
          <p:nvPr/>
        </p:nvSpPr>
        <p:spPr>
          <a:xfrm rot="10800000">
            <a:off x="5203117" y="1579229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9" name="Google Shape;5787;p34">
            <a:extLst>
              <a:ext uri="{FF2B5EF4-FFF2-40B4-BE49-F238E27FC236}">
                <a16:creationId xmlns:a16="http://schemas.microsoft.com/office/drawing/2014/main" id="{92FE6C89-0083-42D4-989C-C75C2A7A53CD}"/>
              </a:ext>
            </a:extLst>
          </p:cNvPr>
          <p:cNvSpPr/>
          <p:nvPr/>
        </p:nvSpPr>
        <p:spPr>
          <a:xfrm>
            <a:off x="3642598" y="5120715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5788;p34">
            <a:extLst>
              <a:ext uri="{FF2B5EF4-FFF2-40B4-BE49-F238E27FC236}">
                <a16:creationId xmlns:a16="http://schemas.microsoft.com/office/drawing/2014/main" id="{6A464B6D-1596-4DC5-A4A9-16DD221E24E2}"/>
              </a:ext>
            </a:extLst>
          </p:cNvPr>
          <p:cNvSpPr/>
          <p:nvPr/>
        </p:nvSpPr>
        <p:spPr>
          <a:xfrm rot="10800000">
            <a:off x="7589341" y="5563983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Google Shape;5787;p34">
            <a:extLst>
              <a:ext uri="{FF2B5EF4-FFF2-40B4-BE49-F238E27FC236}">
                <a16:creationId xmlns:a16="http://schemas.microsoft.com/office/drawing/2014/main" id="{474927A1-9643-4613-A068-E4F768C25752}"/>
              </a:ext>
            </a:extLst>
          </p:cNvPr>
          <p:cNvSpPr/>
          <p:nvPr/>
        </p:nvSpPr>
        <p:spPr>
          <a:xfrm>
            <a:off x="5984645" y="764905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5788;p34">
            <a:extLst>
              <a:ext uri="{FF2B5EF4-FFF2-40B4-BE49-F238E27FC236}">
                <a16:creationId xmlns:a16="http://schemas.microsoft.com/office/drawing/2014/main" id="{22723DB6-2B0D-4394-A5D4-C96BA878333A}"/>
              </a:ext>
            </a:extLst>
          </p:cNvPr>
          <p:cNvSpPr/>
          <p:nvPr/>
        </p:nvSpPr>
        <p:spPr>
          <a:xfrm rot="10800000">
            <a:off x="8653393" y="1192529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3" name="Google Shape;5787;p34">
            <a:extLst>
              <a:ext uri="{FF2B5EF4-FFF2-40B4-BE49-F238E27FC236}">
                <a16:creationId xmlns:a16="http://schemas.microsoft.com/office/drawing/2014/main" id="{E827F514-C1EE-45AD-BB54-6D2A9755A84E}"/>
              </a:ext>
            </a:extLst>
          </p:cNvPr>
          <p:cNvSpPr/>
          <p:nvPr/>
        </p:nvSpPr>
        <p:spPr>
          <a:xfrm>
            <a:off x="8081572" y="5027621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5788;p34">
            <a:extLst>
              <a:ext uri="{FF2B5EF4-FFF2-40B4-BE49-F238E27FC236}">
                <a16:creationId xmlns:a16="http://schemas.microsoft.com/office/drawing/2014/main" id="{58BB0294-7F83-4067-B229-671FD76BA3E6}"/>
              </a:ext>
            </a:extLst>
          </p:cNvPr>
          <p:cNvSpPr/>
          <p:nvPr/>
        </p:nvSpPr>
        <p:spPr>
          <a:xfrm rot="10800000">
            <a:off x="11345352" y="5445915"/>
            <a:ext cx="391800" cy="391800"/>
          </a:xfrm>
          <a:prstGeom prst="halfFrame">
            <a:avLst>
              <a:gd name="adj1" fmla="val 22223"/>
              <a:gd name="adj2" fmla="val 22223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05" name="Google Shape;10669;p52">
            <a:extLst>
              <a:ext uri="{FF2B5EF4-FFF2-40B4-BE49-F238E27FC236}">
                <a16:creationId xmlns:a16="http://schemas.microsoft.com/office/drawing/2014/main" id="{13E6EA84-1CA3-4A01-B87E-B8FE4932F390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106" name="Google Shape;10670;p52">
              <a:extLst>
                <a:ext uri="{FF2B5EF4-FFF2-40B4-BE49-F238E27FC236}">
                  <a16:creationId xmlns:a16="http://schemas.microsoft.com/office/drawing/2014/main" id="{78FDD88E-64B5-4774-8790-FF29C60A2CBF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671;p52">
              <a:extLst>
                <a:ext uri="{FF2B5EF4-FFF2-40B4-BE49-F238E27FC236}">
                  <a16:creationId xmlns:a16="http://schemas.microsoft.com/office/drawing/2014/main" id="{2BB6A7AE-AC95-468E-ADDB-A822C46FDD1E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672;p52">
              <a:extLst>
                <a:ext uri="{FF2B5EF4-FFF2-40B4-BE49-F238E27FC236}">
                  <a16:creationId xmlns:a16="http://schemas.microsoft.com/office/drawing/2014/main" id="{4948B334-B550-4290-B93D-AA80927452DF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673;p52">
              <a:extLst>
                <a:ext uri="{FF2B5EF4-FFF2-40B4-BE49-F238E27FC236}">
                  <a16:creationId xmlns:a16="http://schemas.microsoft.com/office/drawing/2014/main" id="{9BD3D995-5E22-4AF5-B14C-51DF9634F3B1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674;p52">
              <a:extLst>
                <a:ext uri="{FF2B5EF4-FFF2-40B4-BE49-F238E27FC236}">
                  <a16:creationId xmlns:a16="http://schemas.microsoft.com/office/drawing/2014/main" id="{1F72CB62-21C0-450F-B8F0-075598A6D05D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675;p52">
              <a:extLst>
                <a:ext uri="{FF2B5EF4-FFF2-40B4-BE49-F238E27FC236}">
                  <a16:creationId xmlns:a16="http://schemas.microsoft.com/office/drawing/2014/main" id="{E4E11799-05D4-4AC5-8818-F3763F30516C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676;p52">
              <a:extLst>
                <a:ext uri="{FF2B5EF4-FFF2-40B4-BE49-F238E27FC236}">
                  <a16:creationId xmlns:a16="http://schemas.microsoft.com/office/drawing/2014/main" id="{0A13A1EE-2620-4F96-9A84-207213A6A020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677;p52">
              <a:extLst>
                <a:ext uri="{FF2B5EF4-FFF2-40B4-BE49-F238E27FC236}">
                  <a16:creationId xmlns:a16="http://schemas.microsoft.com/office/drawing/2014/main" id="{E9787960-E5F4-40C8-9E8E-9F04A74BE896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678;p52">
              <a:extLst>
                <a:ext uri="{FF2B5EF4-FFF2-40B4-BE49-F238E27FC236}">
                  <a16:creationId xmlns:a16="http://schemas.microsoft.com/office/drawing/2014/main" id="{E823D421-523B-4AA9-992D-6649F69C014E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679;p52">
              <a:extLst>
                <a:ext uri="{FF2B5EF4-FFF2-40B4-BE49-F238E27FC236}">
                  <a16:creationId xmlns:a16="http://schemas.microsoft.com/office/drawing/2014/main" id="{0145BE33-128B-4C00-899C-F1A46FF11D1B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680;p52">
              <a:extLst>
                <a:ext uri="{FF2B5EF4-FFF2-40B4-BE49-F238E27FC236}">
                  <a16:creationId xmlns:a16="http://schemas.microsoft.com/office/drawing/2014/main" id="{B08762EC-7041-4566-A7D0-D7F6632288AB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681;p52">
              <a:extLst>
                <a:ext uri="{FF2B5EF4-FFF2-40B4-BE49-F238E27FC236}">
                  <a16:creationId xmlns:a16="http://schemas.microsoft.com/office/drawing/2014/main" id="{59B7A2A7-BFFF-48C0-8F46-8E5823C2522D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682;p52">
              <a:extLst>
                <a:ext uri="{FF2B5EF4-FFF2-40B4-BE49-F238E27FC236}">
                  <a16:creationId xmlns:a16="http://schemas.microsoft.com/office/drawing/2014/main" id="{66D82DBF-BAA2-4066-A507-7735131D7AD2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683;p52">
              <a:extLst>
                <a:ext uri="{FF2B5EF4-FFF2-40B4-BE49-F238E27FC236}">
                  <a16:creationId xmlns:a16="http://schemas.microsoft.com/office/drawing/2014/main" id="{2C3D6701-0B3E-4F80-8189-50AC7B36B8EC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684;p52">
              <a:extLst>
                <a:ext uri="{FF2B5EF4-FFF2-40B4-BE49-F238E27FC236}">
                  <a16:creationId xmlns:a16="http://schemas.microsoft.com/office/drawing/2014/main" id="{024DA28F-0F92-4E47-B6F7-690E51D612EB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685;p52">
              <a:extLst>
                <a:ext uri="{FF2B5EF4-FFF2-40B4-BE49-F238E27FC236}">
                  <a16:creationId xmlns:a16="http://schemas.microsoft.com/office/drawing/2014/main" id="{065C7386-4DC2-4D87-89F8-B7C3FE66B976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686;p52">
              <a:extLst>
                <a:ext uri="{FF2B5EF4-FFF2-40B4-BE49-F238E27FC236}">
                  <a16:creationId xmlns:a16="http://schemas.microsoft.com/office/drawing/2014/main" id="{FD6E41F5-C6CE-44A6-9CB6-469F8571DCE7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687;p52">
              <a:extLst>
                <a:ext uri="{FF2B5EF4-FFF2-40B4-BE49-F238E27FC236}">
                  <a16:creationId xmlns:a16="http://schemas.microsoft.com/office/drawing/2014/main" id="{74D11F43-92F1-4D8E-8CD9-DA1991C32A8A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688;p52">
              <a:extLst>
                <a:ext uri="{FF2B5EF4-FFF2-40B4-BE49-F238E27FC236}">
                  <a16:creationId xmlns:a16="http://schemas.microsoft.com/office/drawing/2014/main" id="{CC389F60-3D2F-4ACD-852D-25D068BF2FF6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689;p52">
              <a:extLst>
                <a:ext uri="{FF2B5EF4-FFF2-40B4-BE49-F238E27FC236}">
                  <a16:creationId xmlns:a16="http://schemas.microsoft.com/office/drawing/2014/main" id="{12F149EE-3EFE-4772-9827-2EDD09BF56EF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690;p52">
              <a:extLst>
                <a:ext uri="{FF2B5EF4-FFF2-40B4-BE49-F238E27FC236}">
                  <a16:creationId xmlns:a16="http://schemas.microsoft.com/office/drawing/2014/main" id="{C7792CDA-16DD-49F3-82C6-8A49A419CA14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691;p52">
              <a:extLst>
                <a:ext uri="{FF2B5EF4-FFF2-40B4-BE49-F238E27FC236}">
                  <a16:creationId xmlns:a16="http://schemas.microsoft.com/office/drawing/2014/main" id="{0C5D10B4-9E1B-4797-B580-22C1915E28DB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692;p52">
              <a:extLst>
                <a:ext uri="{FF2B5EF4-FFF2-40B4-BE49-F238E27FC236}">
                  <a16:creationId xmlns:a16="http://schemas.microsoft.com/office/drawing/2014/main" id="{4B39AF0E-C9AF-4DA6-B357-08F4146CA2E4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693;p52">
              <a:extLst>
                <a:ext uri="{FF2B5EF4-FFF2-40B4-BE49-F238E27FC236}">
                  <a16:creationId xmlns:a16="http://schemas.microsoft.com/office/drawing/2014/main" id="{4E9290C1-3DF2-4F4F-9166-ED11107025D7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694;p52">
              <a:extLst>
                <a:ext uri="{FF2B5EF4-FFF2-40B4-BE49-F238E27FC236}">
                  <a16:creationId xmlns:a16="http://schemas.microsoft.com/office/drawing/2014/main" id="{9D6108ED-585A-404F-8B46-02AF6F35BCC8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695;p52">
              <a:extLst>
                <a:ext uri="{FF2B5EF4-FFF2-40B4-BE49-F238E27FC236}">
                  <a16:creationId xmlns:a16="http://schemas.microsoft.com/office/drawing/2014/main" id="{371FB176-A860-4463-A20C-E486E65BCB53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696;p52">
              <a:extLst>
                <a:ext uri="{FF2B5EF4-FFF2-40B4-BE49-F238E27FC236}">
                  <a16:creationId xmlns:a16="http://schemas.microsoft.com/office/drawing/2014/main" id="{E37AE2FD-49A6-44E1-9617-718B8331653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697;p52">
              <a:extLst>
                <a:ext uri="{FF2B5EF4-FFF2-40B4-BE49-F238E27FC236}">
                  <a16:creationId xmlns:a16="http://schemas.microsoft.com/office/drawing/2014/main" id="{ED6F487B-1A70-4272-8A37-EDA05E940C40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698;p52">
              <a:extLst>
                <a:ext uri="{FF2B5EF4-FFF2-40B4-BE49-F238E27FC236}">
                  <a16:creationId xmlns:a16="http://schemas.microsoft.com/office/drawing/2014/main" id="{3D39EAF3-16B4-4872-A7B5-62F54628ACFD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699;p52">
              <a:extLst>
                <a:ext uri="{FF2B5EF4-FFF2-40B4-BE49-F238E27FC236}">
                  <a16:creationId xmlns:a16="http://schemas.microsoft.com/office/drawing/2014/main" id="{0C22EBEC-F3CC-4558-800B-A39BC3EA7098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00;p52">
              <a:extLst>
                <a:ext uri="{FF2B5EF4-FFF2-40B4-BE49-F238E27FC236}">
                  <a16:creationId xmlns:a16="http://schemas.microsoft.com/office/drawing/2014/main" id="{F5C28C79-C854-4F77-AE2A-2837758B20C6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01;p52">
              <a:extLst>
                <a:ext uri="{FF2B5EF4-FFF2-40B4-BE49-F238E27FC236}">
                  <a16:creationId xmlns:a16="http://schemas.microsoft.com/office/drawing/2014/main" id="{299EA112-9A15-4C5A-B98B-BABB6AE27B12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02;p52">
              <a:extLst>
                <a:ext uri="{FF2B5EF4-FFF2-40B4-BE49-F238E27FC236}">
                  <a16:creationId xmlns:a16="http://schemas.microsoft.com/office/drawing/2014/main" id="{AB409E79-253F-4CE2-8653-B92235B4300C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03;p52">
              <a:extLst>
                <a:ext uri="{FF2B5EF4-FFF2-40B4-BE49-F238E27FC236}">
                  <a16:creationId xmlns:a16="http://schemas.microsoft.com/office/drawing/2014/main" id="{01559E12-DD69-45AB-92DE-8BEFC231E355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04;p52">
              <a:extLst>
                <a:ext uri="{FF2B5EF4-FFF2-40B4-BE49-F238E27FC236}">
                  <a16:creationId xmlns:a16="http://schemas.microsoft.com/office/drawing/2014/main" id="{A9C06516-3246-4670-861E-CBF63EA6CCF2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05;p52">
              <a:extLst>
                <a:ext uri="{FF2B5EF4-FFF2-40B4-BE49-F238E27FC236}">
                  <a16:creationId xmlns:a16="http://schemas.microsoft.com/office/drawing/2014/main" id="{E57BE10D-DA4E-47F0-B901-F64EE31A9920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06;p52">
              <a:extLst>
                <a:ext uri="{FF2B5EF4-FFF2-40B4-BE49-F238E27FC236}">
                  <a16:creationId xmlns:a16="http://schemas.microsoft.com/office/drawing/2014/main" id="{321D91C7-DA4A-45D9-8A0E-60DA2B183FDA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07;p52">
              <a:extLst>
                <a:ext uri="{FF2B5EF4-FFF2-40B4-BE49-F238E27FC236}">
                  <a16:creationId xmlns:a16="http://schemas.microsoft.com/office/drawing/2014/main" id="{7139F7EA-58CA-44D2-8B61-65989D59E88B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08;p52">
              <a:extLst>
                <a:ext uri="{FF2B5EF4-FFF2-40B4-BE49-F238E27FC236}">
                  <a16:creationId xmlns:a16="http://schemas.microsoft.com/office/drawing/2014/main" id="{3F0A16F4-0E6A-4A95-BF81-831698E2AE71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09;p52">
              <a:extLst>
                <a:ext uri="{FF2B5EF4-FFF2-40B4-BE49-F238E27FC236}">
                  <a16:creationId xmlns:a16="http://schemas.microsoft.com/office/drawing/2014/main" id="{FEB3370C-D403-4F16-AB85-58B836663A26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10;p52">
              <a:extLst>
                <a:ext uri="{FF2B5EF4-FFF2-40B4-BE49-F238E27FC236}">
                  <a16:creationId xmlns:a16="http://schemas.microsoft.com/office/drawing/2014/main" id="{26BA45A9-0222-4781-BA9E-7F350F79332D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11;p52">
              <a:extLst>
                <a:ext uri="{FF2B5EF4-FFF2-40B4-BE49-F238E27FC236}">
                  <a16:creationId xmlns:a16="http://schemas.microsoft.com/office/drawing/2014/main" id="{D9C055AD-0B56-48F2-9961-31A4B3F0D848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712;p52">
              <a:extLst>
                <a:ext uri="{FF2B5EF4-FFF2-40B4-BE49-F238E27FC236}">
                  <a16:creationId xmlns:a16="http://schemas.microsoft.com/office/drawing/2014/main" id="{D2329DA7-D0D8-48C6-8F23-0AAC4F22A53C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713;p52">
              <a:extLst>
                <a:ext uri="{FF2B5EF4-FFF2-40B4-BE49-F238E27FC236}">
                  <a16:creationId xmlns:a16="http://schemas.microsoft.com/office/drawing/2014/main" id="{6E385DF1-CDC4-4F5C-8CA4-5F313C2DC941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714;p52">
              <a:extLst>
                <a:ext uri="{FF2B5EF4-FFF2-40B4-BE49-F238E27FC236}">
                  <a16:creationId xmlns:a16="http://schemas.microsoft.com/office/drawing/2014/main" id="{A40EF3A2-BE7F-4DE0-B557-9501EEE74C54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715;p52">
              <a:extLst>
                <a:ext uri="{FF2B5EF4-FFF2-40B4-BE49-F238E27FC236}">
                  <a16:creationId xmlns:a16="http://schemas.microsoft.com/office/drawing/2014/main" id="{750D2CAF-0B80-4379-9629-BC9C4068CD61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716;p52">
              <a:extLst>
                <a:ext uri="{FF2B5EF4-FFF2-40B4-BE49-F238E27FC236}">
                  <a16:creationId xmlns:a16="http://schemas.microsoft.com/office/drawing/2014/main" id="{24DD01CD-6C32-4DDF-8926-19E37A561301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717;p52">
              <a:extLst>
                <a:ext uri="{FF2B5EF4-FFF2-40B4-BE49-F238E27FC236}">
                  <a16:creationId xmlns:a16="http://schemas.microsoft.com/office/drawing/2014/main" id="{0DAE56C4-9703-4C56-ABF4-DF1E8A50BC69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718;p52">
              <a:extLst>
                <a:ext uri="{FF2B5EF4-FFF2-40B4-BE49-F238E27FC236}">
                  <a16:creationId xmlns:a16="http://schemas.microsoft.com/office/drawing/2014/main" id="{965215AC-D6FC-47CB-A5FE-E7D84D732AF0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719;p52">
              <a:extLst>
                <a:ext uri="{FF2B5EF4-FFF2-40B4-BE49-F238E27FC236}">
                  <a16:creationId xmlns:a16="http://schemas.microsoft.com/office/drawing/2014/main" id="{1994793C-F239-49B7-9AFE-0FFB2C540E78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720;p52">
              <a:extLst>
                <a:ext uri="{FF2B5EF4-FFF2-40B4-BE49-F238E27FC236}">
                  <a16:creationId xmlns:a16="http://schemas.microsoft.com/office/drawing/2014/main" id="{433A3824-273B-4542-BC64-BB03146E2488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721;p52">
              <a:extLst>
                <a:ext uri="{FF2B5EF4-FFF2-40B4-BE49-F238E27FC236}">
                  <a16:creationId xmlns:a16="http://schemas.microsoft.com/office/drawing/2014/main" id="{45727BCA-E117-4D3F-90EB-41D6C18A6475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722;p52">
              <a:extLst>
                <a:ext uri="{FF2B5EF4-FFF2-40B4-BE49-F238E27FC236}">
                  <a16:creationId xmlns:a16="http://schemas.microsoft.com/office/drawing/2014/main" id="{6BBF196A-E4F8-4B2D-92EE-988310B4C22D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723;p52">
              <a:extLst>
                <a:ext uri="{FF2B5EF4-FFF2-40B4-BE49-F238E27FC236}">
                  <a16:creationId xmlns:a16="http://schemas.microsoft.com/office/drawing/2014/main" id="{205F3431-9E08-4C8B-8D02-FC33AD33A748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724;p52">
              <a:extLst>
                <a:ext uri="{FF2B5EF4-FFF2-40B4-BE49-F238E27FC236}">
                  <a16:creationId xmlns:a16="http://schemas.microsoft.com/office/drawing/2014/main" id="{990EF1F2-11C4-48F9-B900-83F97C9CCDEB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725;p52">
              <a:extLst>
                <a:ext uri="{FF2B5EF4-FFF2-40B4-BE49-F238E27FC236}">
                  <a16:creationId xmlns:a16="http://schemas.microsoft.com/office/drawing/2014/main" id="{DB1A8BE3-8C2A-4866-A8DD-32206A5BB207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726;p52">
              <a:extLst>
                <a:ext uri="{FF2B5EF4-FFF2-40B4-BE49-F238E27FC236}">
                  <a16:creationId xmlns:a16="http://schemas.microsoft.com/office/drawing/2014/main" id="{655A9325-82D9-4C88-AB92-324248F71993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727;p52">
              <a:extLst>
                <a:ext uri="{FF2B5EF4-FFF2-40B4-BE49-F238E27FC236}">
                  <a16:creationId xmlns:a16="http://schemas.microsoft.com/office/drawing/2014/main" id="{AE4B9A25-2A1D-41A9-8962-0EEA564DF489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728;p52">
              <a:extLst>
                <a:ext uri="{FF2B5EF4-FFF2-40B4-BE49-F238E27FC236}">
                  <a16:creationId xmlns:a16="http://schemas.microsoft.com/office/drawing/2014/main" id="{92A0593A-425F-4062-AD5A-3655A295E4F7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729;p52">
              <a:extLst>
                <a:ext uri="{FF2B5EF4-FFF2-40B4-BE49-F238E27FC236}">
                  <a16:creationId xmlns:a16="http://schemas.microsoft.com/office/drawing/2014/main" id="{7101D11C-8B93-4993-8DD4-93152F95E017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730;p52">
              <a:extLst>
                <a:ext uri="{FF2B5EF4-FFF2-40B4-BE49-F238E27FC236}">
                  <a16:creationId xmlns:a16="http://schemas.microsoft.com/office/drawing/2014/main" id="{2B8C786B-98B5-4508-A5AB-12E9752D7DE9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731;p52">
              <a:extLst>
                <a:ext uri="{FF2B5EF4-FFF2-40B4-BE49-F238E27FC236}">
                  <a16:creationId xmlns:a16="http://schemas.microsoft.com/office/drawing/2014/main" id="{CC6B1484-2981-4A56-A5D6-D72B7154A793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732;p52">
              <a:extLst>
                <a:ext uri="{FF2B5EF4-FFF2-40B4-BE49-F238E27FC236}">
                  <a16:creationId xmlns:a16="http://schemas.microsoft.com/office/drawing/2014/main" id="{C1D686C3-9128-4CAE-9E3F-23241CAA1201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733;p52">
              <a:extLst>
                <a:ext uri="{FF2B5EF4-FFF2-40B4-BE49-F238E27FC236}">
                  <a16:creationId xmlns:a16="http://schemas.microsoft.com/office/drawing/2014/main" id="{0E92C34C-33A1-4543-8535-B35E0FB4897E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734;p52">
              <a:extLst>
                <a:ext uri="{FF2B5EF4-FFF2-40B4-BE49-F238E27FC236}">
                  <a16:creationId xmlns:a16="http://schemas.microsoft.com/office/drawing/2014/main" id="{3BBB1A25-1675-449D-A996-F3A07B7D112C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735;p52">
              <a:extLst>
                <a:ext uri="{FF2B5EF4-FFF2-40B4-BE49-F238E27FC236}">
                  <a16:creationId xmlns:a16="http://schemas.microsoft.com/office/drawing/2014/main" id="{5E7EBF0B-617A-4E1A-860D-F29880F70894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736;p52">
              <a:extLst>
                <a:ext uri="{FF2B5EF4-FFF2-40B4-BE49-F238E27FC236}">
                  <a16:creationId xmlns:a16="http://schemas.microsoft.com/office/drawing/2014/main" id="{A5CD050A-9F0F-4E7A-A618-E75A423C025B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737;p52">
              <a:extLst>
                <a:ext uri="{FF2B5EF4-FFF2-40B4-BE49-F238E27FC236}">
                  <a16:creationId xmlns:a16="http://schemas.microsoft.com/office/drawing/2014/main" id="{039D1B7C-72B6-42C6-86C4-E4F2D7C6BC70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738;p52">
              <a:extLst>
                <a:ext uri="{FF2B5EF4-FFF2-40B4-BE49-F238E27FC236}">
                  <a16:creationId xmlns:a16="http://schemas.microsoft.com/office/drawing/2014/main" id="{A9367C63-B1FD-45A5-9801-3B96C6174F87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739;p52">
              <a:extLst>
                <a:ext uri="{FF2B5EF4-FFF2-40B4-BE49-F238E27FC236}">
                  <a16:creationId xmlns:a16="http://schemas.microsoft.com/office/drawing/2014/main" id="{6D1CFB1F-60E8-443E-989F-655A27A94501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740;p52">
              <a:extLst>
                <a:ext uri="{FF2B5EF4-FFF2-40B4-BE49-F238E27FC236}">
                  <a16:creationId xmlns:a16="http://schemas.microsoft.com/office/drawing/2014/main" id="{CFE263B1-F2B8-49EA-9C9C-4951907B4836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741;p52">
              <a:extLst>
                <a:ext uri="{FF2B5EF4-FFF2-40B4-BE49-F238E27FC236}">
                  <a16:creationId xmlns:a16="http://schemas.microsoft.com/office/drawing/2014/main" id="{8D73E67B-C0B0-4705-96AD-DE7BA1C0E586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742;p52">
              <a:extLst>
                <a:ext uri="{FF2B5EF4-FFF2-40B4-BE49-F238E27FC236}">
                  <a16:creationId xmlns:a16="http://schemas.microsoft.com/office/drawing/2014/main" id="{286A3B4C-E300-4CE0-9EDC-D61180ED9B3F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743;p52">
              <a:extLst>
                <a:ext uri="{FF2B5EF4-FFF2-40B4-BE49-F238E27FC236}">
                  <a16:creationId xmlns:a16="http://schemas.microsoft.com/office/drawing/2014/main" id="{F0ADF5C9-F899-4E77-AEFB-45215BA4119B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744;p52">
              <a:extLst>
                <a:ext uri="{FF2B5EF4-FFF2-40B4-BE49-F238E27FC236}">
                  <a16:creationId xmlns:a16="http://schemas.microsoft.com/office/drawing/2014/main" id="{074D1E4E-67B6-4949-97AE-AF1C08EFA8A5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745;p52">
              <a:extLst>
                <a:ext uri="{FF2B5EF4-FFF2-40B4-BE49-F238E27FC236}">
                  <a16:creationId xmlns:a16="http://schemas.microsoft.com/office/drawing/2014/main" id="{0573E682-FA50-40C3-8FB9-BB6DBB88B0B9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746;p52">
              <a:extLst>
                <a:ext uri="{FF2B5EF4-FFF2-40B4-BE49-F238E27FC236}">
                  <a16:creationId xmlns:a16="http://schemas.microsoft.com/office/drawing/2014/main" id="{5D35201F-AC8F-48D9-B532-5111A69BD5EF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747;p52">
              <a:extLst>
                <a:ext uri="{FF2B5EF4-FFF2-40B4-BE49-F238E27FC236}">
                  <a16:creationId xmlns:a16="http://schemas.microsoft.com/office/drawing/2014/main" id="{E0C9E430-599B-47AD-9B48-65335B9B95F6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748;p52">
              <a:extLst>
                <a:ext uri="{FF2B5EF4-FFF2-40B4-BE49-F238E27FC236}">
                  <a16:creationId xmlns:a16="http://schemas.microsoft.com/office/drawing/2014/main" id="{F36EEEDB-E802-45EC-885D-44730A2715B7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749;p52">
              <a:extLst>
                <a:ext uri="{FF2B5EF4-FFF2-40B4-BE49-F238E27FC236}">
                  <a16:creationId xmlns:a16="http://schemas.microsoft.com/office/drawing/2014/main" id="{A0D7B8A0-3C16-4D44-8DB6-820DDBCAACFA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750;p52">
              <a:extLst>
                <a:ext uri="{FF2B5EF4-FFF2-40B4-BE49-F238E27FC236}">
                  <a16:creationId xmlns:a16="http://schemas.microsoft.com/office/drawing/2014/main" id="{8676C037-4961-4B8D-9C34-A5BE495A934B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751;p52">
              <a:extLst>
                <a:ext uri="{FF2B5EF4-FFF2-40B4-BE49-F238E27FC236}">
                  <a16:creationId xmlns:a16="http://schemas.microsoft.com/office/drawing/2014/main" id="{091DD504-B5F3-441D-8A71-3F4546BA8751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752;p52">
              <a:extLst>
                <a:ext uri="{FF2B5EF4-FFF2-40B4-BE49-F238E27FC236}">
                  <a16:creationId xmlns:a16="http://schemas.microsoft.com/office/drawing/2014/main" id="{BD9DB951-980C-4886-B4F1-90A11D5860DF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753;p52">
              <a:extLst>
                <a:ext uri="{FF2B5EF4-FFF2-40B4-BE49-F238E27FC236}">
                  <a16:creationId xmlns:a16="http://schemas.microsoft.com/office/drawing/2014/main" id="{48A19DD3-AFC5-4F4D-9065-A3150D1335ED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754;p52">
              <a:extLst>
                <a:ext uri="{FF2B5EF4-FFF2-40B4-BE49-F238E27FC236}">
                  <a16:creationId xmlns:a16="http://schemas.microsoft.com/office/drawing/2014/main" id="{7F26F59D-250F-423C-A720-1F937CC941E2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755;p52">
              <a:extLst>
                <a:ext uri="{FF2B5EF4-FFF2-40B4-BE49-F238E27FC236}">
                  <a16:creationId xmlns:a16="http://schemas.microsoft.com/office/drawing/2014/main" id="{22ED5057-AB1C-44FF-85E6-CFF1592B5F45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756;p52">
              <a:extLst>
                <a:ext uri="{FF2B5EF4-FFF2-40B4-BE49-F238E27FC236}">
                  <a16:creationId xmlns:a16="http://schemas.microsoft.com/office/drawing/2014/main" id="{0BDB7D2C-959D-4D43-BA9F-F20D8C61B6B8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757;p52">
              <a:extLst>
                <a:ext uri="{FF2B5EF4-FFF2-40B4-BE49-F238E27FC236}">
                  <a16:creationId xmlns:a16="http://schemas.microsoft.com/office/drawing/2014/main" id="{9E2CA394-521E-492C-BAC8-86EB19C19D6E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758;p52">
              <a:extLst>
                <a:ext uri="{FF2B5EF4-FFF2-40B4-BE49-F238E27FC236}">
                  <a16:creationId xmlns:a16="http://schemas.microsoft.com/office/drawing/2014/main" id="{218C3D37-E9BD-40F1-B651-CEDC42562D78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759;p52">
              <a:extLst>
                <a:ext uri="{FF2B5EF4-FFF2-40B4-BE49-F238E27FC236}">
                  <a16:creationId xmlns:a16="http://schemas.microsoft.com/office/drawing/2014/main" id="{99457206-9829-46A0-901A-672C60BC4EBE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760;p52">
              <a:extLst>
                <a:ext uri="{FF2B5EF4-FFF2-40B4-BE49-F238E27FC236}">
                  <a16:creationId xmlns:a16="http://schemas.microsoft.com/office/drawing/2014/main" id="{890F6815-C706-4602-B47E-9546B1CE373A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761;p52">
              <a:extLst>
                <a:ext uri="{FF2B5EF4-FFF2-40B4-BE49-F238E27FC236}">
                  <a16:creationId xmlns:a16="http://schemas.microsoft.com/office/drawing/2014/main" id="{56731C0F-4C3D-42F1-9D4F-EF6F2C954CB6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762;p52">
              <a:extLst>
                <a:ext uri="{FF2B5EF4-FFF2-40B4-BE49-F238E27FC236}">
                  <a16:creationId xmlns:a16="http://schemas.microsoft.com/office/drawing/2014/main" id="{316F207A-5F15-41A5-98A5-1A5B1DDD0F02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763;p52">
              <a:extLst>
                <a:ext uri="{FF2B5EF4-FFF2-40B4-BE49-F238E27FC236}">
                  <a16:creationId xmlns:a16="http://schemas.microsoft.com/office/drawing/2014/main" id="{893FC0AE-9D07-4A1E-8449-33642AC84ACB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764;p52">
              <a:extLst>
                <a:ext uri="{FF2B5EF4-FFF2-40B4-BE49-F238E27FC236}">
                  <a16:creationId xmlns:a16="http://schemas.microsoft.com/office/drawing/2014/main" id="{7E3075C8-ED5E-4998-BA6E-6A44D89E346E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765;p52">
              <a:extLst>
                <a:ext uri="{FF2B5EF4-FFF2-40B4-BE49-F238E27FC236}">
                  <a16:creationId xmlns:a16="http://schemas.microsoft.com/office/drawing/2014/main" id="{E5F87799-18EE-4A66-BBBF-B3DF946F0F30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766;p52">
              <a:extLst>
                <a:ext uri="{FF2B5EF4-FFF2-40B4-BE49-F238E27FC236}">
                  <a16:creationId xmlns:a16="http://schemas.microsoft.com/office/drawing/2014/main" id="{CA950146-EDCF-42FC-B2CF-B230FF7C7179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767;p52">
              <a:extLst>
                <a:ext uri="{FF2B5EF4-FFF2-40B4-BE49-F238E27FC236}">
                  <a16:creationId xmlns:a16="http://schemas.microsoft.com/office/drawing/2014/main" id="{03029734-5D71-49DD-A0BE-7B23B4DE3C36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768;p52">
              <a:extLst>
                <a:ext uri="{FF2B5EF4-FFF2-40B4-BE49-F238E27FC236}">
                  <a16:creationId xmlns:a16="http://schemas.microsoft.com/office/drawing/2014/main" id="{B00368E1-7EFB-4556-B058-1C9B24D5E89A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769;p52">
              <a:extLst>
                <a:ext uri="{FF2B5EF4-FFF2-40B4-BE49-F238E27FC236}">
                  <a16:creationId xmlns:a16="http://schemas.microsoft.com/office/drawing/2014/main" id="{B7C9A27B-EA95-4460-A20A-FD1EE7DAD5D8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770;p52">
              <a:extLst>
                <a:ext uri="{FF2B5EF4-FFF2-40B4-BE49-F238E27FC236}">
                  <a16:creationId xmlns:a16="http://schemas.microsoft.com/office/drawing/2014/main" id="{72793095-D106-4D7F-9D95-8714C88C2F39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771;p52">
              <a:extLst>
                <a:ext uri="{FF2B5EF4-FFF2-40B4-BE49-F238E27FC236}">
                  <a16:creationId xmlns:a16="http://schemas.microsoft.com/office/drawing/2014/main" id="{D75779DA-2EFB-4F0C-8213-47BF5F7C946E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772;p52">
              <a:extLst>
                <a:ext uri="{FF2B5EF4-FFF2-40B4-BE49-F238E27FC236}">
                  <a16:creationId xmlns:a16="http://schemas.microsoft.com/office/drawing/2014/main" id="{519519B0-9821-4702-82AA-E6BFC280FA32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773;p52">
              <a:extLst>
                <a:ext uri="{FF2B5EF4-FFF2-40B4-BE49-F238E27FC236}">
                  <a16:creationId xmlns:a16="http://schemas.microsoft.com/office/drawing/2014/main" id="{621B793F-BB62-4D3D-8AD1-041B9DF49DEE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774;p52">
              <a:extLst>
                <a:ext uri="{FF2B5EF4-FFF2-40B4-BE49-F238E27FC236}">
                  <a16:creationId xmlns:a16="http://schemas.microsoft.com/office/drawing/2014/main" id="{8E6F726B-08CF-4881-83EB-628FE1A17752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775;p52">
              <a:extLst>
                <a:ext uri="{FF2B5EF4-FFF2-40B4-BE49-F238E27FC236}">
                  <a16:creationId xmlns:a16="http://schemas.microsoft.com/office/drawing/2014/main" id="{A74F2C1D-1C59-4643-BB55-168487F6A2BF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776;p52">
              <a:extLst>
                <a:ext uri="{FF2B5EF4-FFF2-40B4-BE49-F238E27FC236}">
                  <a16:creationId xmlns:a16="http://schemas.microsoft.com/office/drawing/2014/main" id="{94290027-1C70-4DB3-87A2-0BB9E3DC75AA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777;p52">
              <a:extLst>
                <a:ext uri="{FF2B5EF4-FFF2-40B4-BE49-F238E27FC236}">
                  <a16:creationId xmlns:a16="http://schemas.microsoft.com/office/drawing/2014/main" id="{B45A5E35-E77B-422E-8F83-991F3C7F5CA5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778;p52">
              <a:extLst>
                <a:ext uri="{FF2B5EF4-FFF2-40B4-BE49-F238E27FC236}">
                  <a16:creationId xmlns:a16="http://schemas.microsoft.com/office/drawing/2014/main" id="{5F7A8216-26E2-403B-83C3-744A53B749D2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779;p52">
              <a:extLst>
                <a:ext uri="{FF2B5EF4-FFF2-40B4-BE49-F238E27FC236}">
                  <a16:creationId xmlns:a16="http://schemas.microsoft.com/office/drawing/2014/main" id="{A40DA77C-1D5D-47F4-909E-A639FB9B74A3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780;p52">
              <a:extLst>
                <a:ext uri="{FF2B5EF4-FFF2-40B4-BE49-F238E27FC236}">
                  <a16:creationId xmlns:a16="http://schemas.microsoft.com/office/drawing/2014/main" id="{EFC73755-3272-476E-A86B-3D00BFE32114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781;p52">
              <a:extLst>
                <a:ext uri="{FF2B5EF4-FFF2-40B4-BE49-F238E27FC236}">
                  <a16:creationId xmlns:a16="http://schemas.microsoft.com/office/drawing/2014/main" id="{17FA6572-9765-401B-807B-89811364AF8E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782;p52">
              <a:extLst>
                <a:ext uri="{FF2B5EF4-FFF2-40B4-BE49-F238E27FC236}">
                  <a16:creationId xmlns:a16="http://schemas.microsoft.com/office/drawing/2014/main" id="{E8A9F11D-8D54-4DBD-86C8-8B6454A47614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783;p52">
              <a:extLst>
                <a:ext uri="{FF2B5EF4-FFF2-40B4-BE49-F238E27FC236}">
                  <a16:creationId xmlns:a16="http://schemas.microsoft.com/office/drawing/2014/main" id="{BE6792B2-6948-4DCF-A926-46BB04B07476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784;p52">
              <a:extLst>
                <a:ext uri="{FF2B5EF4-FFF2-40B4-BE49-F238E27FC236}">
                  <a16:creationId xmlns:a16="http://schemas.microsoft.com/office/drawing/2014/main" id="{30CCFB35-99C5-4E52-AA31-274F3DAC4456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785;p52">
              <a:extLst>
                <a:ext uri="{FF2B5EF4-FFF2-40B4-BE49-F238E27FC236}">
                  <a16:creationId xmlns:a16="http://schemas.microsoft.com/office/drawing/2014/main" id="{33CA8CFC-A5CA-48DE-8AB6-45EEECC4151C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786;p52">
              <a:extLst>
                <a:ext uri="{FF2B5EF4-FFF2-40B4-BE49-F238E27FC236}">
                  <a16:creationId xmlns:a16="http://schemas.microsoft.com/office/drawing/2014/main" id="{2EE904F7-339C-458E-A6F7-7D25E6E93AE8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787;p52">
              <a:extLst>
                <a:ext uri="{FF2B5EF4-FFF2-40B4-BE49-F238E27FC236}">
                  <a16:creationId xmlns:a16="http://schemas.microsoft.com/office/drawing/2014/main" id="{AFDD33B8-880D-46A2-A3FA-34B546700E52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788;p52">
              <a:extLst>
                <a:ext uri="{FF2B5EF4-FFF2-40B4-BE49-F238E27FC236}">
                  <a16:creationId xmlns:a16="http://schemas.microsoft.com/office/drawing/2014/main" id="{8C48900E-A5E4-47F7-B7C4-A8939ED4612A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789;p52">
              <a:extLst>
                <a:ext uri="{FF2B5EF4-FFF2-40B4-BE49-F238E27FC236}">
                  <a16:creationId xmlns:a16="http://schemas.microsoft.com/office/drawing/2014/main" id="{44789FF6-3C8B-4E6E-AAC2-A5F4456300A6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790;p52">
              <a:extLst>
                <a:ext uri="{FF2B5EF4-FFF2-40B4-BE49-F238E27FC236}">
                  <a16:creationId xmlns:a16="http://schemas.microsoft.com/office/drawing/2014/main" id="{53B429E2-F3F8-482B-A22E-A320304BDBAB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791;p52">
              <a:extLst>
                <a:ext uri="{FF2B5EF4-FFF2-40B4-BE49-F238E27FC236}">
                  <a16:creationId xmlns:a16="http://schemas.microsoft.com/office/drawing/2014/main" id="{5785696B-1552-469F-AA6F-D3F99769FA3A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792;p52">
              <a:extLst>
                <a:ext uri="{FF2B5EF4-FFF2-40B4-BE49-F238E27FC236}">
                  <a16:creationId xmlns:a16="http://schemas.microsoft.com/office/drawing/2014/main" id="{33992A5A-B34A-4F02-8F62-62364352397F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793;p52">
              <a:extLst>
                <a:ext uri="{FF2B5EF4-FFF2-40B4-BE49-F238E27FC236}">
                  <a16:creationId xmlns:a16="http://schemas.microsoft.com/office/drawing/2014/main" id="{6A9A08DD-0BF8-46F4-B2CB-62C7140B3F09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794;p52">
              <a:extLst>
                <a:ext uri="{FF2B5EF4-FFF2-40B4-BE49-F238E27FC236}">
                  <a16:creationId xmlns:a16="http://schemas.microsoft.com/office/drawing/2014/main" id="{4B52E018-08E1-4CBC-90B4-F24DF3CBA9E6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795;p52">
              <a:extLst>
                <a:ext uri="{FF2B5EF4-FFF2-40B4-BE49-F238E27FC236}">
                  <a16:creationId xmlns:a16="http://schemas.microsoft.com/office/drawing/2014/main" id="{6EA3619B-7DD3-4A3A-96DC-59102913472D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796;p52">
              <a:extLst>
                <a:ext uri="{FF2B5EF4-FFF2-40B4-BE49-F238E27FC236}">
                  <a16:creationId xmlns:a16="http://schemas.microsoft.com/office/drawing/2014/main" id="{AE91226C-3E05-4813-A2AB-A624E3DC0DB3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797;p52">
              <a:extLst>
                <a:ext uri="{FF2B5EF4-FFF2-40B4-BE49-F238E27FC236}">
                  <a16:creationId xmlns:a16="http://schemas.microsoft.com/office/drawing/2014/main" id="{A7695E6F-E0A0-4F77-B670-B926FE314A33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798;p52">
              <a:extLst>
                <a:ext uri="{FF2B5EF4-FFF2-40B4-BE49-F238E27FC236}">
                  <a16:creationId xmlns:a16="http://schemas.microsoft.com/office/drawing/2014/main" id="{27B0565B-E5A2-462E-AC06-29646DA3513A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799;p52">
              <a:extLst>
                <a:ext uri="{FF2B5EF4-FFF2-40B4-BE49-F238E27FC236}">
                  <a16:creationId xmlns:a16="http://schemas.microsoft.com/office/drawing/2014/main" id="{49318C14-A05B-4453-B85F-08B6899008D0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00;p52">
              <a:extLst>
                <a:ext uri="{FF2B5EF4-FFF2-40B4-BE49-F238E27FC236}">
                  <a16:creationId xmlns:a16="http://schemas.microsoft.com/office/drawing/2014/main" id="{891C4232-E763-4C29-8AB9-3A6DB06A19B4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01;p52">
              <a:extLst>
                <a:ext uri="{FF2B5EF4-FFF2-40B4-BE49-F238E27FC236}">
                  <a16:creationId xmlns:a16="http://schemas.microsoft.com/office/drawing/2014/main" id="{16F558FF-53D8-4405-B271-1C788A50C7A3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02;p52">
              <a:extLst>
                <a:ext uri="{FF2B5EF4-FFF2-40B4-BE49-F238E27FC236}">
                  <a16:creationId xmlns:a16="http://schemas.microsoft.com/office/drawing/2014/main" id="{252E0955-70FB-433A-84AA-3B0CF12C9FEE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03;p52">
              <a:extLst>
                <a:ext uri="{FF2B5EF4-FFF2-40B4-BE49-F238E27FC236}">
                  <a16:creationId xmlns:a16="http://schemas.microsoft.com/office/drawing/2014/main" id="{955C3CF9-CC96-46F0-840C-E749748131B9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04;p52">
              <a:extLst>
                <a:ext uri="{FF2B5EF4-FFF2-40B4-BE49-F238E27FC236}">
                  <a16:creationId xmlns:a16="http://schemas.microsoft.com/office/drawing/2014/main" id="{DF966C41-9C58-4B74-A79B-769FA14526D6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05;p52">
              <a:extLst>
                <a:ext uri="{FF2B5EF4-FFF2-40B4-BE49-F238E27FC236}">
                  <a16:creationId xmlns:a16="http://schemas.microsoft.com/office/drawing/2014/main" id="{6E2AF2C0-40D6-46C4-BE6B-4662FA139E8B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06;p52">
              <a:extLst>
                <a:ext uri="{FF2B5EF4-FFF2-40B4-BE49-F238E27FC236}">
                  <a16:creationId xmlns:a16="http://schemas.microsoft.com/office/drawing/2014/main" id="{9DB6FB8F-6DC2-48C1-BA37-2BC0D883C818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07;p52">
              <a:extLst>
                <a:ext uri="{FF2B5EF4-FFF2-40B4-BE49-F238E27FC236}">
                  <a16:creationId xmlns:a16="http://schemas.microsoft.com/office/drawing/2014/main" id="{7D5050DA-0325-4772-B104-E468E6CB9927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08;p52">
              <a:extLst>
                <a:ext uri="{FF2B5EF4-FFF2-40B4-BE49-F238E27FC236}">
                  <a16:creationId xmlns:a16="http://schemas.microsoft.com/office/drawing/2014/main" id="{81EF22E9-13FF-489F-9990-F34C9603B748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809;p52">
              <a:extLst>
                <a:ext uri="{FF2B5EF4-FFF2-40B4-BE49-F238E27FC236}">
                  <a16:creationId xmlns:a16="http://schemas.microsoft.com/office/drawing/2014/main" id="{14B45729-6947-4AF9-B2F9-F0675D25D292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810;p52">
              <a:extLst>
                <a:ext uri="{FF2B5EF4-FFF2-40B4-BE49-F238E27FC236}">
                  <a16:creationId xmlns:a16="http://schemas.microsoft.com/office/drawing/2014/main" id="{7C004AD1-1770-4F81-AE77-EA6B1C5F8451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811;p52">
              <a:extLst>
                <a:ext uri="{FF2B5EF4-FFF2-40B4-BE49-F238E27FC236}">
                  <a16:creationId xmlns:a16="http://schemas.microsoft.com/office/drawing/2014/main" id="{9AA8E7B8-35A5-4A36-AD87-1B415EE66122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812;p52">
              <a:extLst>
                <a:ext uri="{FF2B5EF4-FFF2-40B4-BE49-F238E27FC236}">
                  <a16:creationId xmlns:a16="http://schemas.microsoft.com/office/drawing/2014/main" id="{F02BEB1B-D214-40BC-BBDA-0AC41928DCE5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813;p52">
              <a:extLst>
                <a:ext uri="{FF2B5EF4-FFF2-40B4-BE49-F238E27FC236}">
                  <a16:creationId xmlns:a16="http://schemas.microsoft.com/office/drawing/2014/main" id="{82050C92-ABC4-4A4F-A635-C369A461F287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814;p52">
              <a:extLst>
                <a:ext uri="{FF2B5EF4-FFF2-40B4-BE49-F238E27FC236}">
                  <a16:creationId xmlns:a16="http://schemas.microsoft.com/office/drawing/2014/main" id="{CF25AE1F-2DF0-4107-8995-2CF5F03C5971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815;p52">
              <a:extLst>
                <a:ext uri="{FF2B5EF4-FFF2-40B4-BE49-F238E27FC236}">
                  <a16:creationId xmlns:a16="http://schemas.microsoft.com/office/drawing/2014/main" id="{1A8D5516-DDD8-487C-A271-0B2F4645C9F7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816;p52">
              <a:extLst>
                <a:ext uri="{FF2B5EF4-FFF2-40B4-BE49-F238E27FC236}">
                  <a16:creationId xmlns:a16="http://schemas.microsoft.com/office/drawing/2014/main" id="{70064A5A-85D2-442C-A08E-0D5AAE1894CB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817;p52">
              <a:extLst>
                <a:ext uri="{FF2B5EF4-FFF2-40B4-BE49-F238E27FC236}">
                  <a16:creationId xmlns:a16="http://schemas.microsoft.com/office/drawing/2014/main" id="{927625A5-8492-4992-87E7-943D2DC3353E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818;p52">
              <a:extLst>
                <a:ext uri="{FF2B5EF4-FFF2-40B4-BE49-F238E27FC236}">
                  <a16:creationId xmlns:a16="http://schemas.microsoft.com/office/drawing/2014/main" id="{8D5C49B0-BA72-45EF-A31B-DA53334F5647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819;p52">
              <a:extLst>
                <a:ext uri="{FF2B5EF4-FFF2-40B4-BE49-F238E27FC236}">
                  <a16:creationId xmlns:a16="http://schemas.microsoft.com/office/drawing/2014/main" id="{7157586E-4275-443F-97D1-E4CD17DB8819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820;p52">
              <a:extLst>
                <a:ext uri="{FF2B5EF4-FFF2-40B4-BE49-F238E27FC236}">
                  <a16:creationId xmlns:a16="http://schemas.microsoft.com/office/drawing/2014/main" id="{FED33AB0-1784-4126-96EF-0DF7171B889B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821;p52">
              <a:extLst>
                <a:ext uri="{FF2B5EF4-FFF2-40B4-BE49-F238E27FC236}">
                  <a16:creationId xmlns:a16="http://schemas.microsoft.com/office/drawing/2014/main" id="{1CD1E8C8-84CF-4F43-8278-8783F43CDF18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822;p52">
              <a:extLst>
                <a:ext uri="{FF2B5EF4-FFF2-40B4-BE49-F238E27FC236}">
                  <a16:creationId xmlns:a16="http://schemas.microsoft.com/office/drawing/2014/main" id="{AF6A06BD-4710-4116-ABAC-235B9596B654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823;p52">
              <a:extLst>
                <a:ext uri="{FF2B5EF4-FFF2-40B4-BE49-F238E27FC236}">
                  <a16:creationId xmlns:a16="http://schemas.microsoft.com/office/drawing/2014/main" id="{4D6146BF-F62A-4FA8-B225-1BA8AE101E89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824;p52">
              <a:extLst>
                <a:ext uri="{FF2B5EF4-FFF2-40B4-BE49-F238E27FC236}">
                  <a16:creationId xmlns:a16="http://schemas.microsoft.com/office/drawing/2014/main" id="{C2BBD47A-18A3-437E-BF16-F04F10F3C2A7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825;p52">
              <a:extLst>
                <a:ext uri="{FF2B5EF4-FFF2-40B4-BE49-F238E27FC236}">
                  <a16:creationId xmlns:a16="http://schemas.microsoft.com/office/drawing/2014/main" id="{309E3710-BC6E-465E-B73A-889BC06C537E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826;p52">
              <a:extLst>
                <a:ext uri="{FF2B5EF4-FFF2-40B4-BE49-F238E27FC236}">
                  <a16:creationId xmlns:a16="http://schemas.microsoft.com/office/drawing/2014/main" id="{D0663D7E-4A7D-44F5-A08F-94AC733D0204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827;p52">
              <a:extLst>
                <a:ext uri="{FF2B5EF4-FFF2-40B4-BE49-F238E27FC236}">
                  <a16:creationId xmlns:a16="http://schemas.microsoft.com/office/drawing/2014/main" id="{8709577E-A42E-4197-ABAF-F247D2DE8D3C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828;p52">
              <a:extLst>
                <a:ext uri="{FF2B5EF4-FFF2-40B4-BE49-F238E27FC236}">
                  <a16:creationId xmlns:a16="http://schemas.microsoft.com/office/drawing/2014/main" id="{2684B76A-34DD-4D14-A102-D26D8CEA796A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829;p52">
              <a:extLst>
                <a:ext uri="{FF2B5EF4-FFF2-40B4-BE49-F238E27FC236}">
                  <a16:creationId xmlns:a16="http://schemas.microsoft.com/office/drawing/2014/main" id="{A606808B-5B72-48D3-8ABE-AD6E6178A5CD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830;p52">
              <a:extLst>
                <a:ext uri="{FF2B5EF4-FFF2-40B4-BE49-F238E27FC236}">
                  <a16:creationId xmlns:a16="http://schemas.microsoft.com/office/drawing/2014/main" id="{1120021B-75B3-45BD-B0A8-5278A060433A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831;p52">
              <a:extLst>
                <a:ext uri="{FF2B5EF4-FFF2-40B4-BE49-F238E27FC236}">
                  <a16:creationId xmlns:a16="http://schemas.microsoft.com/office/drawing/2014/main" id="{94AE2F40-1A47-4734-96CE-704101B65502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832;p52">
              <a:extLst>
                <a:ext uri="{FF2B5EF4-FFF2-40B4-BE49-F238E27FC236}">
                  <a16:creationId xmlns:a16="http://schemas.microsoft.com/office/drawing/2014/main" id="{C7518029-0607-4B14-B4ED-43078655A96C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833;p52">
              <a:extLst>
                <a:ext uri="{FF2B5EF4-FFF2-40B4-BE49-F238E27FC236}">
                  <a16:creationId xmlns:a16="http://schemas.microsoft.com/office/drawing/2014/main" id="{74813325-4417-4882-916E-E7B425C71C2C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834;p52">
              <a:extLst>
                <a:ext uri="{FF2B5EF4-FFF2-40B4-BE49-F238E27FC236}">
                  <a16:creationId xmlns:a16="http://schemas.microsoft.com/office/drawing/2014/main" id="{C5587582-AC52-4EB7-BBBE-6644E5510333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835;p52">
              <a:extLst>
                <a:ext uri="{FF2B5EF4-FFF2-40B4-BE49-F238E27FC236}">
                  <a16:creationId xmlns:a16="http://schemas.microsoft.com/office/drawing/2014/main" id="{F8A8181D-3D5C-4389-81F3-1019E31481B1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836;p52">
              <a:extLst>
                <a:ext uri="{FF2B5EF4-FFF2-40B4-BE49-F238E27FC236}">
                  <a16:creationId xmlns:a16="http://schemas.microsoft.com/office/drawing/2014/main" id="{EBAB82A7-1D9E-49CB-B9CB-6025B6237112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837;p52">
              <a:extLst>
                <a:ext uri="{FF2B5EF4-FFF2-40B4-BE49-F238E27FC236}">
                  <a16:creationId xmlns:a16="http://schemas.microsoft.com/office/drawing/2014/main" id="{FD866736-6079-41FA-8810-E3BA22E1B23D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838;p52">
              <a:extLst>
                <a:ext uri="{FF2B5EF4-FFF2-40B4-BE49-F238E27FC236}">
                  <a16:creationId xmlns:a16="http://schemas.microsoft.com/office/drawing/2014/main" id="{AB923440-8CE3-4295-ABA7-D309583520EA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839;p52">
              <a:extLst>
                <a:ext uri="{FF2B5EF4-FFF2-40B4-BE49-F238E27FC236}">
                  <a16:creationId xmlns:a16="http://schemas.microsoft.com/office/drawing/2014/main" id="{272D31AA-B20C-4CB1-BED7-6BB351514FF4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840;p52">
              <a:extLst>
                <a:ext uri="{FF2B5EF4-FFF2-40B4-BE49-F238E27FC236}">
                  <a16:creationId xmlns:a16="http://schemas.microsoft.com/office/drawing/2014/main" id="{E7BF0FA0-8995-407B-B7B4-9099FDAB8D61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841;p52">
              <a:extLst>
                <a:ext uri="{FF2B5EF4-FFF2-40B4-BE49-F238E27FC236}">
                  <a16:creationId xmlns:a16="http://schemas.microsoft.com/office/drawing/2014/main" id="{D2554D93-6427-4EB1-A00B-9B9AEED76AF9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842;p52">
              <a:extLst>
                <a:ext uri="{FF2B5EF4-FFF2-40B4-BE49-F238E27FC236}">
                  <a16:creationId xmlns:a16="http://schemas.microsoft.com/office/drawing/2014/main" id="{A241A319-2593-41A4-82E4-113407E3F5EB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843;p52">
              <a:extLst>
                <a:ext uri="{FF2B5EF4-FFF2-40B4-BE49-F238E27FC236}">
                  <a16:creationId xmlns:a16="http://schemas.microsoft.com/office/drawing/2014/main" id="{7EDE85C3-FEE7-4510-B27B-B310FB2F2BE7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844;p52">
              <a:extLst>
                <a:ext uri="{FF2B5EF4-FFF2-40B4-BE49-F238E27FC236}">
                  <a16:creationId xmlns:a16="http://schemas.microsoft.com/office/drawing/2014/main" id="{D1FACB68-2FED-4834-AA5D-4D7AB6465AA0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845;p52">
              <a:extLst>
                <a:ext uri="{FF2B5EF4-FFF2-40B4-BE49-F238E27FC236}">
                  <a16:creationId xmlns:a16="http://schemas.microsoft.com/office/drawing/2014/main" id="{ECE433D2-63F5-4708-A01E-38DC6D9AB646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846;p52">
              <a:extLst>
                <a:ext uri="{FF2B5EF4-FFF2-40B4-BE49-F238E27FC236}">
                  <a16:creationId xmlns:a16="http://schemas.microsoft.com/office/drawing/2014/main" id="{E8E1BE21-68C0-49F7-B2A4-8C2975DF261B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847;p52">
              <a:extLst>
                <a:ext uri="{FF2B5EF4-FFF2-40B4-BE49-F238E27FC236}">
                  <a16:creationId xmlns:a16="http://schemas.microsoft.com/office/drawing/2014/main" id="{E2BA6EF2-12CA-4D45-A25A-23B573999533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848;p52">
              <a:extLst>
                <a:ext uri="{FF2B5EF4-FFF2-40B4-BE49-F238E27FC236}">
                  <a16:creationId xmlns:a16="http://schemas.microsoft.com/office/drawing/2014/main" id="{29562766-8136-4B8E-8973-C4BDB01ADB1F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849;p52">
              <a:extLst>
                <a:ext uri="{FF2B5EF4-FFF2-40B4-BE49-F238E27FC236}">
                  <a16:creationId xmlns:a16="http://schemas.microsoft.com/office/drawing/2014/main" id="{F5B4B8A4-6AC1-4C1A-AAD8-AF63C1136790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850;p52">
              <a:extLst>
                <a:ext uri="{FF2B5EF4-FFF2-40B4-BE49-F238E27FC236}">
                  <a16:creationId xmlns:a16="http://schemas.microsoft.com/office/drawing/2014/main" id="{422ABC13-25D4-4220-ABFA-518FEA94E966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851;p52">
              <a:extLst>
                <a:ext uri="{FF2B5EF4-FFF2-40B4-BE49-F238E27FC236}">
                  <a16:creationId xmlns:a16="http://schemas.microsoft.com/office/drawing/2014/main" id="{B533B4E5-00B9-4F13-A079-A7F9B131020D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852;p52">
              <a:extLst>
                <a:ext uri="{FF2B5EF4-FFF2-40B4-BE49-F238E27FC236}">
                  <a16:creationId xmlns:a16="http://schemas.microsoft.com/office/drawing/2014/main" id="{9035E7DA-0128-4E18-9CBF-A1349CF75B05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853;p52">
              <a:extLst>
                <a:ext uri="{FF2B5EF4-FFF2-40B4-BE49-F238E27FC236}">
                  <a16:creationId xmlns:a16="http://schemas.microsoft.com/office/drawing/2014/main" id="{184F2B2C-EA17-45AD-B487-DE12802A4022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854;p52">
              <a:extLst>
                <a:ext uri="{FF2B5EF4-FFF2-40B4-BE49-F238E27FC236}">
                  <a16:creationId xmlns:a16="http://schemas.microsoft.com/office/drawing/2014/main" id="{BA6281DA-4E5E-490C-A959-306F6AE45474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855;p52">
              <a:extLst>
                <a:ext uri="{FF2B5EF4-FFF2-40B4-BE49-F238E27FC236}">
                  <a16:creationId xmlns:a16="http://schemas.microsoft.com/office/drawing/2014/main" id="{BAAA062B-BEA5-4E9D-A574-01410D17E09B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856;p52">
              <a:extLst>
                <a:ext uri="{FF2B5EF4-FFF2-40B4-BE49-F238E27FC236}">
                  <a16:creationId xmlns:a16="http://schemas.microsoft.com/office/drawing/2014/main" id="{92F1D589-1F2C-47AD-A82D-0E6DDB4958C9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857;p52">
              <a:extLst>
                <a:ext uri="{FF2B5EF4-FFF2-40B4-BE49-F238E27FC236}">
                  <a16:creationId xmlns:a16="http://schemas.microsoft.com/office/drawing/2014/main" id="{8707BFA3-30A6-4EE7-A440-742A73AF8A5F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858;p52">
              <a:extLst>
                <a:ext uri="{FF2B5EF4-FFF2-40B4-BE49-F238E27FC236}">
                  <a16:creationId xmlns:a16="http://schemas.microsoft.com/office/drawing/2014/main" id="{CE0D632F-D6BB-442C-8F4D-A2CAD10177C4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859;p52">
              <a:extLst>
                <a:ext uri="{FF2B5EF4-FFF2-40B4-BE49-F238E27FC236}">
                  <a16:creationId xmlns:a16="http://schemas.microsoft.com/office/drawing/2014/main" id="{17CCECA1-2C50-42A7-A822-5F1086ABA967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860;p52">
              <a:extLst>
                <a:ext uri="{FF2B5EF4-FFF2-40B4-BE49-F238E27FC236}">
                  <a16:creationId xmlns:a16="http://schemas.microsoft.com/office/drawing/2014/main" id="{C8ADFD82-F151-4A51-95C3-387CB38FE3C9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861;p52">
              <a:extLst>
                <a:ext uri="{FF2B5EF4-FFF2-40B4-BE49-F238E27FC236}">
                  <a16:creationId xmlns:a16="http://schemas.microsoft.com/office/drawing/2014/main" id="{B2137029-4F99-455D-9482-D51B6D0035EB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862;p52">
              <a:extLst>
                <a:ext uri="{FF2B5EF4-FFF2-40B4-BE49-F238E27FC236}">
                  <a16:creationId xmlns:a16="http://schemas.microsoft.com/office/drawing/2014/main" id="{16ACB739-D827-4D6D-9E86-A72C7D879233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863;p52">
              <a:extLst>
                <a:ext uri="{FF2B5EF4-FFF2-40B4-BE49-F238E27FC236}">
                  <a16:creationId xmlns:a16="http://schemas.microsoft.com/office/drawing/2014/main" id="{0A0A5744-AEEC-47E6-8C3B-E57F9D91DC37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864;p52">
              <a:extLst>
                <a:ext uri="{FF2B5EF4-FFF2-40B4-BE49-F238E27FC236}">
                  <a16:creationId xmlns:a16="http://schemas.microsoft.com/office/drawing/2014/main" id="{9A9F08A4-EC78-45D2-98F8-C66861C83760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865;p52">
              <a:extLst>
                <a:ext uri="{FF2B5EF4-FFF2-40B4-BE49-F238E27FC236}">
                  <a16:creationId xmlns:a16="http://schemas.microsoft.com/office/drawing/2014/main" id="{4871C188-3910-4D77-8FD2-09130BDD3887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866;p52">
              <a:extLst>
                <a:ext uri="{FF2B5EF4-FFF2-40B4-BE49-F238E27FC236}">
                  <a16:creationId xmlns:a16="http://schemas.microsoft.com/office/drawing/2014/main" id="{786B0854-17B2-4EB0-A055-4D08FFABBC35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867;p52">
              <a:extLst>
                <a:ext uri="{FF2B5EF4-FFF2-40B4-BE49-F238E27FC236}">
                  <a16:creationId xmlns:a16="http://schemas.microsoft.com/office/drawing/2014/main" id="{68DBAEDE-FEE4-4556-895B-A2AC9311BC2F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868;p52">
              <a:extLst>
                <a:ext uri="{FF2B5EF4-FFF2-40B4-BE49-F238E27FC236}">
                  <a16:creationId xmlns:a16="http://schemas.microsoft.com/office/drawing/2014/main" id="{1EF4BF7A-1C1F-43A6-9C7C-31A367F92CC8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869;p52">
              <a:extLst>
                <a:ext uri="{FF2B5EF4-FFF2-40B4-BE49-F238E27FC236}">
                  <a16:creationId xmlns:a16="http://schemas.microsoft.com/office/drawing/2014/main" id="{9ABA4747-1440-41ED-958B-270A942536AA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870;p52">
              <a:extLst>
                <a:ext uri="{FF2B5EF4-FFF2-40B4-BE49-F238E27FC236}">
                  <a16:creationId xmlns:a16="http://schemas.microsoft.com/office/drawing/2014/main" id="{D658FCBC-4A13-4EFE-A604-46E691D6C8D3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871;p52">
              <a:extLst>
                <a:ext uri="{FF2B5EF4-FFF2-40B4-BE49-F238E27FC236}">
                  <a16:creationId xmlns:a16="http://schemas.microsoft.com/office/drawing/2014/main" id="{959565A8-9735-4DA7-8C24-205E18E07E51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872;p52">
              <a:extLst>
                <a:ext uri="{FF2B5EF4-FFF2-40B4-BE49-F238E27FC236}">
                  <a16:creationId xmlns:a16="http://schemas.microsoft.com/office/drawing/2014/main" id="{5BDB4D8F-A188-449A-9AB1-ED63928AB92F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873;p52">
              <a:extLst>
                <a:ext uri="{FF2B5EF4-FFF2-40B4-BE49-F238E27FC236}">
                  <a16:creationId xmlns:a16="http://schemas.microsoft.com/office/drawing/2014/main" id="{52D2C676-CB8D-4E80-974F-CC3A8EFB3B1E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874;p52">
              <a:extLst>
                <a:ext uri="{FF2B5EF4-FFF2-40B4-BE49-F238E27FC236}">
                  <a16:creationId xmlns:a16="http://schemas.microsoft.com/office/drawing/2014/main" id="{2902073A-6987-4744-B5E4-D7D4E48B37F9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875;p52">
              <a:extLst>
                <a:ext uri="{FF2B5EF4-FFF2-40B4-BE49-F238E27FC236}">
                  <a16:creationId xmlns:a16="http://schemas.microsoft.com/office/drawing/2014/main" id="{6CAFFD8A-8F4C-4ADC-A683-F76A2128C8DE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876;p52">
              <a:extLst>
                <a:ext uri="{FF2B5EF4-FFF2-40B4-BE49-F238E27FC236}">
                  <a16:creationId xmlns:a16="http://schemas.microsoft.com/office/drawing/2014/main" id="{03041E80-61A2-45F4-9CA1-0D97E97F51BE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877;p52">
              <a:extLst>
                <a:ext uri="{FF2B5EF4-FFF2-40B4-BE49-F238E27FC236}">
                  <a16:creationId xmlns:a16="http://schemas.microsoft.com/office/drawing/2014/main" id="{8C2479C7-422F-4BAB-8CA8-F5C9595132AA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878;p52">
              <a:extLst>
                <a:ext uri="{FF2B5EF4-FFF2-40B4-BE49-F238E27FC236}">
                  <a16:creationId xmlns:a16="http://schemas.microsoft.com/office/drawing/2014/main" id="{2BE71584-9D88-457A-A003-44614296C7A0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879;p52">
              <a:extLst>
                <a:ext uri="{FF2B5EF4-FFF2-40B4-BE49-F238E27FC236}">
                  <a16:creationId xmlns:a16="http://schemas.microsoft.com/office/drawing/2014/main" id="{3A3A70BE-E687-4684-AA97-3BEA069F9B67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880;p52">
              <a:extLst>
                <a:ext uri="{FF2B5EF4-FFF2-40B4-BE49-F238E27FC236}">
                  <a16:creationId xmlns:a16="http://schemas.microsoft.com/office/drawing/2014/main" id="{9E322849-2FFC-4311-9564-3BC42D203606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881;p52">
              <a:extLst>
                <a:ext uri="{FF2B5EF4-FFF2-40B4-BE49-F238E27FC236}">
                  <a16:creationId xmlns:a16="http://schemas.microsoft.com/office/drawing/2014/main" id="{5A27302D-0DB1-4EFB-8461-FA719E310705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882;p52">
              <a:extLst>
                <a:ext uri="{FF2B5EF4-FFF2-40B4-BE49-F238E27FC236}">
                  <a16:creationId xmlns:a16="http://schemas.microsoft.com/office/drawing/2014/main" id="{EE6B2A63-77C4-4898-8E23-99408E4E59FE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883;p52">
              <a:extLst>
                <a:ext uri="{FF2B5EF4-FFF2-40B4-BE49-F238E27FC236}">
                  <a16:creationId xmlns:a16="http://schemas.microsoft.com/office/drawing/2014/main" id="{7CABB557-B094-46A1-9E08-73D141947F6B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884;p52">
              <a:extLst>
                <a:ext uri="{FF2B5EF4-FFF2-40B4-BE49-F238E27FC236}">
                  <a16:creationId xmlns:a16="http://schemas.microsoft.com/office/drawing/2014/main" id="{AEC1628F-65D2-4DBF-A6D8-0B5805E8FCC0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885;p52">
              <a:extLst>
                <a:ext uri="{FF2B5EF4-FFF2-40B4-BE49-F238E27FC236}">
                  <a16:creationId xmlns:a16="http://schemas.microsoft.com/office/drawing/2014/main" id="{ED58F493-BF69-4EB8-AA81-749584C421E5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886;p52">
              <a:extLst>
                <a:ext uri="{FF2B5EF4-FFF2-40B4-BE49-F238E27FC236}">
                  <a16:creationId xmlns:a16="http://schemas.microsoft.com/office/drawing/2014/main" id="{9243C334-1F2C-4FCD-BAF6-CDACB9F0836C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887;p52">
              <a:extLst>
                <a:ext uri="{FF2B5EF4-FFF2-40B4-BE49-F238E27FC236}">
                  <a16:creationId xmlns:a16="http://schemas.microsoft.com/office/drawing/2014/main" id="{A62E7D3B-2F19-4CF8-A27D-7A9520E868B6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888;p52">
              <a:extLst>
                <a:ext uri="{FF2B5EF4-FFF2-40B4-BE49-F238E27FC236}">
                  <a16:creationId xmlns:a16="http://schemas.microsoft.com/office/drawing/2014/main" id="{079C63DC-CD8D-47BA-8CBC-5984D7F31506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889;p52">
              <a:extLst>
                <a:ext uri="{FF2B5EF4-FFF2-40B4-BE49-F238E27FC236}">
                  <a16:creationId xmlns:a16="http://schemas.microsoft.com/office/drawing/2014/main" id="{40730CCF-0774-45EA-97AC-DB4D6A83AFEF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890;p52">
              <a:extLst>
                <a:ext uri="{FF2B5EF4-FFF2-40B4-BE49-F238E27FC236}">
                  <a16:creationId xmlns:a16="http://schemas.microsoft.com/office/drawing/2014/main" id="{88229032-D5CF-42FA-BF91-5AA34B694CB0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891;p52">
              <a:extLst>
                <a:ext uri="{FF2B5EF4-FFF2-40B4-BE49-F238E27FC236}">
                  <a16:creationId xmlns:a16="http://schemas.microsoft.com/office/drawing/2014/main" id="{AEFE6683-7448-4408-8A32-34A3A0638145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892;p52">
              <a:extLst>
                <a:ext uri="{FF2B5EF4-FFF2-40B4-BE49-F238E27FC236}">
                  <a16:creationId xmlns:a16="http://schemas.microsoft.com/office/drawing/2014/main" id="{84B8DB05-3F56-466B-938F-5A81018ABAD7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893;p52">
              <a:extLst>
                <a:ext uri="{FF2B5EF4-FFF2-40B4-BE49-F238E27FC236}">
                  <a16:creationId xmlns:a16="http://schemas.microsoft.com/office/drawing/2014/main" id="{9CF87677-5698-4A04-A7C7-DDF56B90E6FC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894;p52">
              <a:extLst>
                <a:ext uri="{FF2B5EF4-FFF2-40B4-BE49-F238E27FC236}">
                  <a16:creationId xmlns:a16="http://schemas.microsoft.com/office/drawing/2014/main" id="{D420F1FA-0599-4561-B8B4-718D7B97660D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895;p52">
              <a:extLst>
                <a:ext uri="{FF2B5EF4-FFF2-40B4-BE49-F238E27FC236}">
                  <a16:creationId xmlns:a16="http://schemas.microsoft.com/office/drawing/2014/main" id="{FA1020CE-B5B6-4131-9A13-F8D6ADB1A86F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896;p52">
              <a:extLst>
                <a:ext uri="{FF2B5EF4-FFF2-40B4-BE49-F238E27FC236}">
                  <a16:creationId xmlns:a16="http://schemas.microsoft.com/office/drawing/2014/main" id="{F1020A7B-170E-4031-B0C8-F8FAEC988C59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897;p52">
              <a:extLst>
                <a:ext uri="{FF2B5EF4-FFF2-40B4-BE49-F238E27FC236}">
                  <a16:creationId xmlns:a16="http://schemas.microsoft.com/office/drawing/2014/main" id="{E9CD5850-C161-4575-8897-860759BF5AC0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898;p52">
              <a:extLst>
                <a:ext uri="{FF2B5EF4-FFF2-40B4-BE49-F238E27FC236}">
                  <a16:creationId xmlns:a16="http://schemas.microsoft.com/office/drawing/2014/main" id="{174B3EC3-9737-41EE-95EB-2D24861CB625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899;p52">
              <a:extLst>
                <a:ext uri="{FF2B5EF4-FFF2-40B4-BE49-F238E27FC236}">
                  <a16:creationId xmlns:a16="http://schemas.microsoft.com/office/drawing/2014/main" id="{512F007B-BA39-42C3-9BA1-D253D9F54458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00;p52">
              <a:extLst>
                <a:ext uri="{FF2B5EF4-FFF2-40B4-BE49-F238E27FC236}">
                  <a16:creationId xmlns:a16="http://schemas.microsoft.com/office/drawing/2014/main" id="{F0E22E8C-FE12-493E-91DC-862AA23C9093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01;p52">
              <a:extLst>
                <a:ext uri="{FF2B5EF4-FFF2-40B4-BE49-F238E27FC236}">
                  <a16:creationId xmlns:a16="http://schemas.microsoft.com/office/drawing/2014/main" id="{352B737F-DDDB-45C2-BD53-616542BE873D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02;p52">
              <a:extLst>
                <a:ext uri="{FF2B5EF4-FFF2-40B4-BE49-F238E27FC236}">
                  <a16:creationId xmlns:a16="http://schemas.microsoft.com/office/drawing/2014/main" id="{6E050B94-C017-4A8F-A332-0BEE2A4E15E9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03;p52">
              <a:extLst>
                <a:ext uri="{FF2B5EF4-FFF2-40B4-BE49-F238E27FC236}">
                  <a16:creationId xmlns:a16="http://schemas.microsoft.com/office/drawing/2014/main" id="{63FD10B8-9176-4D9B-A12C-4A37B998940F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04;p52">
              <a:extLst>
                <a:ext uri="{FF2B5EF4-FFF2-40B4-BE49-F238E27FC236}">
                  <a16:creationId xmlns:a16="http://schemas.microsoft.com/office/drawing/2014/main" id="{00E0A0EB-307F-433A-8115-AF4D5A96A30C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05;p52">
              <a:extLst>
                <a:ext uri="{FF2B5EF4-FFF2-40B4-BE49-F238E27FC236}">
                  <a16:creationId xmlns:a16="http://schemas.microsoft.com/office/drawing/2014/main" id="{E3AA07E3-61A1-4FF5-9AA9-89E4E1119ED0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06;p52">
              <a:extLst>
                <a:ext uri="{FF2B5EF4-FFF2-40B4-BE49-F238E27FC236}">
                  <a16:creationId xmlns:a16="http://schemas.microsoft.com/office/drawing/2014/main" id="{F0C19C8A-2F85-46DC-A2C8-15507D0FDEC8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07;p52">
              <a:extLst>
                <a:ext uri="{FF2B5EF4-FFF2-40B4-BE49-F238E27FC236}">
                  <a16:creationId xmlns:a16="http://schemas.microsoft.com/office/drawing/2014/main" id="{249C91F1-218A-40FA-A586-0F5845D65701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908;p52">
              <a:extLst>
                <a:ext uri="{FF2B5EF4-FFF2-40B4-BE49-F238E27FC236}">
                  <a16:creationId xmlns:a16="http://schemas.microsoft.com/office/drawing/2014/main" id="{61E06452-E6B9-40B4-AD8D-993CEDE8087E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909;p52">
              <a:extLst>
                <a:ext uri="{FF2B5EF4-FFF2-40B4-BE49-F238E27FC236}">
                  <a16:creationId xmlns:a16="http://schemas.microsoft.com/office/drawing/2014/main" id="{B2418C04-4565-4077-8096-31482D6AB88F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910;p52">
              <a:extLst>
                <a:ext uri="{FF2B5EF4-FFF2-40B4-BE49-F238E27FC236}">
                  <a16:creationId xmlns:a16="http://schemas.microsoft.com/office/drawing/2014/main" id="{135C27C7-F487-4DE4-9561-A382A828CF3E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911;p52">
              <a:extLst>
                <a:ext uri="{FF2B5EF4-FFF2-40B4-BE49-F238E27FC236}">
                  <a16:creationId xmlns:a16="http://schemas.microsoft.com/office/drawing/2014/main" id="{6720F916-8757-45D9-B5D0-8D3F37127DD3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912;p52">
              <a:extLst>
                <a:ext uri="{FF2B5EF4-FFF2-40B4-BE49-F238E27FC236}">
                  <a16:creationId xmlns:a16="http://schemas.microsoft.com/office/drawing/2014/main" id="{BC73623D-B206-4202-80AE-7D7567726C4D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913;p52">
              <a:extLst>
                <a:ext uri="{FF2B5EF4-FFF2-40B4-BE49-F238E27FC236}">
                  <a16:creationId xmlns:a16="http://schemas.microsoft.com/office/drawing/2014/main" id="{C5280C76-9313-4629-ADF1-5FFFC24717A4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914;p52">
              <a:extLst>
                <a:ext uri="{FF2B5EF4-FFF2-40B4-BE49-F238E27FC236}">
                  <a16:creationId xmlns:a16="http://schemas.microsoft.com/office/drawing/2014/main" id="{B444985B-C86E-4B72-B53A-2331FE8E49E9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0915;p52">
              <a:extLst>
                <a:ext uri="{FF2B5EF4-FFF2-40B4-BE49-F238E27FC236}">
                  <a16:creationId xmlns:a16="http://schemas.microsoft.com/office/drawing/2014/main" id="{5E9B2FCA-DFF5-4F8B-9A4E-12BD42E6D6DC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0916;p52">
              <a:extLst>
                <a:ext uri="{FF2B5EF4-FFF2-40B4-BE49-F238E27FC236}">
                  <a16:creationId xmlns:a16="http://schemas.microsoft.com/office/drawing/2014/main" id="{74256FA6-8182-461C-A028-593DF42DC3C5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917;p52">
              <a:extLst>
                <a:ext uri="{FF2B5EF4-FFF2-40B4-BE49-F238E27FC236}">
                  <a16:creationId xmlns:a16="http://schemas.microsoft.com/office/drawing/2014/main" id="{C832EE46-F7F3-43C4-B37B-BEB9762B3CA0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918;p52">
              <a:extLst>
                <a:ext uri="{FF2B5EF4-FFF2-40B4-BE49-F238E27FC236}">
                  <a16:creationId xmlns:a16="http://schemas.microsoft.com/office/drawing/2014/main" id="{E6F6785C-9798-4B4E-97DC-BDCA8781B7A4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919;p52">
              <a:extLst>
                <a:ext uri="{FF2B5EF4-FFF2-40B4-BE49-F238E27FC236}">
                  <a16:creationId xmlns:a16="http://schemas.microsoft.com/office/drawing/2014/main" id="{B3946219-F079-462F-AC42-106CC693DF1A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920;p52">
              <a:extLst>
                <a:ext uri="{FF2B5EF4-FFF2-40B4-BE49-F238E27FC236}">
                  <a16:creationId xmlns:a16="http://schemas.microsoft.com/office/drawing/2014/main" id="{07A14B45-188A-4D28-A4A3-7ACC459105BA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921;p52">
              <a:extLst>
                <a:ext uri="{FF2B5EF4-FFF2-40B4-BE49-F238E27FC236}">
                  <a16:creationId xmlns:a16="http://schemas.microsoft.com/office/drawing/2014/main" id="{0AEC70EE-E42F-44BA-9162-6D82DEA2368F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922;p52">
              <a:extLst>
                <a:ext uri="{FF2B5EF4-FFF2-40B4-BE49-F238E27FC236}">
                  <a16:creationId xmlns:a16="http://schemas.microsoft.com/office/drawing/2014/main" id="{D3A5D4B8-127B-4F9D-9166-4E3FACC9F697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0923;p52">
              <a:extLst>
                <a:ext uri="{FF2B5EF4-FFF2-40B4-BE49-F238E27FC236}">
                  <a16:creationId xmlns:a16="http://schemas.microsoft.com/office/drawing/2014/main" id="{FF65AA95-D7E9-4D59-AB73-C140CC42AA7D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0924;p52">
              <a:extLst>
                <a:ext uri="{FF2B5EF4-FFF2-40B4-BE49-F238E27FC236}">
                  <a16:creationId xmlns:a16="http://schemas.microsoft.com/office/drawing/2014/main" id="{AE954D60-957F-4B24-9DC5-E494C6DC418C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0925;p52">
              <a:extLst>
                <a:ext uri="{FF2B5EF4-FFF2-40B4-BE49-F238E27FC236}">
                  <a16:creationId xmlns:a16="http://schemas.microsoft.com/office/drawing/2014/main" id="{06AC69A6-803F-43B2-863A-640458666A26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0926;p52">
              <a:extLst>
                <a:ext uri="{FF2B5EF4-FFF2-40B4-BE49-F238E27FC236}">
                  <a16:creationId xmlns:a16="http://schemas.microsoft.com/office/drawing/2014/main" id="{E03A4F78-5AA7-4C4A-9774-EB51462A5F7E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927;p52">
              <a:extLst>
                <a:ext uri="{FF2B5EF4-FFF2-40B4-BE49-F238E27FC236}">
                  <a16:creationId xmlns:a16="http://schemas.microsoft.com/office/drawing/2014/main" id="{4F06F194-89AB-4C24-BD7B-1CDEACE43D0A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928;p52">
              <a:extLst>
                <a:ext uri="{FF2B5EF4-FFF2-40B4-BE49-F238E27FC236}">
                  <a16:creationId xmlns:a16="http://schemas.microsoft.com/office/drawing/2014/main" id="{D16CC494-D25F-4A15-BE93-CA879C5F33A5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929;p52">
              <a:extLst>
                <a:ext uri="{FF2B5EF4-FFF2-40B4-BE49-F238E27FC236}">
                  <a16:creationId xmlns:a16="http://schemas.microsoft.com/office/drawing/2014/main" id="{9316A5B3-9128-47FD-A341-68B43A17B967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930;p52">
              <a:extLst>
                <a:ext uri="{FF2B5EF4-FFF2-40B4-BE49-F238E27FC236}">
                  <a16:creationId xmlns:a16="http://schemas.microsoft.com/office/drawing/2014/main" id="{700E35D3-E7ED-4209-99F9-69E71F896555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931;p52">
              <a:extLst>
                <a:ext uri="{FF2B5EF4-FFF2-40B4-BE49-F238E27FC236}">
                  <a16:creationId xmlns:a16="http://schemas.microsoft.com/office/drawing/2014/main" id="{DC90625A-37EB-45DA-A731-DF9B8C705164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932;p52">
              <a:extLst>
                <a:ext uri="{FF2B5EF4-FFF2-40B4-BE49-F238E27FC236}">
                  <a16:creationId xmlns:a16="http://schemas.microsoft.com/office/drawing/2014/main" id="{090905F8-3FCC-4757-ACF9-86977C929D46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933;p52">
              <a:extLst>
                <a:ext uri="{FF2B5EF4-FFF2-40B4-BE49-F238E27FC236}">
                  <a16:creationId xmlns:a16="http://schemas.microsoft.com/office/drawing/2014/main" id="{0D91A7C7-DD02-4F5F-881F-768FA334DCCC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934;p52">
              <a:extLst>
                <a:ext uri="{FF2B5EF4-FFF2-40B4-BE49-F238E27FC236}">
                  <a16:creationId xmlns:a16="http://schemas.microsoft.com/office/drawing/2014/main" id="{10049285-DAA6-41F0-B3CB-CDCA5A77B0A6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935;p52">
              <a:extLst>
                <a:ext uri="{FF2B5EF4-FFF2-40B4-BE49-F238E27FC236}">
                  <a16:creationId xmlns:a16="http://schemas.microsoft.com/office/drawing/2014/main" id="{187352C1-614B-4735-98C0-C792FCF686DF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0936;p52">
              <a:extLst>
                <a:ext uri="{FF2B5EF4-FFF2-40B4-BE49-F238E27FC236}">
                  <a16:creationId xmlns:a16="http://schemas.microsoft.com/office/drawing/2014/main" id="{65342C26-AFE2-4F37-83C7-6CA1A2E8934D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0937;p52">
              <a:extLst>
                <a:ext uri="{FF2B5EF4-FFF2-40B4-BE49-F238E27FC236}">
                  <a16:creationId xmlns:a16="http://schemas.microsoft.com/office/drawing/2014/main" id="{B4B617F9-CEAD-4E97-9547-36BFA25B53D0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938;p52">
              <a:extLst>
                <a:ext uri="{FF2B5EF4-FFF2-40B4-BE49-F238E27FC236}">
                  <a16:creationId xmlns:a16="http://schemas.microsoft.com/office/drawing/2014/main" id="{D4D55BEA-B91A-407D-B806-042F318B5B9A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939;p52">
              <a:extLst>
                <a:ext uri="{FF2B5EF4-FFF2-40B4-BE49-F238E27FC236}">
                  <a16:creationId xmlns:a16="http://schemas.microsoft.com/office/drawing/2014/main" id="{6F9F1254-26D1-4526-BD48-204F04E443FC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940;p52">
              <a:extLst>
                <a:ext uri="{FF2B5EF4-FFF2-40B4-BE49-F238E27FC236}">
                  <a16:creationId xmlns:a16="http://schemas.microsoft.com/office/drawing/2014/main" id="{24DD3EEB-DD7B-4530-9309-801BDD993623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941;p52">
              <a:extLst>
                <a:ext uri="{FF2B5EF4-FFF2-40B4-BE49-F238E27FC236}">
                  <a16:creationId xmlns:a16="http://schemas.microsoft.com/office/drawing/2014/main" id="{2AEDE4C1-DBC5-4E01-8133-C87CDF6D1FA2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942;p52">
              <a:extLst>
                <a:ext uri="{FF2B5EF4-FFF2-40B4-BE49-F238E27FC236}">
                  <a16:creationId xmlns:a16="http://schemas.microsoft.com/office/drawing/2014/main" id="{4875F97C-ACB9-448C-98F5-2392C415A95C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943;p52">
              <a:extLst>
                <a:ext uri="{FF2B5EF4-FFF2-40B4-BE49-F238E27FC236}">
                  <a16:creationId xmlns:a16="http://schemas.microsoft.com/office/drawing/2014/main" id="{FE0CE4D6-89A7-4F95-9D8D-8206E1469846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944;p52">
              <a:extLst>
                <a:ext uri="{FF2B5EF4-FFF2-40B4-BE49-F238E27FC236}">
                  <a16:creationId xmlns:a16="http://schemas.microsoft.com/office/drawing/2014/main" id="{CE5E496E-B03A-48DE-B5D6-AF924F8D3112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0945;p52">
              <a:extLst>
                <a:ext uri="{FF2B5EF4-FFF2-40B4-BE49-F238E27FC236}">
                  <a16:creationId xmlns:a16="http://schemas.microsoft.com/office/drawing/2014/main" id="{AB3308C4-6C21-48F9-8E4F-01B8E2C8B17E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946;p52">
              <a:extLst>
                <a:ext uri="{FF2B5EF4-FFF2-40B4-BE49-F238E27FC236}">
                  <a16:creationId xmlns:a16="http://schemas.microsoft.com/office/drawing/2014/main" id="{D1AD9472-D608-4800-822C-FE90FE806553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947;p52">
              <a:extLst>
                <a:ext uri="{FF2B5EF4-FFF2-40B4-BE49-F238E27FC236}">
                  <a16:creationId xmlns:a16="http://schemas.microsoft.com/office/drawing/2014/main" id="{E549C595-169F-4108-BB72-F5FED1D040D6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948;p52">
              <a:extLst>
                <a:ext uri="{FF2B5EF4-FFF2-40B4-BE49-F238E27FC236}">
                  <a16:creationId xmlns:a16="http://schemas.microsoft.com/office/drawing/2014/main" id="{6283CA60-9BCA-4E5C-AEEF-EC1E4CC56BD9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949;p52">
              <a:extLst>
                <a:ext uri="{FF2B5EF4-FFF2-40B4-BE49-F238E27FC236}">
                  <a16:creationId xmlns:a16="http://schemas.microsoft.com/office/drawing/2014/main" id="{E8EB3582-76E1-407D-B095-23169F39D43F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950;p52">
              <a:extLst>
                <a:ext uri="{FF2B5EF4-FFF2-40B4-BE49-F238E27FC236}">
                  <a16:creationId xmlns:a16="http://schemas.microsoft.com/office/drawing/2014/main" id="{0CAF6285-AA7E-47E9-AF0E-B17331DC4814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951;p52">
              <a:extLst>
                <a:ext uri="{FF2B5EF4-FFF2-40B4-BE49-F238E27FC236}">
                  <a16:creationId xmlns:a16="http://schemas.microsoft.com/office/drawing/2014/main" id="{7DB75EE0-C582-45EB-A829-A909164B3A04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0952;p52">
              <a:extLst>
                <a:ext uri="{FF2B5EF4-FFF2-40B4-BE49-F238E27FC236}">
                  <a16:creationId xmlns:a16="http://schemas.microsoft.com/office/drawing/2014/main" id="{F49B8D21-09EA-49D0-83A8-7BB1240EAE0E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953;p52">
              <a:extLst>
                <a:ext uri="{FF2B5EF4-FFF2-40B4-BE49-F238E27FC236}">
                  <a16:creationId xmlns:a16="http://schemas.microsoft.com/office/drawing/2014/main" id="{CD6593BC-1EA6-445E-889B-51F312FADCD4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0954;p52">
              <a:extLst>
                <a:ext uri="{FF2B5EF4-FFF2-40B4-BE49-F238E27FC236}">
                  <a16:creationId xmlns:a16="http://schemas.microsoft.com/office/drawing/2014/main" id="{52656DF0-1620-4395-90AE-0DD2812D4706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0955;p52">
              <a:extLst>
                <a:ext uri="{FF2B5EF4-FFF2-40B4-BE49-F238E27FC236}">
                  <a16:creationId xmlns:a16="http://schemas.microsoft.com/office/drawing/2014/main" id="{ED2D654A-2F03-4E6A-8FC7-12D4113A87CD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0956;p52">
              <a:extLst>
                <a:ext uri="{FF2B5EF4-FFF2-40B4-BE49-F238E27FC236}">
                  <a16:creationId xmlns:a16="http://schemas.microsoft.com/office/drawing/2014/main" id="{DAA1B5CC-31A5-4CDC-8C8B-5D4EC5B74265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957;p52">
              <a:extLst>
                <a:ext uri="{FF2B5EF4-FFF2-40B4-BE49-F238E27FC236}">
                  <a16:creationId xmlns:a16="http://schemas.microsoft.com/office/drawing/2014/main" id="{E20F123D-955F-40A1-A420-A562FD2E4B27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0958;p52">
              <a:extLst>
                <a:ext uri="{FF2B5EF4-FFF2-40B4-BE49-F238E27FC236}">
                  <a16:creationId xmlns:a16="http://schemas.microsoft.com/office/drawing/2014/main" id="{B303B088-5B83-4090-8631-7FE783360876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0959;p52">
              <a:extLst>
                <a:ext uri="{FF2B5EF4-FFF2-40B4-BE49-F238E27FC236}">
                  <a16:creationId xmlns:a16="http://schemas.microsoft.com/office/drawing/2014/main" id="{8522E9C5-D552-471D-9871-60EB4576EBA4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960;p52">
              <a:extLst>
                <a:ext uri="{FF2B5EF4-FFF2-40B4-BE49-F238E27FC236}">
                  <a16:creationId xmlns:a16="http://schemas.microsoft.com/office/drawing/2014/main" id="{6834BA7D-49E7-4E7B-934D-416DCF5572CB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961;p52">
              <a:extLst>
                <a:ext uri="{FF2B5EF4-FFF2-40B4-BE49-F238E27FC236}">
                  <a16:creationId xmlns:a16="http://schemas.microsoft.com/office/drawing/2014/main" id="{1D089974-AFD3-4CA4-81AB-16919FA93115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962;p52">
              <a:extLst>
                <a:ext uri="{FF2B5EF4-FFF2-40B4-BE49-F238E27FC236}">
                  <a16:creationId xmlns:a16="http://schemas.microsoft.com/office/drawing/2014/main" id="{FF2B46F6-77A6-4553-B134-9FF0EFF0AEC3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963;p52">
              <a:extLst>
                <a:ext uri="{FF2B5EF4-FFF2-40B4-BE49-F238E27FC236}">
                  <a16:creationId xmlns:a16="http://schemas.microsoft.com/office/drawing/2014/main" id="{C2D80529-57F8-4EA0-AC38-1617C4903EA3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964;p52">
              <a:extLst>
                <a:ext uri="{FF2B5EF4-FFF2-40B4-BE49-F238E27FC236}">
                  <a16:creationId xmlns:a16="http://schemas.microsoft.com/office/drawing/2014/main" id="{58E8DBD2-A95B-4537-A407-502306A53B40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965;p52">
              <a:extLst>
                <a:ext uri="{FF2B5EF4-FFF2-40B4-BE49-F238E27FC236}">
                  <a16:creationId xmlns:a16="http://schemas.microsoft.com/office/drawing/2014/main" id="{7B550570-50F0-4A57-BFE9-8BF6D2F71FD8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966;p52">
              <a:extLst>
                <a:ext uri="{FF2B5EF4-FFF2-40B4-BE49-F238E27FC236}">
                  <a16:creationId xmlns:a16="http://schemas.microsoft.com/office/drawing/2014/main" id="{BFB449CB-3556-456A-89CC-EEA7C09C238A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967;p52">
              <a:extLst>
                <a:ext uri="{FF2B5EF4-FFF2-40B4-BE49-F238E27FC236}">
                  <a16:creationId xmlns:a16="http://schemas.microsoft.com/office/drawing/2014/main" id="{3ECBFD0C-350F-47C5-B173-028AEF6D2A07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968;p52">
              <a:extLst>
                <a:ext uri="{FF2B5EF4-FFF2-40B4-BE49-F238E27FC236}">
                  <a16:creationId xmlns:a16="http://schemas.microsoft.com/office/drawing/2014/main" id="{9DD969A4-5F33-4237-87F8-DC1A528511A7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0969;p52">
              <a:extLst>
                <a:ext uri="{FF2B5EF4-FFF2-40B4-BE49-F238E27FC236}">
                  <a16:creationId xmlns:a16="http://schemas.microsoft.com/office/drawing/2014/main" id="{2337BD42-D7B8-45B4-BD08-1D695AAB957C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0970;p52">
              <a:extLst>
                <a:ext uri="{FF2B5EF4-FFF2-40B4-BE49-F238E27FC236}">
                  <a16:creationId xmlns:a16="http://schemas.microsoft.com/office/drawing/2014/main" id="{2EFD4CC2-F6B0-4494-B174-3A144D5287E5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0971;p52">
              <a:extLst>
                <a:ext uri="{FF2B5EF4-FFF2-40B4-BE49-F238E27FC236}">
                  <a16:creationId xmlns:a16="http://schemas.microsoft.com/office/drawing/2014/main" id="{53A662E4-636E-4F4B-8DF9-D9C408370476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0972;p52">
              <a:extLst>
                <a:ext uri="{FF2B5EF4-FFF2-40B4-BE49-F238E27FC236}">
                  <a16:creationId xmlns:a16="http://schemas.microsoft.com/office/drawing/2014/main" id="{46EAE1C8-A95C-4BE7-AC4C-A4788C6EB465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0973;p52">
              <a:extLst>
                <a:ext uri="{FF2B5EF4-FFF2-40B4-BE49-F238E27FC236}">
                  <a16:creationId xmlns:a16="http://schemas.microsoft.com/office/drawing/2014/main" id="{137847F1-13FD-4185-B90F-8D8F3CCB6EEE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0974;p52">
              <a:extLst>
                <a:ext uri="{FF2B5EF4-FFF2-40B4-BE49-F238E27FC236}">
                  <a16:creationId xmlns:a16="http://schemas.microsoft.com/office/drawing/2014/main" id="{4C74F02C-A25F-4312-A9B5-EF8684D35BC2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0975;p52">
              <a:extLst>
                <a:ext uri="{FF2B5EF4-FFF2-40B4-BE49-F238E27FC236}">
                  <a16:creationId xmlns:a16="http://schemas.microsoft.com/office/drawing/2014/main" id="{0AEC8A47-4BCA-4AD3-A824-0F8992FF47F4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0976;p52">
              <a:extLst>
                <a:ext uri="{FF2B5EF4-FFF2-40B4-BE49-F238E27FC236}">
                  <a16:creationId xmlns:a16="http://schemas.microsoft.com/office/drawing/2014/main" id="{EE682DEB-8BAA-4A8E-AF38-923E52E6650F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0977;p52">
              <a:extLst>
                <a:ext uri="{FF2B5EF4-FFF2-40B4-BE49-F238E27FC236}">
                  <a16:creationId xmlns:a16="http://schemas.microsoft.com/office/drawing/2014/main" id="{F207921B-B984-4DA1-ABB6-C633366F2AC7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978;p52">
              <a:extLst>
                <a:ext uri="{FF2B5EF4-FFF2-40B4-BE49-F238E27FC236}">
                  <a16:creationId xmlns:a16="http://schemas.microsoft.com/office/drawing/2014/main" id="{C8DCFB44-ECC3-4D50-ACBD-363DF6BBDA0A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979;p52">
              <a:extLst>
                <a:ext uri="{FF2B5EF4-FFF2-40B4-BE49-F238E27FC236}">
                  <a16:creationId xmlns:a16="http://schemas.microsoft.com/office/drawing/2014/main" id="{30EAB35F-8C6C-4E5A-9C6B-97CF650517AA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980;p52">
              <a:extLst>
                <a:ext uri="{FF2B5EF4-FFF2-40B4-BE49-F238E27FC236}">
                  <a16:creationId xmlns:a16="http://schemas.microsoft.com/office/drawing/2014/main" id="{8C54B0F2-BB80-420F-9A42-B4627BEBF46B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981;p52">
              <a:extLst>
                <a:ext uri="{FF2B5EF4-FFF2-40B4-BE49-F238E27FC236}">
                  <a16:creationId xmlns:a16="http://schemas.microsoft.com/office/drawing/2014/main" id="{349D9678-534C-4706-8DAB-5E1DF33841DA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0982;p52">
              <a:extLst>
                <a:ext uri="{FF2B5EF4-FFF2-40B4-BE49-F238E27FC236}">
                  <a16:creationId xmlns:a16="http://schemas.microsoft.com/office/drawing/2014/main" id="{04520497-E90E-42B2-B774-DA82F00BDCB5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0983;p52">
              <a:extLst>
                <a:ext uri="{FF2B5EF4-FFF2-40B4-BE49-F238E27FC236}">
                  <a16:creationId xmlns:a16="http://schemas.microsoft.com/office/drawing/2014/main" id="{79131B10-FCC9-4734-A672-5756E855E75E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0984;p52">
              <a:extLst>
                <a:ext uri="{FF2B5EF4-FFF2-40B4-BE49-F238E27FC236}">
                  <a16:creationId xmlns:a16="http://schemas.microsoft.com/office/drawing/2014/main" id="{65B1720B-14FA-4B7D-9B1F-307FAD9F0D1E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0985;p52">
              <a:extLst>
                <a:ext uri="{FF2B5EF4-FFF2-40B4-BE49-F238E27FC236}">
                  <a16:creationId xmlns:a16="http://schemas.microsoft.com/office/drawing/2014/main" id="{BB0785D6-0728-4005-B868-20B9128D7F7C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0986;p52">
              <a:extLst>
                <a:ext uri="{FF2B5EF4-FFF2-40B4-BE49-F238E27FC236}">
                  <a16:creationId xmlns:a16="http://schemas.microsoft.com/office/drawing/2014/main" id="{3FD38068-EC4C-42F5-9657-DD6BA2A891C1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0987;p52">
              <a:extLst>
                <a:ext uri="{FF2B5EF4-FFF2-40B4-BE49-F238E27FC236}">
                  <a16:creationId xmlns:a16="http://schemas.microsoft.com/office/drawing/2014/main" id="{3B1DFF64-6DC7-45D1-B747-2675A7A4B3A1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0988;p52">
              <a:extLst>
                <a:ext uri="{FF2B5EF4-FFF2-40B4-BE49-F238E27FC236}">
                  <a16:creationId xmlns:a16="http://schemas.microsoft.com/office/drawing/2014/main" id="{424CA08A-8A4D-47D3-BBB2-36511533A808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0989;p52">
              <a:extLst>
                <a:ext uri="{FF2B5EF4-FFF2-40B4-BE49-F238E27FC236}">
                  <a16:creationId xmlns:a16="http://schemas.microsoft.com/office/drawing/2014/main" id="{FB649CAE-AF2F-42BB-AC2F-01564837E508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0990;p52">
              <a:extLst>
                <a:ext uri="{FF2B5EF4-FFF2-40B4-BE49-F238E27FC236}">
                  <a16:creationId xmlns:a16="http://schemas.microsoft.com/office/drawing/2014/main" id="{5551F88A-A977-4028-92B3-AC619D911A59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0991;p52">
              <a:extLst>
                <a:ext uri="{FF2B5EF4-FFF2-40B4-BE49-F238E27FC236}">
                  <a16:creationId xmlns:a16="http://schemas.microsoft.com/office/drawing/2014/main" id="{E4B9ADAA-4192-427A-B4A2-DCA40F7F1C39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0992;p52">
              <a:extLst>
                <a:ext uri="{FF2B5EF4-FFF2-40B4-BE49-F238E27FC236}">
                  <a16:creationId xmlns:a16="http://schemas.microsoft.com/office/drawing/2014/main" id="{25CC2979-C800-4F4E-895B-94165D59B130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0993;p52">
              <a:extLst>
                <a:ext uri="{FF2B5EF4-FFF2-40B4-BE49-F238E27FC236}">
                  <a16:creationId xmlns:a16="http://schemas.microsoft.com/office/drawing/2014/main" id="{A1ACEDE7-F11D-4CD1-94B1-D1DB3DA659EC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0994;p52">
              <a:extLst>
                <a:ext uri="{FF2B5EF4-FFF2-40B4-BE49-F238E27FC236}">
                  <a16:creationId xmlns:a16="http://schemas.microsoft.com/office/drawing/2014/main" id="{03A12EB6-2174-4040-A330-61F8F7111346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0995;p52">
              <a:extLst>
                <a:ext uri="{FF2B5EF4-FFF2-40B4-BE49-F238E27FC236}">
                  <a16:creationId xmlns:a16="http://schemas.microsoft.com/office/drawing/2014/main" id="{63139006-F515-425A-9DF1-44790E177B22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0996;p52">
              <a:extLst>
                <a:ext uri="{FF2B5EF4-FFF2-40B4-BE49-F238E27FC236}">
                  <a16:creationId xmlns:a16="http://schemas.microsoft.com/office/drawing/2014/main" id="{72B083E5-E31E-4611-AAC1-C2AB8EC95654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0997;p52">
              <a:extLst>
                <a:ext uri="{FF2B5EF4-FFF2-40B4-BE49-F238E27FC236}">
                  <a16:creationId xmlns:a16="http://schemas.microsoft.com/office/drawing/2014/main" id="{9C0741BF-3B28-4171-8741-146690F57BC4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0998;p52">
              <a:extLst>
                <a:ext uri="{FF2B5EF4-FFF2-40B4-BE49-F238E27FC236}">
                  <a16:creationId xmlns:a16="http://schemas.microsoft.com/office/drawing/2014/main" id="{E7BCFA88-05FA-4D6A-AA48-D54413A538E3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85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AA71-017D-4CAD-BE40-5EF6E2CB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903"/>
            <a:ext cx="12192000" cy="1111379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BBA61-4DD0-4560-9CB0-644614A47946}"/>
              </a:ext>
            </a:extLst>
          </p:cNvPr>
          <p:cNvSpPr txBox="1"/>
          <p:nvPr/>
        </p:nvSpPr>
        <p:spPr>
          <a:xfrm>
            <a:off x="0" y="1281143"/>
            <a:ext cx="1198605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0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Создана красивая и атмосферная 2D игра </a:t>
            </a:r>
            <a:r>
              <a:rPr lang="ru-RU" sz="2400" i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The</a:t>
            </a:r>
            <a:r>
              <a:rPr lang="ru-RU" sz="240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Little</a:t>
            </a:r>
            <a:r>
              <a:rPr lang="ru-RU" sz="2400" i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Prince</a:t>
            </a:r>
            <a:r>
              <a:rPr lang="ru-RU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 с интересными игровыми моментами и увлекательным прохождением.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В игре есть разные необычные элементы — падающие платформы, магические порталы, невидимые враги и зоны, где ничего не видно. Также сделано удобное управление и видно, когда у героя есть особые силы, что делает игру захватывающей.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Работа над проектом помогла улучшить умения в программировании — научился лучше организовывать игру, писать понятный код и связывать разные части игры вместе.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Игра хорошо работает и плавно идет на разных компьютерах и устройствах благодаря правильной настройке и упрощению кода.</a:t>
            </a:r>
          </a:p>
          <a:p>
            <a:pPr marL="7200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В будущем планируется добавить новые уровни и интересные функции, чтобы игра стала ещё более увлекательной.</a:t>
            </a:r>
          </a:p>
        </p:txBody>
      </p:sp>
      <p:grpSp>
        <p:nvGrpSpPr>
          <p:cNvPr id="8" name="Google Shape;5585;p30">
            <a:extLst>
              <a:ext uri="{FF2B5EF4-FFF2-40B4-BE49-F238E27FC236}">
                <a16:creationId xmlns:a16="http://schemas.microsoft.com/office/drawing/2014/main" id="{B5676DA9-8545-4AA1-8EA7-7B84B514DDF9}"/>
              </a:ext>
            </a:extLst>
          </p:cNvPr>
          <p:cNvGrpSpPr/>
          <p:nvPr/>
        </p:nvGrpSpPr>
        <p:grpSpPr>
          <a:xfrm rot="-5400000">
            <a:off x="4121759" y="313930"/>
            <a:ext cx="443132" cy="295427"/>
            <a:chOff x="2500050" y="3730175"/>
            <a:chExt cx="2619000" cy="1746025"/>
          </a:xfrm>
        </p:grpSpPr>
        <p:sp>
          <p:nvSpPr>
            <p:cNvPr id="9" name="Google Shape;5586;p30">
              <a:extLst>
                <a:ext uri="{FF2B5EF4-FFF2-40B4-BE49-F238E27FC236}">
                  <a16:creationId xmlns:a16="http://schemas.microsoft.com/office/drawing/2014/main" id="{4FCD7FC9-4184-4999-98C9-79743A2CC66B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587;p30">
              <a:extLst>
                <a:ext uri="{FF2B5EF4-FFF2-40B4-BE49-F238E27FC236}">
                  <a16:creationId xmlns:a16="http://schemas.microsoft.com/office/drawing/2014/main" id="{4A16F05E-FDEA-4D0B-A906-1BD9DDF5D2FE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8;p30">
              <a:extLst>
                <a:ext uri="{FF2B5EF4-FFF2-40B4-BE49-F238E27FC236}">
                  <a16:creationId xmlns:a16="http://schemas.microsoft.com/office/drawing/2014/main" id="{3D2D15C2-948C-4029-AC75-2AF87BFDD9C9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9;p30">
              <a:extLst>
                <a:ext uri="{FF2B5EF4-FFF2-40B4-BE49-F238E27FC236}">
                  <a16:creationId xmlns:a16="http://schemas.microsoft.com/office/drawing/2014/main" id="{32679553-1418-4EE6-A29C-8D9FEC9A2575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585;p30">
            <a:extLst>
              <a:ext uri="{FF2B5EF4-FFF2-40B4-BE49-F238E27FC236}">
                <a16:creationId xmlns:a16="http://schemas.microsoft.com/office/drawing/2014/main" id="{09762E2B-5D97-4FBA-BBEC-8BD20735DDB8}"/>
              </a:ext>
            </a:extLst>
          </p:cNvPr>
          <p:cNvGrpSpPr/>
          <p:nvPr/>
        </p:nvGrpSpPr>
        <p:grpSpPr>
          <a:xfrm rot="5400000">
            <a:off x="7627116" y="342073"/>
            <a:ext cx="443132" cy="295427"/>
            <a:chOff x="2500050" y="3730175"/>
            <a:chExt cx="2619000" cy="1746025"/>
          </a:xfrm>
        </p:grpSpPr>
        <p:sp>
          <p:nvSpPr>
            <p:cNvPr id="14" name="Google Shape;5586;p30">
              <a:extLst>
                <a:ext uri="{FF2B5EF4-FFF2-40B4-BE49-F238E27FC236}">
                  <a16:creationId xmlns:a16="http://schemas.microsoft.com/office/drawing/2014/main" id="{B72A5B3B-2DC3-4634-8A26-1076446407D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587;p30">
              <a:extLst>
                <a:ext uri="{FF2B5EF4-FFF2-40B4-BE49-F238E27FC236}">
                  <a16:creationId xmlns:a16="http://schemas.microsoft.com/office/drawing/2014/main" id="{308A4028-62BC-4EC9-B138-DE611EA2C246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588;p30">
              <a:extLst>
                <a:ext uri="{FF2B5EF4-FFF2-40B4-BE49-F238E27FC236}">
                  <a16:creationId xmlns:a16="http://schemas.microsoft.com/office/drawing/2014/main" id="{32E6C5C3-ED7D-4E4C-A6B1-66F2A91F7F34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5589;p30">
              <a:extLst>
                <a:ext uri="{FF2B5EF4-FFF2-40B4-BE49-F238E27FC236}">
                  <a16:creationId xmlns:a16="http://schemas.microsoft.com/office/drawing/2014/main" id="{68879C67-6181-4F63-8032-AA81EC6E682D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0669;p52">
            <a:extLst>
              <a:ext uri="{FF2B5EF4-FFF2-40B4-BE49-F238E27FC236}">
                <a16:creationId xmlns:a16="http://schemas.microsoft.com/office/drawing/2014/main" id="{622049E0-04D3-4814-9C7D-443E101E9C1E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19" name="Google Shape;10670;p52">
              <a:extLst>
                <a:ext uri="{FF2B5EF4-FFF2-40B4-BE49-F238E27FC236}">
                  <a16:creationId xmlns:a16="http://schemas.microsoft.com/office/drawing/2014/main" id="{A6E57E83-4F01-4856-A113-019BD37B1267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71;p52">
              <a:extLst>
                <a:ext uri="{FF2B5EF4-FFF2-40B4-BE49-F238E27FC236}">
                  <a16:creationId xmlns:a16="http://schemas.microsoft.com/office/drawing/2014/main" id="{FC16A5AC-B6EA-47FD-90E2-9F33A9F2B44D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2;p52">
              <a:extLst>
                <a:ext uri="{FF2B5EF4-FFF2-40B4-BE49-F238E27FC236}">
                  <a16:creationId xmlns:a16="http://schemas.microsoft.com/office/drawing/2014/main" id="{1237D64D-0516-4CC0-8295-02F80459B366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73;p52">
              <a:extLst>
                <a:ext uri="{FF2B5EF4-FFF2-40B4-BE49-F238E27FC236}">
                  <a16:creationId xmlns:a16="http://schemas.microsoft.com/office/drawing/2014/main" id="{BE723A3C-A7BD-4985-BAB2-DEB950E6DECF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74;p52">
              <a:extLst>
                <a:ext uri="{FF2B5EF4-FFF2-40B4-BE49-F238E27FC236}">
                  <a16:creationId xmlns:a16="http://schemas.microsoft.com/office/drawing/2014/main" id="{096FEACA-CFAE-411D-A9A7-C3ADB2D4C077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75;p52">
              <a:extLst>
                <a:ext uri="{FF2B5EF4-FFF2-40B4-BE49-F238E27FC236}">
                  <a16:creationId xmlns:a16="http://schemas.microsoft.com/office/drawing/2014/main" id="{D9AE7C0E-3429-44A3-8FE3-AC0840F9E068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76;p52">
              <a:extLst>
                <a:ext uri="{FF2B5EF4-FFF2-40B4-BE49-F238E27FC236}">
                  <a16:creationId xmlns:a16="http://schemas.microsoft.com/office/drawing/2014/main" id="{DFD568C7-69B1-46F0-9B8D-70EF3C98DCE9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77;p52">
              <a:extLst>
                <a:ext uri="{FF2B5EF4-FFF2-40B4-BE49-F238E27FC236}">
                  <a16:creationId xmlns:a16="http://schemas.microsoft.com/office/drawing/2014/main" id="{83AFBFAE-0234-4C81-B9A2-CDDFE1F551EF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78;p52">
              <a:extLst>
                <a:ext uri="{FF2B5EF4-FFF2-40B4-BE49-F238E27FC236}">
                  <a16:creationId xmlns:a16="http://schemas.microsoft.com/office/drawing/2014/main" id="{8DEC64CF-6338-4BAA-83A4-9D3F0CBE61BF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79;p52">
              <a:extLst>
                <a:ext uri="{FF2B5EF4-FFF2-40B4-BE49-F238E27FC236}">
                  <a16:creationId xmlns:a16="http://schemas.microsoft.com/office/drawing/2014/main" id="{C982696E-6C19-442C-94BB-C610B8C054A7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80;p52">
              <a:extLst>
                <a:ext uri="{FF2B5EF4-FFF2-40B4-BE49-F238E27FC236}">
                  <a16:creationId xmlns:a16="http://schemas.microsoft.com/office/drawing/2014/main" id="{297E03B1-D3D5-4D6D-91C7-7485D1C87B6A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81;p52">
              <a:extLst>
                <a:ext uri="{FF2B5EF4-FFF2-40B4-BE49-F238E27FC236}">
                  <a16:creationId xmlns:a16="http://schemas.microsoft.com/office/drawing/2014/main" id="{928D8C58-D2FF-460F-B5B0-C1E7DE6D09CE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2;p52">
              <a:extLst>
                <a:ext uri="{FF2B5EF4-FFF2-40B4-BE49-F238E27FC236}">
                  <a16:creationId xmlns:a16="http://schemas.microsoft.com/office/drawing/2014/main" id="{7635BC24-FFBC-4593-9959-20FF591EC3A0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3;p52">
              <a:extLst>
                <a:ext uri="{FF2B5EF4-FFF2-40B4-BE49-F238E27FC236}">
                  <a16:creationId xmlns:a16="http://schemas.microsoft.com/office/drawing/2014/main" id="{F97FFD7E-09FB-4B17-8121-F0CA2F30E2D2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84;p52">
              <a:extLst>
                <a:ext uri="{FF2B5EF4-FFF2-40B4-BE49-F238E27FC236}">
                  <a16:creationId xmlns:a16="http://schemas.microsoft.com/office/drawing/2014/main" id="{F2876769-6188-4E44-A125-4705FFC898BC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5;p52">
              <a:extLst>
                <a:ext uri="{FF2B5EF4-FFF2-40B4-BE49-F238E27FC236}">
                  <a16:creationId xmlns:a16="http://schemas.microsoft.com/office/drawing/2014/main" id="{F5B50AB2-178A-4BC4-A024-140A873B0D36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86;p52">
              <a:extLst>
                <a:ext uri="{FF2B5EF4-FFF2-40B4-BE49-F238E27FC236}">
                  <a16:creationId xmlns:a16="http://schemas.microsoft.com/office/drawing/2014/main" id="{7A7F6522-1F68-46F0-84FA-448C6E35C273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87;p52">
              <a:extLst>
                <a:ext uri="{FF2B5EF4-FFF2-40B4-BE49-F238E27FC236}">
                  <a16:creationId xmlns:a16="http://schemas.microsoft.com/office/drawing/2014/main" id="{F0F5CE65-A0C2-461B-B31E-003F523F3265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88;p52">
              <a:extLst>
                <a:ext uri="{FF2B5EF4-FFF2-40B4-BE49-F238E27FC236}">
                  <a16:creationId xmlns:a16="http://schemas.microsoft.com/office/drawing/2014/main" id="{03F998C6-E98D-48EB-AE49-24CE7CDAE769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89;p52">
              <a:extLst>
                <a:ext uri="{FF2B5EF4-FFF2-40B4-BE49-F238E27FC236}">
                  <a16:creationId xmlns:a16="http://schemas.microsoft.com/office/drawing/2014/main" id="{9732E640-EF05-4BCE-B13E-E9CB1C6B8497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0;p52">
              <a:extLst>
                <a:ext uri="{FF2B5EF4-FFF2-40B4-BE49-F238E27FC236}">
                  <a16:creationId xmlns:a16="http://schemas.microsoft.com/office/drawing/2014/main" id="{BC2D000F-E005-43B1-B5AD-345F2DC2F9FB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1;p52">
              <a:extLst>
                <a:ext uri="{FF2B5EF4-FFF2-40B4-BE49-F238E27FC236}">
                  <a16:creationId xmlns:a16="http://schemas.microsoft.com/office/drawing/2014/main" id="{1519970E-FDF7-4FBE-931E-5FA892660412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92;p52">
              <a:extLst>
                <a:ext uri="{FF2B5EF4-FFF2-40B4-BE49-F238E27FC236}">
                  <a16:creationId xmlns:a16="http://schemas.microsoft.com/office/drawing/2014/main" id="{9FB270C3-875D-4BF9-8B4B-05377C840D19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3;p52">
              <a:extLst>
                <a:ext uri="{FF2B5EF4-FFF2-40B4-BE49-F238E27FC236}">
                  <a16:creationId xmlns:a16="http://schemas.microsoft.com/office/drawing/2014/main" id="{E6E3BF7D-2C19-4D20-B63C-F201C9D868E2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4;p52">
              <a:extLst>
                <a:ext uri="{FF2B5EF4-FFF2-40B4-BE49-F238E27FC236}">
                  <a16:creationId xmlns:a16="http://schemas.microsoft.com/office/drawing/2014/main" id="{8C12B5A5-946C-4073-8C21-B86734DDB924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95;p52">
              <a:extLst>
                <a:ext uri="{FF2B5EF4-FFF2-40B4-BE49-F238E27FC236}">
                  <a16:creationId xmlns:a16="http://schemas.microsoft.com/office/drawing/2014/main" id="{3FCCD83F-7E48-4ED7-AC32-E7FA729E77D1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96;p52">
              <a:extLst>
                <a:ext uri="{FF2B5EF4-FFF2-40B4-BE49-F238E27FC236}">
                  <a16:creationId xmlns:a16="http://schemas.microsoft.com/office/drawing/2014/main" id="{8BBB3D50-0A81-4B74-AD8E-43EFB3AA2564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97;p52">
              <a:extLst>
                <a:ext uri="{FF2B5EF4-FFF2-40B4-BE49-F238E27FC236}">
                  <a16:creationId xmlns:a16="http://schemas.microsoft.com/office/drawing/2014/main" id="{3640DC2E-0A66-455E-A66E-03BF60581DF9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98;p52">
              <a:extLst>
                <a:ext uri="{FF2B5EF4-FFF2-40B4-BE49-F238E27FC236}">
                  <a16:creationId xmlns:a16="http://schemas.microsoft.com/office/drawing/2014/main" id="{D3C5E160-3695-4111-98A5-31825A668C7E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99;p52">
              <a:extLst>
                <a:ext uri="{FF2B5EF4-FFF2-40B4-BE49-F238E27FC236}">
                  <a16:creationId xmlns:a16="http://schemas.microsoft.com/office/drawing/2014/main" id="{037C03F6-2915-4DE7-8B76-E2CD400B3787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00;p52">
              <a:extLst>
                <a:ext uri="{FF2B5EF4-FFF2-40B4-BE49-F238E27FC236}">
                  <a16:creationId xmlns:a16="http://schemas.microsoft.com/office/drawing/2014/main" id="{290B8D09-E5FD-4E25-9DD1-EC516020E9CF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01;p52">
              <a:extLst>
                <a:ext uri="{FF2B5EF4-FFF2-40B4-BE49-F238E27FC236}">
                  <a16:creationId xmlns:a16="http://schemas.microsoft.com/office/drawing/2014/main" id="{1CF6EA0E-EA86-47F1-A298-9769CC0733E0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02;p52">
              <a:extLst>
                <a:ext uri="{FF2B5EF4-FFF2-40B4-BE49-F238E27FC236}">
                  <a16:creationId xmlns:a16="http://schemas.microsoft.com/office/drawing/2014/main" id="{107FF8C6-21E6-4041-ADD8-584D11F81AE0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3;p52">
              <a:extLst>
                <a:ext uri="{FF2B5EF4-FFF2-40B4-BE49-F238E27FC236}">
                  <a16:creationId xmlns:a16="http://schemas.microsoft.com/office/drawing/2014/main" id="{9BD4C07B-1096-42FD-B93B-5443721982AA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4;p52">
              <a:extLst>
                <a:ext uri="{FF2B5EF4-FFF2-40B4-BE49-F238E27FC236}">
                  <a16:creationId xmlns:a16="http://schemas.microsoft.com/office/drawing/2014/main" id="{A2F54BF0-FB60-450A-BA9B-38EA88F3A21D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5;p52">
              <a:extLst>
                <a:ext uri="{FF2B5EF4-FFF2-40B4-BE49-F238E27FC236}">
                  <a16:creationId xmlns:a16="http://schemas.microsoft.com/office/drawing/2014/main" id="{D9F522FE-A0A7-4E74-85E7-380BF4A7E2D5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06;p52">
              <a:extLst>
                <a:ext uri="{FF2B5EF4-FFF2-40B4-BE49-F238E27FC236}">
                  <a16:creationId xmlns:a16="http://schemas.microsoft.com/office/drawing/2014/main" id="{58B14D3B-6908-44A7-95BF-822FF887F9C8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07;p52">
              <a:extLst>
                <a:ext uri="{FF2B5EF4-FFF2-40B4-BE49-F238E27FC236}">
                  <a16:creationId xmlns:a16="http://schemas.microsoft.com/office/drawing/2014/main" id="{A82ADAC1-BD23-44C2-A264-A9008A737B0E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08;p52">
              <a:extLst>
                <a:ext uri="{FF2B5EF4-FFF2-40B4-BE49-F238E27FC236}">
                  <a16:creationId xmlns:a16="http://schemas.microsoft.com/office/drawing/2014/main" id="{2F254A58-FDC3-449E-B89C-11B69DF6B9C4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09;p52">
              <a:extLst>
                <a:ext uri="{FF2B5EF4-FFF2-40B4-BE49-F238E27FC236}">
                  <a16:creationId xmlns:a16="http://schemas.microsoft.com/office/drawing/2014/main" id="{AE88C97B-9491-4FC4-8A20-7F68B3A5C557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10;p52">
              <a:extLst>
                <a:ext uri="{FF2B5EF4-FFF2-40B4-BE49-F238E27FC236}">
                  <a16:creationId xmlns:a16="http://schemas.microsoft.com/office/drawing/2014/main" id="{3EAD70C9-6CE0-4F58-8D25-51B8BFF5AEBB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11;p52">
              <a:extLst>
                <a:ext uri="{FF2B5EF4-FFF2-40B4-BE49-F238E27FC236}">
                  <a16:creationId xmlns:a16="http://schemas.microsoft.com/office/drawing/2014/main" id="{2E4513C4-7D34-43CC-9263-693916F9FD7E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12;p52">
              <a:extLst>
                <a:ext uri="{FF2B5EF4-FFF2-40B4-BE49-F238E27FC236}">
                  <a16:creationId xmlns:a16="http://schemas.microsoft.com/office/drawing/2014/main" id="{B73F121D-1F5E-460F-8136-1F90F9EC25FD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13;p52">
              <a:extLst>
                <a:ext uri="{FF2B5EF4-FFF2-40B4-BE49-F238E27FC236}">
                  <a16:creationId xmlns:a16="http://schemas.microsoft.com/office/drawing/2014/main" id="{F0CA6262-75B3-42F4-9069-8241277FB537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14;p52">
              <a:extLst>
                <a:ext uri="{FF2B5EF4-FFF2-40B4-BE49-F238E27FC236}">
                  <a16:creationId xmlns:a16="http://schemas.microsoft.com/office/drawing/2014/main" id="{A6F43A90-2541-4C4C-8DCF-26C34E5AE717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15;p52">
              <a:extLst>
                <a:ext uri="{FF2B5EF4-FFF2-40B4-BE49-F238E27FC236}">
                  <a16:creationId xmlns:a16="http://schemas.microsoft.com/office/drawing/2014/main" id="{01448D83-46B2-4ABB-A804-A6A2F0ADA9D5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16;p52">
              <a:extLst>
                <a:ext uri="{FF2B5EF4-FFF2-40B4-BE49-F238E27FC236}">
                  <a16:creationId xmlns:a16="http://schemas.microsoft.com/office/drawing/2014/main" id="{9D69D22B-8DE7-485C-87EC-9FB96BA0C778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17;p52">
              <a:extLst>
                <a:ext uri="{FF2B5EF4-FFF2-40B4-BE49-F238E27FC236}">
                  <a16:creationId xmlns:a16="http://schemas.microsoft.com/office/drawing/2014/main" id="{3B757574-7CE3-42BE-A570-30D9CDBDF87A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18;p52">
              <a:extLst>
                <a:ext uri="{FF2B5EF4-FFF2-40B4-BE49-F238E27FC236}">
                  <a16:creationId xmlns:a16="http://schemas.microsoft.com/office/drawing/2014/main" id="{987321DE-1464-44DF-B1D6-E1A120EF1746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19;p52">
              <a:extLst>
                <a:ext uri="{FF2B5EF4-FFF2-40B4-BE49-F238E27FC236}">
                  <a16:creationId xmlns:a16="http://schemas.microsoft.com/office/drawing/2014/main" id="{138A0808-C980-454D-B518-BD5F2E11A73C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20;p52">
              <a:extLst>
                <a:ext uri="{FF2B5EF4-FFF2-40B4-BE49-F238E27FC236}">
                  <a16:creationId xmlns:a16="http://schemas.microsoft.com/office/drawing/2014/main" id="{486FA315-0527-4CF7-B4EE-52C374C80924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21;p52">
              <a:extLst>
                <a:ext uri="{FF2B5EF4-FFF2-40B4-BE49-F238E27FC236}">
                  <a16:creationId xmlns:a16="http://schemas.microsoft.com/office/drawing/2014/main" id="{CAC08FA6-7B09-4D6E-8987-08CC42703F46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22;p52">
              <a:extLst>
                <a:ext uri="{FF2B5EF4-FFF2-40B4-BE49-F238E27FC236}">
                  <a16:creationId xmlns:a16="http://schemas.microsoft.com/office/drawing/2014/main" id="{2F5EF6C3-938B-4EC9-A5CC-2A4ED1C84003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3;p52">
              <a:extLst>
                <a:ext uri="{FF2B5EF4-FFF2-40B4-BE49-F238E27FC236}">
                  <a16:creationId xmlns:a16="http://schemas.microsoft.com/office/drawing/2014/main" id="{0D0E08D0-5E48-430F-8230-369E66E064B9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24;p52">
              <a:extLst>
                <a:ext uri="{FF2B5EF4-FFF2-40B4-BE49-F238E27FC236}">
                  <a16:creationId xmlns:a16="http://schemas.microsoft.com/office/drawing/2014/main" id="{3CDA889A-5521-49D1-B794-26E9EC5B52DA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25;p52">
              <a:extLst>
                <a:ext uri="{FF2B5EF4-FFF2-40B4-BE49-F238E27FC236}">
                  <a16:creationId xmlns:a16="http://schemas.microsoft.com/office/drawing/2014/main" id="{AE5140A3-50DA-4E54-94FF-81CAD9EB2F99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26;p52">
              <a:extLst>
                <a:ext uri="{FF2B5EF4-FFF2-40B4-BE49-F238E27FC236}">
                  <a16:creationId xmlns:a16="http://schemas.microsoft.com/office/drawing/2014/main" id="{63EFA872-B35C-4866-8187-BA354D4CF3D2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27;p52">
              <a:extLst>
                <a:ext uri="{FF2B5EF4-FFF2-40B4-BE49-F238E27FC236}">
                  <a16:creationId xmlns:a16="http://schemas.microsoft.com/office/drawing/2014/main" id="{8D903970-4ABB-4FD0-B061-0F9E3B7EF095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28;p52">
              <a:extLst>
                <a:ext uri="{FF2B5EF4-FFF2-40B4-BE49-F238E27FC236}">
                  <a16:creationId xmlns:a16="http://schemas.microsoft.com/office/drawing/2014/main" id="{1E61C439-7A6D-4993-B283-01D9BA1DA92F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29;p52">
              <a:extLst>
                <a:ext uri="{FF2B5EF4-FFF2-40B4-BE49-F238E27FC236}">
                  <a16:creationId xmlns:a16="http://schemas.microsoft.com/office/drawing/2014/main" id="{EC6F5E9C-F531-4D49-82CF-0FC8BC0C8E6C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30;p52">
              <a:extLst>
                <a:ext uri="{FF2B5EF4-FFF2-40B4-BE49-F238E27FC236}">
                  <a16:creationId xmlns:a16="http://schemas.microsoft.com/office/drawing/2014/main" id="{E4C9F7FC-2610-4D6B-9C99-4F52BA610114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1;p52">
              <a:extLst>
                <a:ext uri="{FF2B5EF4-FFF2-40B4-BE49-F238E27FC236}">
                  <a16:creationId xmlns:a16="http://schemas.microsoft.com/office/drawing/2014/main" id="{9AC6DC48-33CA-4ABB-B28F-594D999CA0C2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32;p52">
              <a:extLst>
                <a:ext uri="{FF2B5EF4-FFF2-40B4-BE49-F238E27FC236}">
                  <a16:creationId xmlns:a16="http://schemas.microsoft.com/office/drawing/2014/main" id="{0339DA1F-E608-4D67-B35D-F88627EF19B8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33;p52">
              <a:extLst>
                <a:ext uri="{FF2B5EF4-FFF2-40B4-BE49-F238E27FC236}">
                  <a16:creationId xmlns:a16="http://schemas.microsoft.com/office/drawing/2014/main" id="{20B0AD0C-039F-4F32-8B81-C0F7E845DF47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34;p52">
              <a:extLst>
                <a:ext uri="{FF2B5EF4-FFF2-40B4-BE49-F238E27FC236}">
                  <a16:creationId xmlns:a16="http://schemas.microsoft.com/office/drawing/2014/main" id="{E5029D6F-D8C4-4D1B-8F18-03B3BE87ECA6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35;p52">
              <a:extLst>
                <a:ext uri="{FF2B5EF4-FFF2-40B4-BE49-F238E27FC236}">
                  <a16:creationId xmlns:a16="http://schemas.microsoft.com/office/drawing/2014/main" id="{A7537117-E877-4A25-B071-A74E815227A0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36;p52">
              <a:extLst>
                <a:ext uri="{FF2B5EF4-FFF2-40B4-BE49-F238E27FC236}">
                  <a16:creationId xmlns:a16="http://schemas.microsoft.com/office/drawing/2014/main" id="{E6A81E58-2DE2-48FA-A97A-6FDAFBC8ED7D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37;p52">
              <a:extLst>
                <a:ext uri="{FF2B5EF4-FFF2-40B4-BE49-F238E27FC236}">
                  <a16:creationId xmlns:a16="http://schemas.microsoft.com/office/drawing/2014/main" id="{54F0BA65-E12A-45C2-B3E9-F0FCF0AC3126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38;p52">
              <a:extLst>
                <a:ext uri="{FF2B5EF4-FFF2-40B4-BE49-F238E27FC236}">
                  <a16:creationId xmlns:a16="http://schemas.microsoft.com/office/drawing/2014/main" id="{F224526C-509F-4F9B-AEBD-A20F81E89DB5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39;p52">
              <a:extLst>
                <a:ext uri="{FF2B5EF4-FFF2-40B4-BE49-F238E27FC236}">
                  <a16:creationId xmlns:a16="http://schemas.microsoft.com/office/drawing/2014/main" id="{E88C030C-1A01-4800-A08F-894D5013898E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40;p52">
              <a:extLst>
                <a:ext uri="{FF2B5EF4-FFF2-40B4-BE49-F238E27FC236}">
                  <a16:creationId xmlns:a16="http://schemas.microsoft.com/office/drawing/2014/main" id="{F7D20CCD-3772-4ADE-8C6B-4724A26F7CA6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41;p52">
              <a:extLst>
                <a:ext uri="{FF2B5EF4-FFF2-40B4-BE49-F238E27FC236}">
                  <a16:creationId xmlns:a16="http://schemas.microsoft.com/office/drawing/2014/main" id="{C1D056A3-6FE9-4F13-8622-5987EEA8DD2C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42;p52">
              <a:extLst>
                <a:ext uri="{FF2B5EF4-FFF2-40B4-BE49-F238E27FC236}">
                  <a16:creationId xmlns:a16="http://schemas.microsoft.com/office/drawing/2014/main" id="{50A68629-CF4F-4A4A-829E-F58188BC6F8C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43;p52">
              <a:extLst>
                <a:ext uri="{FF2B5EF4-FFF2-40B4-BE49-F238E27FC236}">
                  <a16:creationId xmlns:a16="http://schemas.microsoft.com/office/drawing/2014/main" id="{D01D123E-2969-4883-9F7C-FED232A3A349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44;p52">
              <a:extLst>
                <a:ext uri="{FF2B5EF4-FFF2-40B4-BE49-F238E27FC236}">
                  <a16:creationId xmlns:a16="http://schemas.microsoft.com/office/drawing/2014/main" id="{C711A407-F596-40A3-AA5E-4632CB5F0698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5;p52">
              <a:extLst>
                <a:ext uri="{FF2B5EF4-FFF2-40B4-BE49-F238E27FC236}">
                  <a16:creationId xmlns:a16="http://schemas.microsoft.com/office/drawing/2014/main" id="{9857D840-4A67-4E9A-A12D-A94A84351325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46;p52">
              <a:extLst>
                <a:ext uri="{FF2B5EF4-FFF2-40B4-BE49-F238E27FC236}">
                  <a16:creationId xmlns:a16="http://schemas.microsoft.com/office/drawing/2014/main" id="{ED4E0343-31BA-4BA5-9DA2-A920B1080D6E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47;p52">
              <a:extLst>
                <a:ext uri="{FF2B5EF4-FFF2-40B4-BE49-F238E27FC236}">
                  <a16:creationId xmlns:a16="http://schemas.microsoft.com/office/drawing/2014/main" id="{4D444632-EDFB-4F0B-961C-0638A02F79E7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48;p52">
              <a:extLst>
                <a:ext uri="{FF2B5EF4-FFF2-40B4-BE49-F238E27FC236}">
                  <a16:creationId xmlns:a16="http://schemas.microsoft.com/office/drawing/2014/main" id="{E6113EE9-097C-4401-800A-EDCEA5C23090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49;p52">
              <a:extLst>
                <a:ext uri="{FF2B5EF4-FFF2-40B4-BE49-F238E27FC236}">
                  <a16:creationId xmlns:a16="http://schemas.microsoft.com/office/drawing/2014/main" id="{DF064B81-35F0-4A88-8AB7-1CC80B02A55C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50;p52">
              <a:extLst>
                <a:ext uri="{FF2B5EF4-FFF2-40B4-BE49-F238E27FC236}">
                  <a16:creationId xmlns:a16="http://schemas.microsoft.com/office/drawing/2014/main" id="{AD4B2BF4-6DA8-4650-BE06-00A8D8503E70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51;p52">
              <a:extLst>
                <a:ext uri="{FF2B5EF4-FFF2-40B4-BE49-F238E27FC236}">
                  <a16:creationId xmlns:a16="http://schemas.microsoft.com/office/drawing/2014/main" id="{D696FD93-205C-47D7-B562-681B38478BAE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52;p52">
              <a:extLst>
                <a:ext uri="{FF2B5EF4-FFF2-40B4-BE49-F238E27FC236}">
                  <a16:creationId xmlns:a16="http://schemas.microsoft.com/office/drawing/2014/main" id="{3E1C360D-AC6E-4B31-ADE0-F9E1277A4F90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53;p52">
              <a:extLst>
                <a:ext uri="{FF2B5EF4-FFF2-40B4-BE49-F238E27FC236}">
                  <a16:creationId xmlns:a16="http://schemas.microsoft.com/office/drawing/2014/main" id="{7AD7790A-4CA6-4020-A390-C57D5685BA9E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54;p52">
              <a:extLst>
                <a:ext uri="{FF2B5EF4-FFF2-40B4-BE49-F238E27FC236}">
                  <a16:creationId xmlns:a16="http://schemas.microsoft.com/office/drawing/2014/main" id="{633C6AAC-D37B-44C8-BC88-B5BAE1F9D012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55;p52">
              <a:extLst>
                <a:ext uri="{FF2B5EF4-FFF2-40B4-BE49-F238E27FC236}">
                  <a16:creationId xmlns:a16="http://schemas.microsoft.com/office/drawing/2014/main" id="{71580090-EC02-464D-AA2F-40C8ACA9B74D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56;p52">
              <a:extLst>
                <a:ext uri="{FF2B5EF4-FFF2-40B4-BE49-F238E27FC236}">
                  <a16:creationId xmlns:a16="http://schemas.microsoft.com/office/drawing/2014/main" id="{190813E2-BFEE-4A19-8CC3-5F1E0F1BE304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57;p52">
              <a:extLst>
                <a:ext uri="{FF2B5EF4-FFF2-40B4-BE49-F238E27FC236}">
                  <a16:creationId xmlns:a16="http://schemas.microsoft.com/office/drawing/2014/main" id="{B67882B3-75FE-4BE4-983A-78A46F05B94F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58;p52">
              <a:extLst>
                <a:ext uri="{FF2B5EF4-FFF2-40B4-BE49-F238E27FC236}">
                  <a16:creationId xmlns:a16="http://schemas.microsoft.com/office/drawing/2014/main" id="{70C2CB0E-F18F-48AA-BE9C-C28429639DE4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59;p52">
              <a:extLst>
                <a:ext uri="{FF2B5EF4-FFF2-40B4-BE49-F238E27FC236}">
                  <a16:creationId xmlns:a16="http://schemas.microsoft.com/office/drawing/2014/main" id="{0318ACC1-1A80-47CC-A23C-0B40C1FE39E8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60;p52">
              <a:extLst>
                <a:ext uri="{FF2B5EF4-FFF2-40B4-BE49-F238E27FC236}">
                  <a16:creationId xmlns:a16="http://schemas.microsoft.com/office/drawing/2014/main" id="{C8788535-1BAD-4CD4-AB5A-3A5B2F9F1E78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61;p52">
              <a:extLst>
                <a:ext uri="{FF2B5EF4-FFF2-40B4-BE49-F238E27FC236}">
                  <a16:creationId xmlns:a16="http://schemas.microsoft.com/office/drawing/2014/main" id="{38405469-8752-45EA-9C0D-BC8417B02A08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62;p52">
              <a:extLst>
                <a:ext uri="{FF2B5EF4-FFF2-40B4-BE49-F238E27FC236}">
                  <a16:creationId xmlns:a16="http://schemas.microsoft.com/office/drawing/2014/main" id="{0F64DA18-3643-4F2C-99C7-B9B8C98A819E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63;p52">
              <a:extLst>
                <a:ext uri="{FF2B5EF4-FFF2-40B4-BE49-F238E27FC236}">
                  <a16:creationId xmlns:a16="http://schemas.microsoft.com/office/drawing/2014/main" id="{70D1CC61-DAA4-475D-BED4-BA6CD89306C3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64;p52">
              <a:extLst>
                <a:ext uri="{FF2B5EF4-FFF2-40B4-BE49-F238E27FC236}">
                  <a16:creationId xmlns:a16="http://schemas.microsoft.com/office/drawing/2014/main" id="{CFFD3D8C-B8F2-464C-9E07-62CB8DAB5603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65;p52">
              <a:extLst>
                <a:ext uri="{FF2B5EF4-FFF2-40B4-BE49-F238E27FC236}">
                  <a16:creationId xmlns:a16="http://schemas.microsoft.com/office/drawing/2014/main" id="{7420FE99-07D6-4B53-97F8-EFFDBFE747E5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66;p52">
              <a:extLst>
                <a:ext uri="{FF2B5EF4-FFF2-40B4-BE49-F238E27FC236}">
                  <a16:creationId xmlns:a16="http://schemas.microsoft.com/office/drawing/2014/main" id="{FFEC5420-7471-47DB-8F66-2AA2309F7BF6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67;p52">
              <a:extLst>
                <a:ext uri="{FF2B5EF4-FFF2-40B4-BE49-F238E27FC236}">
                  <a16:creationId xmlns:a16="http://schemas.microsoft.com/office/drawing/2014/main" id="{CCDFB6BC-42AF-4D6C-8D69-3DD9A1690AD7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68;p52">
              <a:extLst>
                <a:ext uri="{FF2B5EF4-FFF2-40B4-BE49-F238E27FC236}">
                  <a16:creationId xmlns:a16="http://schemas.microsoft.com/office/drawing/2014/main" id="{DEC694E2-0104-44E4-86E7-F2E26735341E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69;p52">
              <a:extLst>
                <a:ext uri="{FF2B5EF4-FFF2-40B4-BE49-F238E27FC236}">
                  <a16:creationId xmlns:a16="http://schemas.microsoft.com/office/drawing/2014/main" id="{271A71CC-2675-4F73-BD60-52C1DFF4D326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70;p52">
              <a:extLst>
                <a:ext uri="{FF2B5EF4-FFF2-40B4-BE49-F238E27FC236}">
                  <a16:creationId xmlns:a16="http://schemas.microsoft.com/office/drawing/2014/main" id="{CF108F62-2894-41CB-BE43-A89F4C4AA9E0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71;p52">
              <a:extLst>
                <a:ext uri="{FF2B5EF4-FFF2-40B4-BE49-F238E27FC236}">
                  <a16:creationId xmlns:a16="http://schemas.microsoft.com/office/drawing/2014/main" id="{E2996C09-9CE6-428A-8B06-2032694CD192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72;p52">
              <a:extLst>
                <a:ext uri="{FF2B5EF4-FFF2-40B4-BE49-F238E27FC236}">
                  <a16:creationId xmlns:a16="http://schemas.microsoft.com/office/drawing/2014/main" id="{EC08479A-C0AA-4840-B1D1-3175120A5422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73;p52">
              <a:extLst>
                <a:ext uri="{FF2B5EF4-FFF2-40B4-BE49-F238E27FC236}">
                  <a16:creationId xmlns:a16="http://schemas.microsoft.com/office/drawing/2014/main" id="{3F1D4A8B-DA14-4C76-A303-41577C686D0C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74;p52">
              <a:extLst>
                <a:ext uri="{FF2B5EF4-FFF2-40B4-BE49-F238E27FC236}">
                  <a16:creationId xmlns:a16="http://schemas.microsoft.com/office/drawing/2014/main" id="{9EE2DDA9-0E3D-4E5B-8085-499DE00E04FB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75;p52">
              <a:extLst>
                <a:ext uri="{FF2B5EF4-FFF2-40B4-BE49-F238E27FC236}">
                  <a16:creationId xmlns:a16="http://schemas.microsoft.com/office/drawing/2014/main" id="{BF0E4973-DEAA-4445-963D-1AAFEC77CC23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76;p52">
              <a:extLst>
                <a:ext uri="{FF2B5EF4-FFF2-40B4-BE49-F238E27FC236}">
                  <a16:creationId xmlns:a16="http://schemas.microsoft.com/office/drawing/2014/main" id="{98A444A4-617C-42BF-818C-48734B58FF54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77;p52">
              <a:extLst>
                <a:ext uri="{FF2B5EF4-FFF2-40B4-BE49-F238E27FC236}">
                  <a16:creationId xmlns:a16="http://schemas.microsoft.com/office/drawing/2014/main" id="{78B777A7-4AED-42CA-8208-6FF0C3001B19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78;p52">
              <a:extLst>
                <a:ext uri="{FF2B5EF4-FFF2-40B4-BE49-F238E27FC236}">
                  <a16:creationId xmlns:a16="http://schemas.microsoft.com/office/drawing/2014/main" id="{B5CF9955-BE04-4FED-9CA3-211822ECAAF1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79;p52">
              <a:extLst>
                <a:ext uri="{FF2B5EF4-FFF2-40B4-BE49-F238E27FC236}">
                  <a16:creationId xmlns:a16="http://schemas.microsoft.com/office/drawing/2014/main" id="{736EA255-3976-457D-92DE-0E4D059779A7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80;p52">
              <a:extLst>
                <a:ext uri="{FF2B5EF4-FFF2-40B4-BE49-F238E27FC236}">
                  <a16:creationId xmlns:a16="http://schemas.microsoft.com/office/drawing/2014/main" id="{AC3374F4-A5EE-4494-9EAB-D39B00BD7866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81;p52">
              <a:extLst>
                <a:ext uri="{FF2B5EF4-FFF2-40B4-BE49-F238E27FC236}">
                  <a16:creationId xmlns:a16="http://schemas.microsoft.com/office/drawing/2014/main" id="{8AEF97CA-ECED-4659-A8D5-E207E06A388F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82;p52">
              <a:extLst>
                <a:ext uri="{FF2B5EF4-FFF2-40B4-BE49-F238E27FC236}">
                  <a16:creationId xmlns:a16="http://schemas.microsoft.com/office/drawing/2014/main" id="{2DCC2994-AD54-48F3-B1DF-5E9B14FA4349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83;p52">
              <a:extLst>
                <a:ext uri="{FF2B5EF4-FFF2-40B4-BE49-F238E27FC236}">
                  <a16:creationId xmlns:a16="http://schemas.microsoft.com/office/drawing/2014/main" id="{B04762D9-6655-4B5E-8CB3-063337AC1BBB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84;p52">
              <a:extLst>
                <a:ext uri="{FF2B5EF4-FFF2-40B4-BE49-F238E27FC236}">
                  <a16:creationId xmlns:a16="http://schemas.microsoft.com/office/drawing/2014/main" id="{403B4C14-27CE-48D2-A421-BD0FC47C7870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85;p52">
              <a:extLst>
                <a:ext uri="{FF2B5EF4-FFF2-40B4-BE49-F238E27FC236}">
                  <a16:creationId xmlns:a16="http://schemas.microsoft.com/office/drawing/2014/main" id="{0F7789D5-7F8C-4D42-9C0C-EA17832E6275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86;p52">
              <a:extLst>
                <a:ext uri="{FF2B5EF4-FFF2-40B4-BE49-F238E27FC236}">
                  <a16:creationId xmlns:a16="http://schemas.microsoft.com/office/drawing/2014/main" id="{971EDB59-9187-48A3-B562-B7AB5C4DDE72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87;p52">
              <a:extLst>
                <a:ext uri="{FF2B5EF4-FFF2-40B4-BE49-F238E27FC236}">
                  <a16:creationId xmlns:a16="http://schemas.microsoft.com/office/drawing/2014/main" id="{AE59E121-CC48-4754-96CB-75D41C165F21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88;p52">
              <a:extLst>
                <a:ext uri="{FF2B5EF4-FFF2-40B4-BE49-F238E27FC236}">
                  <a16:creationId xmlns:a16="http://schemas.microsoft.com/office/drawing/2014/main" id="{D800987D-39F9-4997-812B-4FE9E3F3DF9F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89;p52">
              <a:extLst>
                <a:ext uri="{FF2B5EF4-FFF2-40B4-BE49-F238E27FC236}">
                  <a16:creationId xmlns:a16="http://schemas.microsoft.com/office/drawing/2014/main" id="{30E27904-C9F5-4184-BBC7-B02B0B29EAB4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90;p52">
              <a:extLst>
                <a:ext uri="{FF2B5EF4-FFF2-40B4-BE49-F238E27FC236}">
                  <a16:creationId xmlns:a16="http://schemas.microsoft.com/office/drawing/2014/main" id="{79F688C8-9044-47CD-A0A0-48D6C1FA43B1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91;p52">
              <a:extLst>
                <a:ext uri="{FF2B5EF4-FFF2-40B4-BE49-F238E27FC236}">
                  <a16:creationId xmlns:a16="http://schemas.microsoft.com/office/drawing/2014/main" id="{04A74FCB-D48F-4234-A5B8-A6F033DB41CC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92;p52">
              <a:extLst>
                <a:ext uri="{FF2B5EF4-FFF2-40B4-BE49-F238E27FC236}">
                  <a16:creationId xmlns:a16="http://schemas.microsoft.com/office/drawing/2014/main" id="{45916730-0AFA-4132-8A25-2079408EF6C9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93;p52">
              <a:extLst>
                <a:ext uri="{FF2B5EF4-FFF2-40B4-BE49-F238E27FC236}">
                  <a16:creationId xmlns:a16="http://schemas.microsoft.com/office/drawing/2014/main" id="{C1A7140F-C62B-4C11-B874-F5A7545EEBFA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94;p52">
              <a:extLst>
                <a:ext uri="{FF2B5EF4-FFF2-40B4-BE49-F238E27FC236}">
                  <a16:creationId xmlns:a16="http://schemas.microsoft.com/office/drawing/2014/main" id="{C0160E2D-1B31-4770-B7DD-877CEF41B0C7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95;p52">
              <a:extLst>
                <a:ext uri="{FF2B5EF4-FFF2-40B4-BE49-F238E27FC236}">
                  <a16:creationId xmlns:a16="http://schemas.microsoft.com/office/drawing/2014/main" id="{A7E67D61-2CAA-48C6-BAAD-5D2B15D2D67A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96;p52">
              <a:extLst>
                <a:ext uri="{FF2B5EF4-FFF2-40B4-BE49-F238E27FC236}">
                  <a16:creationId xmlns:a16="http://schemas.microsoft.com/office/drawing/2014/main" id="{1CB2FDD5-1AAE-4AB2-ADB1-F187B376E50C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97;p52">
              <a:extLst>
                <a:ext uri="{FF2B5EF4-FFF2-40B4-BE49-F238E27FC236}">
                  <a16:creationId xmlns:a16="http://schemas.microsoft.com/office/drawing/2014/main" id="{E9B2CB0A-E620-48DC-AE37-DEB72187C39B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98;p52">
              <a:extLst>
                <a:ext uri="{FF2B5EF4-FFF2-40B4-BE49-F238E27FC236}">
                  <a16:creationId xmlns:a16="http://schemas.microsoft.com/office/drawing/2014/main" id="{C990AF27-3905-48A6-A2E4-5BD7E6B51EB2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799;p52">
              <a:extLst>
                <a:ext uri="{FF2B5EF4-FFF2-40B4-BE49-F238E27FC236}">
                  <a16:creationId xmlns:a16="http://schemas.microsoft.com/office/drawing/2014/main" id="{97BF5858-F2B8-49A7-9D26-34D7CF137F6C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00;p52">
              <a:extLst>
                <a:ext uri="{FF2B5EF4-FFF2-40B4-BE49-F238E27FC236}">
                  <a16:creationId xmlns:a16="http://schemas.microsoft.com/office/drawing/2014/main" id="{F7FD1B7D-5DF6-4065-94F1-829290137B4F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801;p52">
              <a:extLst>
                <a:ext uri="{FF2B5EF4-FFF2-40B4-BE49-F238E27FC236}">
                  <a16:creationId xmlns:a16="http://schemas.microsoft.com/office/drawing/2014/main" id="{AA7A48FB-4448-40F0-A705-7996797F349A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802;p52">
              <a:extLst>
                <a:ext uri="{FF2B5EF4-FFF2-40B4-BE49-F238E27FC236}">
                  <a16:creationId xmlns:a16="http://schemas.microsoft.com/office/drawing/2014/main" id="{FB5EBD44-B1CB-4CEC-82C0-3362059E0AD5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803;p52">
              <a:extLst>
                <a:ext uri="{FF2B5EF4-FFF2-40B4-BE49-F238E27FC236}">
                  <a16:creationId xmlns:a16="http://schemas.microsoft.com/office/drawing/2014/main" id="{3D2EC36C-232F-45E3-BEC3-71CF1123AE5C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804;p52">
              <a:extLst>
                <a:ext uri="{FF2B5EF4-FFF2-40B4-BE49-F238E27FC236}">
                  <a16:creationId xmlns:a16="http://schemas.microsoft.com/office/drawing/2014/main" id="{7302467A-643F-4459-8E28-7BFA03844B24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805;p52">
              <a:extLst>
                <a:ext uri="{FF2B5EF4-FFF2-40B4-BE49-F238E27FC236}">
                  <a16:creationId xmlns:a16="http://schemas.microsoft.com/office/drawing/2014/main" id="{598815F7-E452-4208-B57B-7360626E317B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806;p52">
              <a:extLst>
                <a:ext uri="{FF2B5EF4-FFF2-40B4-BE49-F238E27FC236}">
                  <a16:creationId xmlns:a16="http://schemas.microsoft.com/office/drawing/2014/main" id="{2A696470-0C16-4A97-B6F6-928803ADBE25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807;p52">
              <a:extLst>
                <a:ext uri="{FF2B5EF4-FFF2-40B4-BE49-F238E27FC236}">
                  <a16:creationId xmlns:a16="http://schemas.microsoft.com/office/drawing/2014/main" id="{2E47C33D-DCD0-4A31-B042-31FE45A242A2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808;p52">
              <a:extLst>
                <a:ext uri="{FF2B5EF4-FFF2-40B4-BE49-F238E27FC236}">
                  <a16:creationId xmlns:a16="http://schemas.microsoft.com/office/drawing/2014/main" id="{1561349F-845B-4534-9AD9-7E3EECC5FAD0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809;p52">
              <a:extLst>
                <a:ext uri="{FF2B5EF4-FFF2-40B4-BE49-F238E27FC236}">
                  <a16:creationId xmlns:a16="http://schemas.microsoft.com/office/drawing/2014/main" id="{53EDE651-6FB3-46A0-9C7A-6804CAD401EC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10;p52">
              <a:extLst>
                <a:ext uri="{FF2B5EF4-FFF2-40B4-BE49-F238E27FC236}">
                  <a16:creationId xmlns:a16="http://schemas.microsoft.com/office/drawing/2014/main" id="{2C7C20E3-F021-449A-9108-83DBBBE8C2CE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811;p52">
              <a:extLst>
                <a:ext uri="{FF2B5EF4-FFF2-40B4-BE49-F238E27FC236}">
                  <a16:creationId xmlns:a16="http://schemas.microsoft.com/office/drawing/2014/main" id="{794B53F5-FF8B-4887-A449-34CABBC04B42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12;p52">
              <a:extLst>
                <a:ext uri="{FF2B5EF4-FFF2-40B4-BE49-F238E27FC236}">
                  <a16:creationId xmlns:a16="http://schemas.microsoft.com/office/drawing/2014/main" id="{04F60D1C-2A94-4840-9974-7AF1C9F84C0A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13;p52">
              <a:extLst>
                <a:ext uri="{FF2B5EF4-FFF2-40B4-BE49-F238E27FC236}">
                  <a16:creationId xmlns:a16="http://schemas.microsoft.com/office/drawing/2014/main" id="{A6134457-D2F0-4928-B6FB-0A7331B49C54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14;p52">
              <a:extLst>
                <a:ext uri="{FF2B5EF4-FFF2-40B4-BE49-F238E27FC236}">
                  <a16:creationId xmlns:a16="http://schemas.microsoft.com/office/drawing/2014/main" id="{042C5CCC-4E69-4583-A2CC-92441C89768B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15;p52">
              <a:extLst>
                <a:ext uri="{FF2B5EF4-FFF2-40B4-BE49-F238E27FC236}">
                  <a16:creationId xmlns:a16="http://schemas.microsoft.com/office/drawing/2014/main" id="{EE257D5D-516A-4B53-83E9-216970CAEE96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816;p52">
              <a:extLst>
                <a:ext uri="{FF2B5EF4-FFF2-40B4-BE49-F238E27FC236}">
                  <a16:creationId xmlns:a16="http://schemas.microsoft.com/office/drawing/2014/main" id="{8C5D64B4-587F-48E4-9C9C-0AC16F6939A6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17;p52">
              <a:extLst>
                <a:ext uri="{FF2B5EF4-FFF2-40B4-BE49-F238E27FC236}">
                  <a16:creationId xmlns:a16="http://schemas.microsoft.com/office/drawing/2014/main" id="{3F6073AA-D5DF-4BBF-B9DF-2E992813C734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18;p52">
              <a:extLst>
                <a:ext uri="{FF2B5EF4-FFF2-40B4-BE49-F238E27FC236}">
                  <a16:creationId xmlns:a16="http://schemas.microsoft.com/office/drawing/2014/main" id="{5684F73D-B42C-40C3-AF7E-CAF1666D0F16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19;p52">
              <a:extLst>
                <a:ext uri="{FF2B5EF4-FFF2-40B4-BE49-F238E27FC236}">
                  <a16:creationId xmlns:a16="http://schemas.microsoft.com/office/drawing/2014/main" id="{8425EB31-B246-4314-BAD7-93885454F739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20;p52">
              <a:extLst>
                <a:ext uri="{FF2B5EF4-FFF2-40B4-BE49-F238E27FC236}">
                  <a16:creationId xmlns:a16="http://schemas.microsoft.com/office/drawing/2014/main" id="{0B97774A-40BA-45D4-8461-35C368A7F2AC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21;p52">
              <a:extLst>
                <a:ext uri="{FF2B5EF4-FFF2-40B4-BE49-F238E27FC236}">
                  <a16:creationId xmlns:a16="http://schemas.microsoft.com/office/drawing/2014/main" id="{0DC354C3-928B-4297-B2A7-BC0501D80608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22;p52">
              <a:extLst>
                <a:ext uri="{FF2B5EF4-FFF2-40B4-BE49-F238E27FC236}">
                  <a16:creationId xmlns:a16="http://schemas.microsoft.com/office/drawing/2014/main" id="{4EAE7C67-7512-4285-8BDA-3198DC5B3FED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23;p52">
              <a:extLst>
                <a:ext uri="{FF2B5EF4-FFF2-40B4-BE49-F238E27FC236}">
                  <a16:creationId xmlns:a16="http://schemas.microsoft.com/office/drawing/2014/main" id="{19D37494-0D07-4465-9998-DB2AD12A6D1A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24;p52">
              <a:extLst>
                <a:ext uri="{FF2B5EF4-FFF2-40B4-BE49-F238E27FC236}">
                  <a16:creationId xmlns:a16="http://schemas.microsoft.com/office/drawing/2014/main" id="{21FD1B05-DEA9-4CC8-B82A-572519222F7F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25;p52">
              <a:extLst>
                <a:ext uri="{FF2B5EF4-FFF2-40B4-BE49-F238E27FC236}">
                  <a16:creationId xmlns:a16="http://schemas.microsoft.com/office/drawing/2014/main" id="{66A0D58B-94B4-4982-B32F-D1D0812A470E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26;p52">
              <a:extLst>
                <a:ext uri="{FF2B5EF4-FFF2-40B4-BE49-F238E27FC236}">
                  <a16:creationId xmlns:a16="http://schemas.microsoft.com/office/drawing/2014/main" id="{EC93CA50-D644-421B-81DD-05BF342734C6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27;p52">
              <a:extLst>
                <a:ext uri="{FF2B5EF4-FFF2-40B4-BE49-F238E27FC236}">
                  <a16:creationId xmlns:a16="http://schemas.microsoft.com/office/drawing/2014/main" id="{10D1122B-5760-4A4A-B53D-1772B4DC8136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828;p52">
              <a:extLst>
                <a:ext uri="{FF2B5EF4-FFF2-40B4-BE49-F238E27FC236}">
                  <a16:creationId xmlns:a16="http://schemas.microsoft.com/office/drawing/2014/main" id="{2DE9E85F-B2B7-42A2-89B6-93F713382BF2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829;p52">
              <a:extLst>
                <a:ext uri="{FF2B5EF4-FFF2-40B4-BE49-F238E27FC236}">
                  <a16:creationId xmlns:a16="http://schemas.microsoft.com/office/drawing/2014/main" id="{F6E75CEF-976D-48B5-A56A-1782970174B3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830;p52">
              <a:extLst>
                <a:ext uri="{FF2B5EF4-FFF2-40B4-BE49-F238E27FC236}">
                  <a16:creationId xmlns:a16="http://schemas.microsoft.com/office/drawing/2014/main" id="{7574116A-3D58-4296-B0E8-DE2144C9079E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831;p52">
              <a:extLst>
                <a:ext uri="{FF2B5EF4-FFF2-40B4-BE49-F238E27FC236}">
                  <a16:creationId xmlns:a16="http://schemas.microsoft.com/office/drawing/2014/main" id="{6F90CE30-BED6-41B6-834A-6803EF41EDF2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832;p52">
              <a:extLst>
                <a:ext uri="{FF2B5EF4-FFF2-40B4-BE49-F238E27FC236}">
                  <a16:creationId xmlns:a16="http://schemas.microsoft.com/office/drawing/2014/main" id="{D8AEE84D-3FC8-42C5-9469-5F03D2E25AFF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833;p52">
              <a:extLst>
                <a:ext uri="{FF2B5EF4-FFF2-40B4-BE49-F238E27FC236}">
                  <a16:creationId xmlns:a16="http://schemas.microsoft.com/office/drawing/2014/main" id="{0874DF69-9379-4671-9303-0BB8EE6D4E4F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834;p52">
              <a:extLst>
                <a:ext uri="{FF2B5EF4-FFF2-40B4-BE49-F238E27FC236}">
                  <a16:creationId xmlns:a16="http://schemas.microsoft.com/office/drawing/2014/main" id="{D1BD0E11-C32D-4892-9D5F-9AC0AF86175B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835;p52">
              <a:extLst>
                <a:ext uri="{FF2B5EF4-FFF2-40B4-BE49-F238E27FC236}">
                  <a16:creationId xmlns:a16="http://schemas.microsoft.com/office/drawing/2014/main" id="{C79E3676-83CC-4499-AC96-858F2F25C668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36;p52">
              <a:extLst>
                <a:ext uri="{FF2B5EF4-FFF2-40B4-BE49-F238E27FC236}">
                  <a16:creationId xmlns:a16="http://schemas.microsoft.com/office/drawing/2014/main" id="{A49AE3DA-4B37-4A6D-89B0-89D3122A4DE0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37;p52">
              <a:extLst>
                <a:ext uri="{FF2B5EF4-FFF2-40B4-BE49-F238E27FC236}">
                  <a16:creationId xmlns:a16="http://schemas.microsoft.com/office/drawing/2014/main" id="{EAC246D0-DFF1-4A0A-B1CF-AE5C15447273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38;p52">
              <a:extLst>
                <a:ext uri="{FF2B5EF4-FFF2-40B4-BE49-F238E27FC236}">
                  <a16:creationId xmlns:a16="http://schemas.microsoft.com/office/drawing/2014/main" id="{BBAD5209-4573-4C7E-B304-24E36CF6C533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39;p52">
              <a:extLst>
                <a:ext uri="{FF2B5EF4-FFF2-40B4-BE49-F238E27FC236}">
                  <a16:creationId xmlns:a16="http://schemas.microsoft.com/office/drawing/2014/main" id="{F0CA9B65-CFA6-4794-828E-CE89CBFECAA9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40;p52">
              <a:extLst>
                <a:ext uri="{FF2B5EF4-FFF2-40B4-BE49-F238E27FC236}">
                  <a16:creationId xmlns:a16="http://schemas.microsoft.com/office/drawing/2014/main" id="{7745B809-73E5-4048-A8C4-73B79D7B53ED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41;p52">
              <a:extLst>
                <a:ext uri="{FF2B5EF4-FFF2-40B4-BE49-F238E27FC236}">
                  <a16:creationId xmlns:a16="http://schemas.microsoft.com/office/drawing/2014/main" id="{71CA40C6-7A5B-404F-AB3B-01B990A08B31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42;p52">
              <a:extLst>
                <a:ext uri="{FF2B5EF4-FFF2-40B4-BE49-F238E27FC236}">
                  <a16:creationId xmlns:a16="http://schemas.microsoft.com/office/drawing/2014/main" id="{9EA7E0C2-0668-418A-AAF5-E689B71B3A21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43;p52">
              <a:extLst>
                <a:ext uri="{FF2B5EF4-FFF2-40B4-BE49-F238E27FC236}">
                  <a16:creationId xmlns:a16="http://schemas.microsoft.com/office/drawing/2014/main" id="{E3978451-72A9-43C1-A4A3-6A207C0A143E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44;p52">
              <a:extLst>
                <a:ext uri="{FF2B5EF4-FFF2-40B4-BE49-F238E27FC236}">
                  <a16:creationId xmlns:a16="http://schemas.microsoft.com/office/drawing/2014/main" id="{DBD1BF58-F739-46CC-9753-82C969F202E5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45;p52">
              <a:extLst>
                <a:ext uri="{FF2B5EF4-FFF2-40B4-BE49-F238E27FC236}">
                  <a16:creationId xmlns:a16="http://schemas.microsoft.com/office/drawing/2014/main" id="{54058892-271A-4463-A4F8-95B5C7FDE5E9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46;p52">
              <a:extLst>
                <a:ext uri="{FF2B5EF4-FFF2-40B4-BE49-F238E27FC236}">
                  <a16:creationId xmlns:a16="http://schemas.microsoft.com/office/drawing/2014/main" id="{EA444435-BBAA-4089-A0D1-AD85E1097A99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47;p52">
              <a:extLst>
                <a:ext uri="{FF2B5EF4-FFF2-40B4-BE49-F238E27FC236}">
                  <a16:creationId xmlns:a16="http://schemas.microsoft.com/office/drawing/2014/main" id="{B4FDE428-7593-4254-8D69-93A6B797386E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48;p52">
              <a:extLst>
                <a:ext uri="{FF2B5EF4-FFF2-40B4-BE49-F238E27FC236}">
                  <a16:creationId xmlns:a16="http://schemas.microsoft.com/office/drawing/2014/main" id="{54A0C0A4-ABAB-43BB-B05F-52E0A09EA62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49;p52">
              <a:extLst>
                <a:ext uri="{FF2B5EF4-FFF2-40B4-BE49-F238E27FC236}">
                  <a16:creationId xmlns:a16="http://schemas.microsoft.com/office/drawing/2014/main" id="{AA2B9903-0D1A-42B0-AA60-687CBC5B884F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50;p52">
              <a:extLst>
                <a:ext uri="{FF2B5EF4-FFF2-40B4-BE49-F238E27FC236}">
                  <a16:creationId xmlns:a16="http://schemas.microsoft.com/office/drawing/2014/main" id="{2CCFB4E1-C972-4EE3-815E-3D092948EB5C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51;p52">
              <a:extLst>
                <a:ext uri="{FF2B5EF4-FFF2-40B4-BE49-F238E27FC236}">
                  <a16:creationId xmlns:a16="http://schemas.microsoft.com/office/drawing/2014/main" id="{2CD25D37-EB09-4633-881D-5A62FAF6EC21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52;p52">
              <a:extLst>
                <a:ext uri="{FF2B5EF4-FFF2-40B4-BE49-F238E27FC236}">
                  <a16:creationId xmlns:a16="http://schemas.microsoft.com/office/drawing/2014/main" id="{E602C385-2A0F-4589-B3EC-3268EA5BB6FC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53;p52">
              <a:extLst>
                <a:ext uri="{FF2B5EF4-FFF2-40B4-BE49-F238E27FC236}">
                  <a16:creationId xmlns:a16="http://schemas.microsoft.com/office/drawing/2014/main" id="{AA7BC6CA-A64D-4DAA-9BFF-780573AAAAAF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54;p52">
              <a:extLst>
                <a:ext uri="{FF2B5EF4-FFF2-40B4-BE49-F238E27FC236}">
                  <a16:creationId xmlns:a16="http://schemas.microsoft.com/office/drawing/2014/main" id="{B1A230B9-9017-4B81-9582-F442237FFE3B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55;p52">
              <a:extLst>
                <a:ext uri="{FF2B5EF4-FFF2-40B4-BE49-F238E27FC236}">
                  <a16:creationId xmlns:a16="http://schemas.microsoft.com/office/drawing/2014/main" id="{8B3D77F5-F1E3-4BF6-A273-DB681E38F27B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56;p52">
              <a:extLst>
                <a:ext uri="{FF2B5EF4-FFF2-40B4-BE49-F238E27FC236}">
                  <a16:creationId xmlns:a16="http://schemas.microsoft.com/office/drawing/2014/main" id="{4102C75B-3CB2-4C80-851C-E9D5F00D6DD2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57;p52">
              <a:extLst>
                <a:ext uri="{FF2B5EF4-FFF2-40B4-BE49-F238E27FC236}">
                  <a16:creationId xmlns:a16="http://schemas.microsoft.com/office/drawing/2014/main" id="{B7B7B641-AD68-41FB-A7AA-1E09BAC89621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58;p52">
              <a:extLst>
                <a:ext uri="{FF2B5EF4-FFF2-40B4-BE49-F238E27FC236}">
                  <a16:creationId xmlns:a16="http://schemas.microsoft.com/office/drawing/2014/main" id="{6C8682C8-2122-4A09-8EBD-2D15C0B952DF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59;p52">
              <a:extLst>
                <a:ext uri="{FF2B5EF4-FFF2-40B4-BE49-F238E27FC236}">
                  <a16:creationId xmlns:a16="http://schemas.microsoft.com/office/drawing/2014/main" id="{5190994F-A4A3-4F6A-A848-5CC748CB4FDD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60;p52">
              <a:extLst>
                <a:ext uri="{FF2B5EF4-FFF2-40B4-BE49-F238E27FC236}">
                  <a16:creationId xmlns:a16="http://schemas.microsoft.com/office/drawing/2014/main" id="{37E78469-C1AF-4E11-83B7-BDC7579A34E4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61;p52">
              <a:extLst>
                <a:ext uri="{FF2B5EF4-FFF2-40B4-BE49-F238E27FC236}">
                  <a16:creationId xmlns:a16="http://schemas.microsoft.com/office/drawing/2014/main" id="{DC3646D1-CD95-41BF-8E8D-2ADCD2727CAC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62;p52">
              <a:extLst>
                <a:ext uri="{FF2B5EF4-FFF2-40B4-BE49-F238E27FC236}">
                  <a16:creationId xmlns:a16="http://schemas.microsoft.com/office/drawing/2014/main" id="{A29BD293-6D53-4F20-A92D-0D995BD34BD1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63;p52">
              <a:extLst>
                <a:ext uri="{FF2B5EF4-FFF2-40B4-BE49-F238E27FC236}">
                  <a16:creationId xmlns:a16="http://schemas.microsoft.com/office/drawing/2014/main" id="{E974A1BA-9662-4F53-A9B6-989F5602153C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64;p52">
              <a:extLst>
                <a:ext uri="{FF2B5EF4-FFF2-40B4-BE49-F238E27FC236}">
                  <a16:creationId xmlns:a16="http://schemas.microsoft.com/office/drawing/2014/main" id="{E0AFC564-92B5-4F32-A309-CC41F8512725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65;p52">
              <a:extLst>
                <a:ext uri="{FF2B5EF4-FFF2-40B4-BE49-F238E27FC236}">
                  <a16:creationId xmlns:a16="http://schemas.microsoft.com/office/drawing/2014/main" id="{DA2B7EEE-5D6B-459F-9F40-723CEE871DA9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66;p52">
              <a:extLst>
                <a:ext uri="{FF2B5EF4-FFF2-40B4-BE49-F238E27FC236}">
                  <a16:creationId xmlns:a16="http://schemas.microsoft.com/office/drawing/2014/main" id="{CE6C8E27-71F4-46D5-BC6F-54190CF1AB46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67;p52">
              <a:extLst>
                <a:ext uri="{FF2B5EF4-FFF2-40B4-BE49-F238E27FC236}">
                  <a16:creationId xmlns:a16="http://schemas.microsoft.com/office/drawing/2014/main" id="{293E5FAF-7120-493D-8F26-A2F88226A8C1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68;p52">
              <a:extLst>
                <a:ext uri="{FF2B5EF4-FFF2-40B4-BE49-F238E27FC236}">
                  <a16:creationId xmlns:a16="http://schemas.microsoft.com/office/drawing/2014/main" id="{E74D9766-DE4E-4D3E-8D12-69F1A181607F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69;p52">
              <a:extLst>
                <a:ext uri="{FF2B5EF4-FFF2-40B4-BE49-F238E27FC236}">
                  <a16:creationId xmlns:a16="http://schemas.microsoft.com/office/drawing/2014/main" id="{667C4E22-002A-4A52-97BD-F7A9D8E330AE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70;p52">
              <a:extLst>
                <a:ext uri="{FF2B5EF4-FFF2-40B4-BE49-F238E27FC236}">
                  <a16:creationId xmlns:a16="http://schemas.microsoft.com/office/drawing/2014/main" id="{5AB0E188-98A9-4C0F-9BF0-8150F42B068A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71;p52">
              <a:extLst>
                <a:ext uri="{FF2B5EF4-FFF2-40B4-BE49-F238E27FC236}">
                  <a16:creationId xmlns:a16="http://schemas.microsoft.com/office/drawing/2014/main" id="{63775B49-6699-45E9-B810-30A9FA68A428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72;p52">
              <a:extLst>
                <a:ext uri="{FF2B5EF4-FFF2-40B4-BE49-F238E27FC236}">
                  <a16:creationId xmlns:a16="http://schemas.microsoft.com/office/drawing/2014/main" id="{45B59520-7880-44FB-A682-3FB03F3A7144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73;p52">
              <a:extLst>
                <a:ext uri="{FF2B5EF4-FFF2-40B4-BE49-F238E27FC236}">
                  <a16:creationId xmlns:a16="http://schemas.microsoft.com/office/drawing/2014/main" id="{FD02047D-E250-453C-A229-B3553EA0CAAC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74;p52">
              <a:extLst>
                <a:ext uri="{FF2B5EF4-FFF2-40B4-BE49-F238E27FC236}">
                  <a16:creationId xmlns:a16="http://schemas.microsoft.com/office/drawing/2014/main" id="{6F7FE9CD-4B3F-4EBF-B7D4-BD3A788F8AEC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75;p52">
              <a:extLst>
                <a:ext uri="{FF2B5EF4-FFF2-40B4-BE49-F238E27FC236}">
                  <a16:creationId xmlns:a16="http://schemas.microsoft.com/office/drawing/2014/main" id="{868B30E9-3F6B-4D97-BF4E-A4C4E946A695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76;p52">
              <a:extLst>
                <a:ext uri="{FF2B5EF4-FFF2-40B4-BE49-F238E27FC236}">
                  <a16:creationId xmlns:a16="http://schemas.microsoft.com/office/drawing/2014/main" id="{B84E9F63-550F-4F24-AA56-51906EA93D07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77;p52">
              <a:extLst>
                <a:ext uri="{FF2B5EF4-FFF2-40B4-BE49-F238E27FC236}">
                  <a16:creationId xmlns:a16="http://schemas.microsoft.com/office/drawing/2014/main" id="{02600744-D645-4F9B-90A2-45F523B4C8B7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78;p52">
              <a:extLst>
                <a:ext uri="{FF2B5EF4-FFF2-40B4-BE49-F238E27FC236}">
                  <a16:creationId xmlns:a16="http://schemas.microsoft.com/office/drawing/2014/main" id="{C6A7829D-5979-446A-A98E-6499EB114603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79;p52">
              <a:extLst>
                <a:ext uri="{FF2B5EF4-FFF2-40B4-BE49-F238E27FC236}">
                  <a16:creationId xmlns:a16="http://schemas.microsoft.com/office/drawing/2014/main" id="{43F8BC8D-46C1-448D-BED8-C983F04E33EE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80;p52">
              <a:extLst>
                <a:ext uri="{FF2B5EF4-FFF2-40B4-BE49-F238E27FC236}">
                  <a16:creationId xmlns:a16="http://schemas.microsoft.com/office/drawing/2014/main" id="{6C977740-0127-4BA6-A1ED-0DB50665FC2D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81;p52">
              <a:extLst>
                <a:ext uri="{FF2B5EF4-FFF2-40B4-BE49-F238E27FC236}">
                  <a16:creationId xmlns:a16="http://schemas.microsoft.com/office/drawing/2014/main" id="{3F8A887C-6FF1-41F1-B710-90456F1D5A1A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82;p52">
              <a:extLst>
                <a:ext uri="{FF2B5EF4-FFF2-40B4-BE49-F238E27FC236}">
                  <a16:creationId xmlns:a16="http://schemas.microsoft.com/office/drawing/2014/main" id="{79B76D33-8F68-4480-B4CC-E0E543B577FD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83;p52">
              <a:extLst>
                <a:ext uri="{FF2B5EF4-FFF2-40B4-BE49-F238E27FC236}">
                  <a16:creationId xmlns:a16="http://schemas.microsoft.com/office/drawing/2014/main" id="{86247184-ACD9-4B63-AA55-B3B1705922F2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84;p52">
              <a:extLst>
                <a:ext uri="{FF2B5EF4-FFF2-40B4-BE49-F238E27FC236}">
                  <a16:creationId xmlns:a16="http://schemas.microsoft.com/office/drawing/2014/main" id="{14A8125F-74C2-4AAD-98F6-7191F8AF8E81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85;p52">
              <a:extLst>
                <a:ext uri="{FF2B5EF4-FFF2-40B4-BE49-F238E27FC236}">
                  <a16:creationId xmlns:a16="http://schemas.microsoft.com/office/drawing/2014/main" id="{78C77113-D0E2-4073-8883-74B207A5967A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86;p52">
              <a:extLst>
                <a:ext uri="{FF2B5EF4-FFF2-40B4-BE49-F238E27FC236}">
                  <a16:creationId xmlns:a16="http://schemas.microsoft.com/office/drawing/2014/main" id="{E3D69A18-20FF-41BF-8D88-A762A8BE2012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87;p52">
              <a:extLst>
                <a:ext uri="{FF2B5EF4-FFF2-40B4-BE49-F238E27FC236}">
                  <a16:creationId xmlns:a16="http://schemas.microsoft.com/office/drawing/2014/main" id="{30649744-A444-43B1-9220-AB02684AF60E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88;p52">
              <a:extLst>
                <a:ext uri="{FF2B5EF4-FFF2-40B4-BE49-F238E27FC236}">
                  <a16:creationId xmlns:a16="http://schemas.microsoft.com/office/drawing/2014/main" id="{BD5E5722-39EB-46C9-B575-6ACE86E6FA5F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89;p52">
              <a:extLst>
                <a:ext uri="{FF2B5EF4-FFF2-40B4-BE49-F238E27FC236}">
                  <a16:creationId xmlns:a16="http://schemas.microsoft.com/office/drawing/2014/main" id="{2A612BD4-7153-4977-AF0F-198227769736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90;p52">
              <a:extLst>
                <a:ext uri="{FF2B5EF4-FFF2-40B4-BE49-F238E27FC236}">
                  <a16:creationId xmlns:a16="http://schemas.microsoft.com/office/drawing/2014/main" id="{C9B2D95C-968B-4BEA-A2DC-424ECFAB36FD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91;p52">
              <a:extLst>
                <a:ext uri="{FF2B5EF4-FFF2-40B4-BE49-F238E27FC236}">
                  <a16:creationId xmlns:a16="http://schemas.microsoft.com/office/drawing/2014/main" id="{167354A8-0446-4352-86C9-9E27C5FE0C11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92;p52">
              <a:extLst>
                <a:ext uri="{FF2B5EF4-FFF2-40B4-BE49-F238E27FC236}">
                  <a16:creationId xmlns:a16="http://schemas.microsoft.com/office/drawing/2014/main" id="{C7B2E436-A7C0-4365-9EF2-535850E2CD45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93;p52">
              <a:extLst>
                <a:ext uri="{FF2B5EF4-FFF2-40B4-BE49-F238E27FC236}">
                  <a16:creationId xmlns:a16="http://schemas.microsoft.com/office/drawing/2014/main" id="{17CCDADE-8891-46FC-9186-FE79A9F35A67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94;p52">
              <a:extLst>
                <a:ext uri="{FF2B5EF4-FFF2-40B4-BE49-F238E27FC236}">
                  <a16:creationId xmlns:a16="http://schemas.microsoft.com/office/drawing/2014/main" id="{39E766CE-6396-4257-B580-CB10A11F19D7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95;p52">
              <a:extLst>
                <a:ext uri="{FF2B5EF4-FFF2-40B4-BE49-F238E27FC236}">
                  <a16:creationId xmlns:a16="http://schemas.microsoft.com/office/drawing/2014/main" id="{7A49B48C-9AC6-46A4-B29B-E00E081DECC8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896;p52">
              <a:extLst>
                <a:ext uri="{FF2B5EF4-FFF2-40B4-BE49-F238E27FC236}">
                  <a16:creationId xmlns:a16="http://schemas.microsoft.com/office/drawing/2014/main" id="{683CC228-6F98-4D68-AEF3-8C3EF63796F8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897;p52">
              <a:extLst>
                <a:ext uri="{FF2B5EF4-FFF2-40B4-BE49-F238E27FC236}">
                  <a16:creationId xmlns:a16="http://schemas.microsoft.com/office/drawing/2014/main" id="{2D5D4776-AA3F-4A11-B9B4-265350ED523E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898;p52">
              <a:extLst>
                <a:ext uri="{FF2B5EF4-FFF2-40B4-BE49-F238E27FC236}">
                  <a16:creationId xmlns:a16="http://schemas.microsoft.com/office/drawing/2014/main" id="{977C1B0C-3346-4CA0-AF81-E83E2647E17B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899;p52">
              <a:extLst>
                <a:ext uri="{FF2B5EF4-FFF2-40B4-BE49-F238E27FC236}">
                  <a16:creationId xmlns:a16="http://schemas.microsoft.com/office/drawing/2014/main" id="{C76595FF-816F-4C3B-B8C4-19BC3D5FD656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00;p52">
              <a:extLst>
                <a:ext uri="{FF2B5EF4-FFF2-40B4-BE49-F238E27FC236}">
                  <a16:creationId xmlns:a16="http://schemas.microsoft.com/office/drawing/2014/main" id="{0AA85A78-F859-4606-8562-559307B90E02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01;p52">
              <a:extLst>
                <a:ext uri="{FF2B5EF4-FFF2-40B4-BE49-F238E27FC236}">
                  <a16:creationId xmlns:a16="http://schemas.microsoft.com/office/drawing/2014/main" id="{F4521C49-C278-4B08-9808-52BE366A4535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02;p52">
              <a:extLst>
                <a:ext uri="{FF2B5EF4-FFF2-40B4-BE49-F238E27FC236}">
                  <a16:creationId xmlns:a16="http://schemas.microsoft.com/office/drawing/2014/main" id="{EFA8164F-5486-42ED-ABA0-74EED0CF2EB1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03;p52">
              <a:extLst>
                <a:ext uri="{FF2B5EF4-FFF2-40B4-BE49-F238E27FC236}">
                  <a16:creationId xmlns:a16="http://schemas.microsoft.com/office/drawing/2014/main" id="{24D105ED-0802-45BC-BB7A-2D21791BACD7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904;p52">
              <a:extLst>
                <a:ext uri="{FF2B5EF4-FFF2-40B4-BE49-F238E27FC236}">
                  <a16:creationId xmlns:a16="http://schemas.microsoft.com/office/drawing/2014/main" id="{702670BD-AB2E-4445-B899-D84B7DAFCFF1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905;p52">
              <a:extLst>
                <a:ext uri="{FF2B5EF4-FFF2-40B4-BE49-F238E27FC236}">
                  <a16:creationId xmlns:a16="http://schemas.microsoft.com/office/drawing/2014/main" id="{16FCC2FA-FF66-427A-8267-89E15F27ECEB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906;p52">
              <a:extLst>
                <a:ext uri="{FF2B5EF4-FFF2-40B4-BE49-F238E27FC236}">
                  <a16:creationId xmlns:a16="http://schemas.microsoft.com/office/drawing/2014/main" id="{CA074AC4-02B7-46D0-8B5E-C7ECC4CE5AB0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907;p52">
              <a:extLst>
                <a:ext uri="{FF2B5EF4-FFF2-40B4-BE49-F238E27FC236}">
                  <a16:creationId xmlns:a16="http://schemas.microsoft.com/office/drawing/2014/main" id="{B7C7383C-C978-40B1-A774-930DB1F9BF1D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908;p52">
              <a:extLst>
                <a:ext uri="{FF2B5EF4-FFF2-40B4-BE49-F238E27FC236}">
                  <a16:creationId xmlns:a16="http://schemas.microsoft.com/office/drawing/2014/main" id="{2EF14F8D-9963-42C9-8606-41DC6EBFFDD9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09;p52">
              <a:extLst>
                <a:ext uri="{FF2B5EF4-FFF2-40B4-BE49-F238E27FC236}">
                  <a16:creationId xmlns:a16="http://schemas.microsoft.com/office/drawing/2014/main" id="{0093A0FE-3C13-49BE-B148-76BBFBA0C32C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10;p52">
              <a:extLst>
                <a:ext uri="{FF2B5EF4-FFF2-40B4-BE49-F238E27FC236}">
                  <a16:creationId xmlns:a16="http://schemas.microsoft.com/office/drawing/2014/main" id="{DA2F0DFA-5175-4EC2-A15F-A5FCBE17CD8E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11;p52">
              <a:extLst>
                <a:ext uri="{FF2B5EF4-FFF2-40B4-BE49-F238E27FC236}">
                  <a16:creationId xmlns:a16="http://schemas.microsoft.com/office/drawing/2014/main" id="{F881F7A1-9A05-4B4A-A9F8-42053A07ACAF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12;p52">
              <a:extLst>
                <a:ext uri="{FF2B5EF4-FFF2-40B4-BE49-F238E27FC236}">
                  <a16:creationId xmlns:a16="http://schemas.microsoft.com/office/drawing/2014/main" id="{51929C7A-0BFC-4C0C-81E4-B8474C0E6397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13;p52">
              <a:extLst>
                <a:ext uri="{FF2B5EF4-FFF2-40B4-BE49-F238E27FC236}">
                  <a16:creationId xmlns:a16="http://schemas.microsoft.com/office/drawing/2014/main" id="{CB5A674F-3CF7-4296-B550-EA676B1DDF27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14;p52">
              <a:extLst>
                <a:ext uri="{FF2B5EF4-FFF2-40B4-BE49-F238E27FC236}">
                  <a16:creationId xmlns:a16="http://schemas.microsoft.com/office/drawing/2014/main" id="{F26BDA49-B877-4E5E-89E4-B6FF95B78245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15;p52">
              <a:extLst>
                <a:ext uri="{FF2B5EF4-FFF2-40B4-BE49-F238E27FC236}">
                  <a16:creationId xmlns:a16="http://schemas.microsoft.com/office/drawing/2014/main" id="{E9389797-7CE6-42B7-814A-51C67791868B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16;p52">
              <a:extLst>
                <a:ext uri="{FF2B5EF4-FFF2-40B4-BE49-F238E27FC236}">
                  <a16:creationId xmlns:a16="http://schemas.microsoft.com/office/drawing/2014/main" id="{2221AB2D-87CC-4AE9-90AC-5E5668B8ADB7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17;p52">
              <a:extLst>
                <a:ext uri="{FF2B5EF4-FFF2-40B4-BE49-F238E27FC236}">
                  <a16:creationId xmlns:a16="http://schemas.microsoft.com/office/drawing/2014/main" id="{6AC9CD93-2B7B-4CE2-BEA0-F0CCCC6F4DEC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18;p52">
              <a:extLst>
                <a:ext uri="{FF2B5EF4-FFF2-40B4-BE49-F238E27FC236}">
                  <a16:creationId xmlns:a16="http://schemas.microsoft.com/office/drawing/2014/main" id="{245A3608-6C20-496F-B2C5-4F9BA6008B18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19;p52">
              <a:extLst>
                <a:ext uri="{FF2B5EF4-FFF2-40B4-BE49-F238E27FC236}">
                  <a16:creationId xmlns:a16="http://schemas.microsoft.com/office/drawing/2014/main" id="{68629EE1-06BB-4545-A9A9-A825078D2BDE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20;p52">
              <a:extLst>
                <a:ext uri="{FF2B5EF4-FFF2-40B4-BE49-F238E27FC236}">
                  <a16:creationId xmlns:a16="http://schemas.microsoft.com/office/drawing/2014/main" id="{6E5AB4BC-0F0D-460D-A82D-23B2CD4DAFAB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21;p52">
              <a:extLst>
                <a:ext uri="{FF2B5EF4-FFF2-40B4-BE49-F238E27FC236}">
                  <a16:creationId xmlns:a16="http://schemas.microsoft.com/office/drawing/2014/main" id="{4549BB82-F717-41FC-B709-C7D57F8B979C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22;p52">
              <a:extLst>
                <a:ext uri="{FF2B5EF4-FFF2-40B4-BE49-F238E27FC236}">
                  <a16:creationId xmlns:a16="http://schemas.microsoft.com/office/drawing/2014/main" id="{F62BCD3E-28BE-4D1D-9F11-0ECFE3FAD57D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23;p52">
              <a:extLst>
                <a:ext uri="{FF2B5EF4-FFF2-40B4-BE49-F238E27FC236}">
                  <a16:creationId xmlns:a16="http://schemas.microsoft.com/office/drawing/2014/main" id="{F8D205DF-ABED-4285-B460-BD0AA8D492FC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24;p52">
              <a:extLst>
                <a:ext uri="{FF2B5EF4-FFF2-40B4-BE49-F238E27FC236}">
                  <a16:creationId xmlns:a16="http://schemas.microsoft.com/office/drawing/2014/main" id="{9CD8F8AB-6D78-4833-88A7-0147CA416BEF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25;p52">
              <a:extLst>
                <a:ext uri="{FF2B5EF4-FFF2-40B4-BE49-F238E27FC236}">
                  <a16:creationId xmlns:a16="http://schemas.microsoft.com/office/drawing/2014/main" id="{A0DAD3ED-2FAC-4FA6-A5FB-421865AC49DE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26;p52">
              <a:extLst>
                <a:ext uri="{FF2B5EF4-FFF2-40B4-BE49-F238E27FC236}">
                  <a16:creationId xmlns:a16="http://schemas.microsoft.com/office/drawing/2014/main" id="{800A4BC4-1879-4D2E-BC8D-6AB600C2D885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27;p52">
              <a:extLst>
                <a:ext uri="{FF2B5EF4-FFF2-40B4-BE49-F238E27FC236}">
                  <a16:creationId xmlns:a16="http://schemas.microsoft.com/office/drawing/2014/main" id="{742380F8-D2A1-4084-BB04-A9F7250E83EA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28;p52">
              <a:extLst>
                <a:ext uri="{FF2B5EF4-FFF2-40B4-BE49-F238E27FC236}">
                  <a16:creationId xmlns:a16="http://schemas.microsoft.com/office/drawing/2014/main" id="{CF01AD82-DE70-4687-832B-DE794817DF04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29;p52">
              <a:extLst>
                <a:ext uri="{FF2B5EF4-FFF2-40B4-BE49-F238E27FC236}">
                  <a16:creationId xmlns:a16="http://schemas.microsoft.com/office/drawing/2014/main" id="{CF9E58B3-B24C-4292-9C4B-D4A45672D07E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30;p52">
              <a:extLst>
                <a:ext uri="{FF2B5EF4-FFF2-40B4-BE49-F238E27FC236}">
                  <a16:creationId xmlns:a16="http://schemas.microsoft.com/office/drawing/2014/main" id="{47826118-82C5-4BB4-9FD7-6493BB0A8BBE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31;p52">
              <a:extLst>
                <a:ext uri="{FF2B5EF4-FFF2-40B4-BE49-F238E27FC236}">
                  <a16:creationId xmlns:a16="http://schemas.microsoft.com/office/drawing/2014/main" id="{1713F9DF-EF01-4295-9AB2-693BE20E2FED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32;p52">
              <a:extLst>
                <a:ext uri="{FF2B5EF4-FFF2-40B4-BE49-F238E27FC236}">
                  <a16:creationId xmlns:a16="http://schemas.microsoft.com/office/drawing/2014/main" id="{D4C9A54B-06AF-4AB6-80C9-73890C746AA1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33;p52">
              <a:extLst>
                <a:ext uri="{FF2B5EF4-FFF2-40B4-BE49-F238E27FC236}">
                  <a16:creationId xmlns:a16="http://schemas.microsoft.com/office/drawing/2014/main" id="{21792768-D55B-4C22-8BA1-BC1328215ACC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34;p52">
              <a:extLst>
                <a:ext uri="{FF2B5EF4-FFF2-40B4-BE49-F238E27FC236}">
                  <a16:creationId xmlns:a16="http://schemas.microsoft.com/office/drawing/2014/main" id="{5BF695A0-9259-4C17-A833-88C44E4CB72F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35;p52">
              <a:extLst>
                <a:ext uri="{FF2B5EF4-FFF2-40B4-BE49-F238E27FC236}">
                  <a16:creationId xmlns:a16="http://schemas.microsoft.com/office/drawing/2014/main" id="{C236147F-DA68-4846-85FB-65ABAEB0B30F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36;p52">
              <a:extLst>
                <a:ext uri="{FF2B5EF4-FFF2-40B4-BE49-F238E27FC236}">
                  <a16:creationId xmlns:a16="http://schemas.microsoft.com/office/drawing/2014/main" id="{2375CDD4-E24D-4FB0-8FB7-882D5B2AE293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37;p52">
              <a:extLst>
                <a:ext uri="{FF2B5EF4-FFF2-40B4-BE49-F238E27FC236}">
                  <a16:creationId xmlns:a16="http://schemas.microsoft.com/office/drawing/2014/main" id="{7A65BD48-61A5-4A8D-B466-436FE8C012C0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38;p52">
              <a:extLst>
                <a:ext uri="{FF2B5EF4-FFF2-40B4-BE49-F238E27FC236}">
                  <a16:creationId xmlns:a16="http://schemas.microsoft.com/office/drawing/2014/main" id="{E4A06E24-A79E-451A-931A-68BB7B745067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39;p52">
              <a:extLst>
                <a:ext uri="{FF2B5EF4-FFF2-40B4-BE49-F238E27FC236}">
                  <a16:creationId xmlns:a16="http://schemas.microsoft.com/office/drawing/2014/main" id="{D7F2DC1D-2B82-4941-8EB9-29DB0C2435B0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40;p52">
              <a:extLst>
                <a:ext uri="{FF2B5EF4-FFF2-40B4-BE49-F238E27FC236}">
                  <a16:creationId xmlns:a16="http://schemas.microsoft.com/office/drawing/2014/main" id="{771DFA2D-9E11-48CB-8D8C-821A2105DB95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41;p52">
              <a:extLst>
                <a:ext uri="{FF2B5EF4-FFF2-40B4-BE49-F238E27FC236}">
                  <a16:creationId xmlns:a16="http://schemas.microsoft.com/office/drawing/2014/main" id="{53FC78CF-C445-4609-A7F9-95FA56F7BF09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42;p52">
              <a:extLst>
                <a:ext uri="{FF2B5EF4-FFF2-40B4-BE49-F238E27FC236}">
                  <a16:creationId xmlns:a16="http://schemas.microsoft.com/office/drawing/2014/main" id="{B08363EC-B8AC-4E59-831F-9D85DE5BA9AE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43;p52">
              <a:extLst>
                <a:ext uri="{FF2B5EF4-FFF2-40B4-BE49-F238E27FC236}">
                  <a16:creationId xmlns:a16="http://schemas.microsoft.com/office/drawing/2014/main" id="{94BB481F-595B-4B09-A839-68CB23212965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44;p52">
              <a:extLst>
                <a:ext uri="{FF2B5EF4-FFF2-40B4-BE49-F238E27FC236}">
                  <a16:creationId xmlns:a16="http://schemas.microsoft.com/office/drawing/2014/main" id="{C438783F-8219-45F8-A6CE-52C0233E49DA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45;p52">
              <a:extLst>
                <a:ext uri="{FF2B5EF4-FFF2-40B4-BE49-F238E27FC236}">
                  <a16:creationId xmlns:a16="http://schemas.microsoft.com/office/drawing/2014/main" id="{BCFE4837-2D18-4ACB-81CD-264BD129FB9D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46;p52">
              <a:extLst>
                <a:ext uri="{FF2B5EF4-FFF2-40B4-BE49-F238E27FC236}">
                  <a16:creationId xmlns:a16="http://schemas.microsoft.com/office/drawing/2014/main" id="{B6BAF91C-F9F6-4DDF-AB09-5A0CE406D862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47;p52">
              <a:extLst>
                <a:ext uri="{FF2B5EF4-FFF2-40B4-BE49-F238E27FC236}">
                  <a16:creationId xmlns:a16="http://schemas.microsoft.com/office/drawing/2014/main" id="{867CAA60-CE66-44FB-9F5D-742AAEDB7609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48;p52">
              <a:extLst>
                <a:ext uri="{FF2B5EF4-FFF2-40B4-BE49-F238E27FC236}">
                  <a16:creationId xmlns:a16="http://schemas.microsoft.com/office/drawing/2014/main" id="{48307993-1B1C-4A87-92B9-8A71ACC7D645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49;p52">
              <a:extLst>
                <a:ext uri="{FF2B5EF4-FFF2-40B4-BE49-F238E27FC236}">
                  <a16:creationId xmlns:a16="http://schemas.microsoft.com/office/drawing/2014/main" id="{9B528F5B-4BC9-4B5A-833F-949A2281331B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50;p52">
              <a:extLst>
                <a:ext uri="{FF2B5EF4-FFF2-40B4-BE49-F238E27FC236}">
                  <a16:creationId xmlns:a16="http://schemas.microsoft.com/office/drawing/2014/main" id="{85B74CD8-0B4A-4243-A6A2-1E6CCCC97F7F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51;p52">
              <a:extLst>
                <a:ext uri="{FF2B5EF4-FFF2-40B4-BE49-F238E27FC236}">
                  <a16:creationId xmlns:a16="http://schemas.microsoft.com/office/drawing/2014/main" id="{4B077B0C-FA5E-4A33-BE1E-854675BFC6DB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52;p52">
              <a:extLst>
                <a:ext uri="{FF2B5EF4-FFF2-40B4-BE49-F238E27FC236}">
                  <a16:creationId xmlns:a16="http://schemas.microsoft.com/office/drawing/2014/main" id="{F6F16EAA-1DBD-416E-BB35-20D0E2DA10C8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53;p52">
              <a:extLst>
                <a:ext uri="{FF2B5EF4-FFF2-40B4-BE49-F238E27FC236}">
                  <a16:creationId xmlns:a16="http://schemas.microsoft.com/office/drawing/2014/main" id="{F2C90000-F10E-40BB-BB39-0243B0DFD087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54;p52">
              <a:extLst>
                <a:ext uri="{FF2B5EF4-FFF2-40B4-BE49-F238E27FC236}">
                  <a16:creationId xmlns:a16="http://schemas.microsoft.com/office/drawing/2014/main" id="{8C42180E-8C5C-46E6-9A71-094329877E0C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55;p52">
              <a:extLst>
                <a:ext uri="{FF2B5EF4-FFF2-40B4-BE49-F238E27FC236}">
                  <a16:creationId xmlns:a16="http://schemas.microsoft.com/office/drawing/2014/main" id="{0C1AFAB6-1A82-42DE-BFF2-2A4240DB4857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56;p52">
              <a:extLst>
                <a:ext uri="{FF2B5EF4-FFF2-40B4-BE49-F238E27FC236}">
                  <a16:creationId xmlns:a16="http://schemas.microsoft.com/office/drawing/2014/main" id="{3BBFF55E-C7E0-4C74-97A0-26B23D292062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57;p52">
              <a:extLst>
                <a:ext uri="{FF2B5EF4-FFF2-40B4-BE49-F238E27FC236}">
                  <a16:creationId xmlns:a16="http://schemas.microsoft.com/office/drawing/2014/main" id="{86752D80-AB1F-4ADD-806E-CD008F44DB45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58;p52">
              <a:extLst>
                <a:ext uri="{FF2B5EF4-FFF2-40B4-BE49-F238E27FC236}">
                  <a16:creationId xmlns:a16="http://schemas.microsoft.com/office/drawing/2014/main" id="{7F872848-1DB5-4328-9600-3DC91E513259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59;p52">
              <a:extLst>
                <a:ext uri="{FF2B5EF4-FFF2-40B4-BE49-F238E27FC236}">
                  <a16:creationId xmlns:a16="http://schemas.microsoft.com/office/drawing/2014/main" id="{76E6411B-4528-4B0C-AEE9-E569BA49B9F9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60;p52">
              <a:extLst>
                <a:ext uri="{FF2B5EF4-FFF2-40B4-BE49-F238E27FC236}">
                  <a16:creationId xmlns:a16="http://schemas.microsoft.com/office/drawing/2014/main" id="{6F239F85-466F-4CFE-9CA5-792B873E7245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61;p52">
              <a:extLst>
                <a:ext uri="{FF2B5EF4-FFF2-40B4-BE49-F238E27FC236}">
                  <a16:creationId xmlns:a16="http://schemas.microsoft.com/office/drawing/2014/main" id="{D76FC040-3F11-41A4-B7C4-F2E88A67CE3E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62;p52">
              <a:extLst>
                <a:ext uri="{FF2B5EF4-FFF2-40B4-BE49-F238E27FC236}">
                  <a16:creationId xmlns:a16="http://schemas.microsoft.com/office/drawing/2014/main" id="{068301E0-48F1-4640-8400-6574D99063FD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63;p52">
              <a:extLst>
                <a:ext uri="{FF2B5EF4-FFF2-40B4-BE49-F238E27FC236}">
                  <a16:creationId xmlns:a16="http://schemas.microsoft.com/office/drawing/2014/main" id="{1B4BF7F5-A917-4513-9231-0F19B1221342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64;p52">
              <a:extLst>
                <a:ext uri="{FF2B5EF4-FFF2-40B4-BE49-F238E27FC236}">
                  <a16:creationId xmlns:a16="http://schemas.microsoft.com/office/drawing/2014/main" id="{35DFE943-4AE1-4363-90CB-1155BDD76D34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65;p52">
              <a:extLst>
                <a:ext uri="{FF2B5EF4-FFF2-40B4-BE49-F238E27FC236}">
                  <a16:creationId xmlns:a16="http://schemas.microsoft.com/office/drawing/2014/main" id="{2D387EF8-7870-425B-A671-AC9994C3DB13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66;p52">
              <a:extLst>
                <a:ext uri="{FF2B5EF4-FFF2-40B4-BE49-F238E27FC236}">
                  <a16:creationId xmlns:a16="http://schemas.microsoft.com/office/drawing/2014/main" id="{365FB196-32CA-4E0C-AA65-43CC60A18D35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67;p52">
              <a:extLst>
                <a:ext uri="{FF2B5EF4-FFF2-40B4-BE49-F238E27FC236}">
                  <a16:creationId xmlns:a16="http://schemas.microsoft.com/office/drawing/2014/main" id="{43A622A3-4B58-45FF-BBA6-13B2FFBFB886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68;p52">
              <a:extLst>
                <a:ext uri="{FF2B5EF4-FFF2-40B4-BE49-F238E27FC236}">
                  <a16:creationId xmlns:a16="http://schemas.microsoft.com/office/drawing/2014/main" id="{79E38A91-5E09-4335-B12F-2654D9817BA6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69;p52">
              <a:extLst>
                <a:ext uri="{FF2B5EF4-FFF2-40B4-BE49-F238E27FC236}">
                  <a16:creationId xmlns:a16="http://schemas.microsoft.com/office/drawing/2014/main" id="{4F207E42-20E7-4A7B-BE2D-D73AA89FDE10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70;p52">
              <a:extLst>
                <a:ext uri="{FF2B5EF4-FFF2-40B4-BE49-F238E27FC236}">
                  <a16:creationId xmlns:a16="http://schemas.microsoft.com/office/drawing/2014/main" id="{4215AA03-0913-4C4C-9D17-CFE3BA0900DA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71;p52">
              <a:extLst>
                <a:ext uri="{FF2B5EF4-FFF2-40B4-BE49-F238E27FC236}">
                  <a16:creationId xmlns:a16="http://schemas.microsoft.com/office/drawing/2014/main" id="{93282C0D-0580-4974-8BCF-08AD363976AD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72;p52">
              <a:extLst>
                <a:ext uri="{FF2B5EF4-FFF2-40B4-BE49-F238E27FC236}">
                  <a16:creationId xmlns:a16="http://schemas.microsoft.com/office/drawing/2014/main" id="{BEFDA2B1-2D7C-4146-9BE8-A51F5AD68C85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73;p52">
              <a:extLst>
                <a:ext uri="{FF2B5EF4-FFF2-40B4-BE49-F238E27FC236}">
                  <a16:creationId xmlns:a16="http://schemas.microsoft.com/office/drawing/2014/main" id="{354451A9-D389-4A70-8DDC-179CA9257CA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74;p52">
              <a:extLst>
                <a:ext uri="{FF2B5EF4-FFF2-40B4-BE49-F238E27FC236}">
                  <a16:creationId xmlns:a16="http://schemas.microsoft.com/office/drawing/2014/main" id="{B5968DAD-E92E-4ED3-A686-6E9924CADFA2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75;p52">
              <a:extLst>
                <a:ext uri="{FF2B5EF4-FFF2-40B4-BE49-F238E27FC236}">
                  <a16:creationId xmlns:a16="http://schemas.microsoft.com/office/drawing/2014/main" id="{CC5287F0-AC8A-4FC1-8E19-2315BE872326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76;p52">
              <a:extLst>
                <a:ext uri="{FF2B5EF4-FFF2-40B4-BE49-F238E27FC236}">
                  <a16:creationId xmlns:a16="http://schemas.microsoft.com/office/drawing/2014/main" id="{AD3FC841-6817-4AF5-BDF3-796819EB03DF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77;p52">
              <a:extLst>
                <a:ext uri="{FF2B5EF4-FFF2-40B4-BE49-F238E27FC236}">
                  <a16:creationId xmlns:a16="http://schemas.microsoft.com/office/drawing/2014/main" id="{8B6D927D-AFFD-40F3-AFCA-46B45341722F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78;p52">
              <a:extLst>
                <a:ext uri="{FF2B5EF4-FFF2-40B4-BE49-F238E27FC236}">
                  <a16:creationId xmlns:a16="http://schemas.microsoft.com/office/drawing/2014/main" id="{31484EF0-A3A4-4178-9CF2-7B488AB8EDBF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79;p52">
              <a:extLst>
                <a:ext uri="{FF2B5EF4-FFF2-40B4-BE49-F238E27FC236}">
                  <a16:creationId xmlns:a16="http://schemas.microsoft.com/office/drawing/2014/main" id="{DF6CE7B1-B3ED-45C6-85E0-A4D7FDDE666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80;p52">
              <a:extLst>
                <a:ext uri="{FF2B5EF4-FFF2-40B4-BE49-F238E27FC236}">
                  <a16:creationId xmlns:a16="http://schemas.microsoft.com/office/drawing/2014/main" id="{6D5C122A-0FF6-4ED1-A044-F1C995F55C5C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81;p52">
              <a:extLst>
                <a:ext uri="{FF2B5EF4-FFF2-40B4-BE49-F238E27FC236}">
                  <a16:creationId xmlns:a16="http://schemas.microsoft.com/office/drawing/2014/main" id="{BCF0DAC2-7BE8-4E6B-B6EC-11BDD42DCD20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82;p52">
              <a:extLst>
                <a:ext uri="{FF2B5EF4-FFF2-40B4-BE49-F238E27FC236}">
                  <a16:creationId xmlns:a16="http://schemas.microsoft.com/office/drawing/2014/main" id="{6AE0BE25-75A5-45F7-B8EA-37A2E5BD0A87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83;p52">
              <a:extLst>
                <a:ext uri="{FF2B5EF4-FFF2-40B4-BE49-F238E27FC236}">
                  <a16:creationId xmlns:a16="http://schemas.microsoft.com/office/drawing/2014/main" id="{1ED10E1F-7DA5-46DE-9FC4-F56EFC482500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84;p52">
              <a:extLst>
                <a:ext uri="{FF2B5EF4-FFF2-40B4-BE49-F238E27FC236}">
                  <a16:creationId xmlns:a16="http://schemas.microsoft.com/office/drawing/2014/main" id="{03799A36-CF3D-4F65-8DBF-6A8FAFC6030B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85;p52">
              <a:extLst>
                <a:ext uri="{FF2B5EF4-FFF2-40B4-BE49-F238E27FC236}">
                  <a16:creationId xmlns:a16="http://schemas.microsoft.com/office/drawing/2014/main" id="{09E1F5F9-DD6D-4006-8FA6-8C4FE0584894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86;p52">
              <a:extLst>
                <a:ext uri="{FF2B5EF4-FFF2-40B4-BE49-F238E27FC236}">
                  <a16:creationId xmlns:a16="http://schemas.microsoft.com/office/drawing/2014/main" id="{FEF31582-284A-4342-A898-C9FA10D9DD46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87;p52">
              <a:extLst>
                <a:ext uri="{FF2B5EF4-FFF2-40B4-BE49-F238E27FC236}">
                  <a16:creationId xmlns:a16="http://schemas.microsoft.com/office/drawing/2014/main" id="{82605CAF-AC2A-4054-8207-7B87FCB0DB81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88;p52">
              <a:extLst>
                <a:ext uri="{FF2B5EF4-FFF2-40B4-BE49-F238E27FC236}">
                  <a16:creationId xmlns:a16="http://schemas.microsoft.com/office/drawing/2014/main" id="{1CD1FE9C-BED9-45BD-81E6-D177742B28AC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89;p52">
              <a:extLst>
                <a:ext uri="{FF2B5EF4-FFF2-40B4-BE49-F238E27FC236}">
                  <a16:creationId xmlns:a16="http://schemas.microsoft.com/office/drawing/2014/main" id="{D5CE748B-6076-41B3-A94A-AE4F9DCCAC75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90;p52">
              <a:extLst>
                <a:ext uri="{FF2B5EF4-FFF2-40B4-BE49-F238E27FC236}">
                  <a16:creationId xmlns:a16="http://schemas.microsoft.com/office/drawing/2014/main" id="{3E47CA5D-32FF-481C-9190-E0DCB043BF8E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91;p52">
              <a:extLst>
                <a:ext uri="{FF2B5EF4-FFF2-40B4-BE49-F238E27FC236}">
                  <a16:creationId xmlns:a16="http://schemas.microsoft.com/office/drawing/2014/main" id="{DE0244CC-D678-4C0F-8A57-29FA2F3BA8C5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92;p52">
              <a:extLst>
                <a:ext uri="{FF2B5EF4-FFF2-40B4-BE49-F238E27FC236}">
                  <a16:creationId xmlns:a16="http://schemas.microsoft.com/office/drawing/2014/main" id="{B402D849-B0B9-4891-BF04-88352095B4F3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93;p52">
              <a:extLst>
                <a:ext uri="{FF2B5EF4-FFF2-40B4-BE49-F238E27FC236}">
                  <a16:creationId xmlns:a16="http://schemas.microsoft.com/office/drawing/2014/main" id="{98B23152-DBDE-4BBA-A851-8FD3AC5C8EBD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94;p52">
              <a:extLst>
                <a:ext uri="{FF2B5EF4-FFF2-40B4-BE49-F238E27FC236}">
                  <a16:creationId xmlns:a16="http://schemas.microsoft.com/office/drawing/2014/main" id="{B04DE2ED-5C00-41EE-B834-AF33BD08DA4A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995;p52">
              <a:extLst>
                <a:ext uri="{FF2B5EF4-FFF2-40B4-BE49-F238E27FC236}">
                  <a16:creationId xmlns:a16="http://schemas.microsoft.com/office/drawing/2014/main" id="{45296FF4-BFCD-44E0-8D61-BC285EA6D139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996;p52">
              <a:extLst>
                <a:ext uri="{FF2B5EF4-FFF2-40B4-BE49-F238E27FC236}">
                  <a16:creationId xmlns:a16="http://schemas.microsoft.com/office/drawing/2014/main" id="{35F58E56-5721-4697-BA7E-4E2C38B289DC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997;p52">
              <a:extLst>
                <a:ext uri="{FF2B5EF4-FFF2-40B4-BE49-F238E27FC236}">
                  <a16:creationId xmlns:a16="http://schemas.microsoft.com/office/drawing/2014/main" id="{191ADE92-F2E6-437C-8792-FA33162F7397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998;p52">
              <a:extLst>
                <a:ext uri="{FF2B5EF4-FFF2-40B4-BE49-F238E27FC236}">
                  <a16:creationId xmlns:a16="http://schemas.microsoft.com/office/drawing/2014/main" id="{B691D8A3-40EA-41B8-B629-150DDEAF53F0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760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360;p17">
            <a:extLst>
              <a:ext uri="{FF2B5EF4-FFF2-40B4-BE49-F238E27FC236}">
                <a16:creationId xmlns:a16="http://schemas.microsoft.com/office/drawing/2014/main" id="{EB711298-BDA0-4015-8584-AFEB1F023954}"/>
              </a:ext>
            </a:extLst>
          </p:cNvPr>
          <p:cNvSpPr txBox="1"/>
          <p:nvPr/>
        </p:nvSpPr>
        <p:spPr>
          <a:xfrm>
            <a:off x="679678" y="1229728"/>
            <a:ext cx="4821852" cy="4881400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2D426-CBC6-48E5-99EE-74FEB1DB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3626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Контактная информация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86AD3C3-1B8A-4D47-BD40-56EAC63A565F}"/>
              </a:ext>
            </a:extLst>
          </p:cNvPr>
          <p:cNvGrpSpPr/>
          <p:nvPr/>
        </p:nvGrpSpPr>
        <p:grpSpPr>
          <a:xfrm>
            <a:off x="995619" y="1532514"/>
            <a:ext cx="4189970" cy="5008187"/>
            <a:chOff x="838200" y="1542535"/>
            <a:chExt cx="1962664" cy="2345933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444FF563-6396-447A-B419-2312DA5C3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542535"/>
              <a:ext cx="1962664" cy="19626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E993F7-57FD-441E-994B-ADC6A0577640}"/>
                </a:ext>
              </a:extLst>
            </p:cNvPr>
            <p:cNvSpPr txBox="1"/>
            <p:nvPr/>
          </p:nvSpPr>
          <p:spPr>
            <a:xfrm>
              <a:off x="1547888" y="3672215"/>
              <a:ext cx="543288" cy="216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GitHub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Google Shape;2360;p17">
            <a:extLst>
              <a:ext uri="{FF2B5EF4-FFF2-40B4-BE49-F238E27FC236}">
                <a16:creationId xmlns:a16="http://schemas.microsoft.com/office/drawing/2014/main" id="{8983A8A6-B2EB-4EB3-A7D8-32B2B350261F}"/>
              </a:ext>
            </a:extLst>
          </p:cNvPr>
          <p:cNvSpPr txBox="1"/>
          <p:nvPr/>
        </p:nvSpPr>
        <p:spPr>
          <a:xfrm>
            <a:off x="6231795" y="1186799"/>
            <a:ext cx="4906662" cy="4967258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082DE35-95B3-4B27-A81B-884FBAB59CA7}"/>
              </a:ext>
            </a:extLst>
          </p:cNvPr>
          <p:cNvGrpSpPr/>
          <p:nvPr/>
        </p:nvGrpSpPr>
        <p:grpSpPr>
          <a:xfrm>
            <a:off x="6854529" y="1588499"/>
            <a:ext cx="3805301" cy="4952202"/>
            <a:chOff x="6743206" y="1316532"/>
            <a:chExt cx="3763138" cy="4897332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D393F8D8-DC46-48F7-93A3-AB8FE2522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3206" y="1316532"/>
              <a:ext cx="3763138" cy="419831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519EC9-CEE3-45AC-84CB-7DB285AFAC36}"/>
                </a:ext>
              </a:extLst>
            </p:cNvPr>
            <p:cNvSpPr txBox="1"/>
            <p:nvPr/>
          </p:nvSpPr>
          <p:spPr>
            <a:xfrm>
              <a:off x="7924960" y="5770507"/>
              <a:ext cx="1399628" cy="44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Telegram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oogle Shape;5585;p30">
            <a:extLst>
              <a:ext uri="{FF2B5EF4-FFF2-40B4-BE49-F238E27FC236}">
                <a16:creationId xmlns:a16="http://schemas.microsoft.com/office/drawing/2014/main" id="{C6F7F788-809B-448B-A226-D0B5EBF57BF4}"/>
              </a:ext>
            </a:extLst>
          </p:cNvPr>
          <p:cNvGrpSpPr/>
          <p:nvPr/>
        </p:nvGrpSpPr>
        <p:grpSpPr>
          <a:xfrm rot="-5400000">
            <a:off x="2721324" y="391152"/>
            <a:ext cx="443132" cy="295427"/>
            <a:chOff x="2500050" y="3730175"/>
            <a:chExt cx="2619000" cy="1746025"/>
          </a:xfrm>
        </p:grpSpPr>
        <p:sp>
          <p:nvSpPr>
            <p:cNvPr id="17" name="Google Shape;5586;p30">
              <a:extLst>
                <a:ext uri="{FF2B5EF4-FFF2-40B4-BE49-F238E27FC236}">
                  <a16:creationId xmlns:a16="http://schemas.microsoft.com/office/drawing/2014/main" id="{417682C2-61F5-4DF4-9E9B-85CC377210E7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5587;p30">
              <a:extLst>
                <a:ext uri="{FF2B5EF4-FFF2-40B4-BE49-F238E27FC236}">
                  <a16:creationId xmlns:a16="http://schemas.microsoft.com/office/drawing/2014/main" id="{B08DED50-DB95-4D65-86E8-50DC6B646208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5588;p30">
              <a:extLst>
                <a:ext uri="{FF2B5EF4-FFF2-40B4-BE49-F238E27FC236}">
                  <a16:creationId xmlns:a16="http://schemas.microsoft.com/office/drawing/2014/main" id="{36021259-B151-48AC-8E40-824774B8B514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5589;p30">
              <a:extLst>
                <a:ext uri="{FF2B5EF4-FFF2-40B4-BE49-F238E27FC236}">
                  <a16:creationId xmlns:a16="http://schemas.microsoft.com/office/drawing/2014/main" id="{7B89ABAF-AE95-49F6-B026-181991553261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5585;p30">
            <a:extLst>
              <a:ext uri="{FF2B5EF4-FFF2-40B4-BE49-F238E27FC236}">
                <a16:creationId xmlns:a16="http://schemas.microsoft.com/office/drawing/2014/main" id="{28996524-2787-4AE2-BA26-5AB056EF09EF}"/>
              </a:ext>
            </a:extLst>
          </p:cNvPr>
          <p:cNvGrpSpPr/>
          <p:nvPr/>
        </p:nvGrpSpPr>
        <p:grpSpPr>
          <a:xfrm rot="5400000">
            <a:off x="9027544" y="391150"/>
            <a:ext cx="443132" cy="295427"/>
            <a:chOff x="2500050" y="3730175"/>
            <a:chExt cx="2619000" cy="1746025"/>
          </a:xfrm>
        </p:grpSpPr>
        <p:sp>
          <p:nvSpPr>
            <p:cNvPr id="25" name="Google Shape;5586;p30">
              <a:extLst>
                <a:ext uri="{FF2B5EF4-FFF2-40B4-BE49-F238E27FC236}">
                  <a16:creationId xmlns:a16="http://schemas.microsoft.com/office/drawing/2014/main" id="{3346AE7A-E53B-4772-A0AF-AE68633BCC90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5587;p30">
              <a:extLst>
                <a:ext uri="{FF2B5EF4-FFF2-40B4-BE49-F238E27FC236}">
                  <a16:creationId xmlns:a16="http://schemas.microsoft.com/office/drawing/2014/main" id="{D55C983D-443A-4D56-BD12-E6A151530429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5588;p30">
              <a:extLst>
                <a:ext uri="{FF2B5EF4-FFF2-40B4-BE49-F238E27FC236}">
                  <a16:creationId xmlns:a16="http://schemas.microsoft.com/office/drawing/2014/main" id="{6C44F0C9-7AFE-44F0-8311-FCEB03158DF9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5589;p30">
              <a:extLst>
                <a:ext uri="{FF2B5EF4-FFF2-40B4-BE49-F238E27FC236}">
                  <a16:creationId xmlns:a16="http://schemas.microsoft.com/office/drawing/2014/main" id="{BCF9DA19-E304-40F3-B2C3-15A7E5132C84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10669;p52">
            <a:extLst>
              <a:ext uri="{FF2B5EF4-FFF2-40B4-BE49-F238E27FC236}">
                <a16:creationId xmlns:a16="http://schemas.microsoft.com/office/drawing/2014/main" id="{CE8E777B-4069-4C97-AA8A-4C967F2ADF78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30" name="Google Shape;10670;p52">
              <a:extLst>
                <a:ext uri="{FF2B5EF4-FFF2-40B4-BE49-F238E27FC236}">
                  <a16:creationId xmlns:a16="http://schemas.microsoft.com/office/drawing/2014/main" id="{47A86B9B-6DA7-4E32-B1E7-5B73727AC925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71;p52">
              <a:extLst>
                <a:ext uri="{FF2B5EF4-FFF2-40B4-BE49-F238E27FC236}">
                  <a16:creationId xmlns:a16="http://schemas.microsoft.com/office/drawing/2014/main" id="{D335901B-019E-4C6D-9F77-FAED42B3C660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72;p52">
              <a:extLst>
                <a:ext uri="{FF2B5EF4-FFF2-40B4-BE49-F238E27FC236}">
                  <a16:creationId xmlns:a16="http://schemas.microsoft.com/office/drawing/2014/main" id="{5CBB0E83-6C56-4CAA-A6C9-ADC96A49D5F8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73;p52">
              <a:extLst>
                <a:ext uri="{FF2B5EF4-FFF2-40B4-BE49-F238E27FC236}">
                  <a16:creationId xmlns:a16="http://schemas.microsoft.com/office/drawing/2014/main" id="{691B9FAC-BAA6-431C-9163-6B759B2952E8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74;p52">
              <a:extLst>
                <a:ext uri="{FF2B5EF4-FFF2-40B4-BE49-F238E27FC236}">
                  <a16:creationId xmlns:a16="http://schemas.microsoft.com/office/drawing/2014/main" id="{BA3612D0-7C67-4E33-9FA8-E2FD44785CBB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75;p52">
              <a:extLst>
                <a:ext uri="{FF2B5EF4-FFF2-40B4-BE49-F238E27FC236}">
                  <a16:creationId xmlns:a16="http://schemas.microsoft.com/office/drawing/2014/main" id="{B2C8EA9D-4172-4A48-ACE1-4916C1A7936B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76;p52">
              <a:extLst>
                <a:ext uri="{FF2B5EF4-FFF2-40B4-BE49-F238E27FC236}">
                  <a16:creationId xmlns:a16="http://schemas.microsoft.com/office/drawing/2014/main" id="{2A3A2DD3-904C-4B2F-B712-3CDB8D09F971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77;p52">
              <a:extLst>
                <a:ext uri="{FF2B5EF4-FFF2-40B4-BE49-F238E27FC236}">
                  <a16:creationId xmlns:a16="http://schemas.microsoft.com/office/drawing/2014/main" id="{9C49905F-2B12-44F2-B249-6B52DF36B387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78;p52">
              <a:extLst>
                <a:ext uri="{FF2B5EF4-FFF2-40B4-BE49-F238E27FC236}">
                  <a16:creationId xmlns:a16="http://schemas.microsoft.com/office/drawing/2014/main" id="{19CA8C59-70C1-455A-BD70-09CBBC3D6CD0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79;p52">
              <a:extLst>
                <a:ext uri="{FF2B5EF4-FFF2-40B4-BE49-F238E27FC236}">
                  <a16:creationId xmlns:a16="http://schemas.microsoft.com/office/drawing/2014/main" id="{A35CBA5D-81F0-4FE6-B01A-F30AF59A0A6F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80;p52">
              <a:extLst>
                <a:ext uri="{FF2B5EF4-FFF2-40B4-BE49-F238E27FC236}">
                  <a16:creationId xmlns:a16="http://schemas.microsoft.com/office/drawing/2014/main" id="{B4B6CFE6-2EFE-49FB-B229-D84A84500CA7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81;p52">
              <a:extLst>
                <a:ext uri="{FF2B5EF4-FFF2-40B4-BE49-F238E27FC236}">
                  <a16:creationId xmlns:a16="http://schemas.microsoft.com/office/drawing/2014/main" id="{5E6AA6A1-5B35-497B-879A-373ABDCE1438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82;p52">
              <a:extLst>
                <a:ext uri="{FF2B5EF4-FFF2-40B4-BE49-F238E27FC236}">
                  <a16:creationId xmlns:a16="http://schemas.microsoft.com/office/drawing/2014/main" id="{2FBAB107-60E2-404F-B5CB-28AF914DB5E9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83;p52">
              <a:extLst>
                <a:ext uri="{FF2B5EF4-FFF2-40B4-BE49-F238E27FC236}">
                  <a16:creationId xmlns:a16="http://schemas.microsoft.com/office/drawing/2014/main" id="{E150CCBA-5DAD-43C0-92E6-D8043C110352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84;p52">
              <a:extLst>
                <a:ext uri="{FF2B5EF4-FFF2-40B4-BE49-F238E27FC236}">
                  <a16:creationId xmlns:a16="http://schemas.microsoft.com/office/drawing/2014/main" id="{ECA97385-827E-40D3-B3D8-3A9F62FB5F42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85;p52">
              <a:extLst>
                <a:ext uri="{FF2B5EF4-FFF2-40B4-BE49-F238E27FC236}">
                  <a16:creationId xmlns:a16="http://schemas.microsoft.com/office/drawing/2014/main" id="{47BBF3DD-9E01-4195-89DE-019D47A76596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86;p52">
              <a:extLst>
                <a:ext uri="{FF2B5EF4-FFF2-40B4-BE49-F238E27FC236}">
                  <a16:creationId xmlns:a16="http://schemas.microsoft.com/office/drawing/2014/main" id="{D0717765-A6FA-42CF-8391-7996896898B4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87;p52">
              <a:extLst>
                <a:ext uri="{FF2B5EF4-FFF2-40B4-BE49-F238E27FC236}">
                  <a16:creationId xmlns:a16="http://schemas.microsoft.com/office/drawing/2014/main" id="{685B630E-D3C5-479B-A19F-5B1945BC62E5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88;p52">
              <a:extLst>
                <a:ext uri="{FF2B5EF4-FFF2-40B4-BE49-F238E27FC236}">
                  <a16:creationId xmlns:a16="http://schemas.microsoft.com/office/drawing/2014/main" id="{B6390B31-3B33-496F-B66F-FFF3D4C40FF9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89;p52">
              <a:extLst>
                <a:ext uri="{FF2B5EF4-FFF2-40B4-BE49-F238E27FC236}">
                  <a16:creationId xmlns:a16="http://schemas.microsoft.com/office/drawing/2014/main" id="{C9F2472A-DC3D-4DB5-8B3B-414723970549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90;p52">
              <a:extLst>
                <a:ext uri="{FF2B5EF4-FFF2-40B4-BE49-F238E27FC236}">
                  <a16:creationId xmlns:a16="http://schemas.microsoft.com/office/drawing/2014/main" id="{58B5E5B5-DB36-4B13-9195-E5C17E833C88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91;p52">
              <a:extLst>
                <a:ext uri="{FF2B5EF4-FFF2-40B4-BE49-F238E27FC236}">
                  <a16:creationId xmlns:a16="http://schemas.microsoft.com/office/drawing/2014/main" id="{271CAEAB-62ED-447F-9DF2-D43592C0718A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692;p52">
              <a:extLst>
                <a:ext uri="{FF2B5EF4-FFF2-40B4-BE49-F238E27FC236}">
                  <a16:creationId xmlns:a16="http://schemas.microsoft.com/office/drawing/2014/main" id="{87879B9C-A53B-46C1-86A4-5FC996D20B0C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693;p52">
              <a:extLst>
                <a:ext uri="{FF2B5EF4-FFF2-40B4-BE49-F238E27FC236}">
                  <a16:creationId xmlns:a16="http://schemas.microsoft.com/office/drawing/2014/main" id="{0416F0D8-DBB3-42AB-8724-E1E8F267D0C6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694;p52">
              <a:extLst>
                <a:ext uri="{FF2B5EF4-FFF2-40B4-BE49-F238E27FC236}">
                  <a16:creationId xmlns:a16="http://schemas.microsoft.com/office/drawing/2014/main" id="{769B2A1D-37C8-4E71-AC52-AD3ADE96BD4C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695;p52">
              <a:extLst>
                <a:ext uri="{FF2B5EF4-FFF2-40B4-BE49-F238E27FC236}">
                  <a16:creationId xmlns:a16="http://schemas.microsoft.com/office/drawing/2014/main" id="{43F49B99-C316-4793-AD6F-A1D92DDDC9D9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96;p52">
              <a:extLst>
                <a:ext uri="{FF2B5EF4-FFF2-40B4-BE49-F238E27FC236}">
                  <a16:creationId xmlns:a16="http://schemas.microsoft.com/office/drawing/2014/main" id="{B334768B-5AD6-4F5B-B918-260016DF72FF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97;p52">
              <a:extLst>
                <a:ext uri="{FF2B5EF4-FFF2-40B4-BE49-F238E27FC236}">
                  <a16:creationId xmlns:a16="http://schemas.microsoft.com/office/drawing/2014/main" id="{1554B0B5-FD26-4977-8247-8F3498C0778B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98;p52">
              <a:extLst>
                <a:ext uri="{FF2B5EF4-FFF2-40B4-BE49-F238E27FC236}">
                  <a16:creationId xmlns:a16="http://schemas.microsoft.com/office/drawing/2014/main" id="{A0A6103B-3DE1-47F3-9232-47A1B9CECC46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99;p52">
              <a:extLst>
                <a:ext uri="{FF2B5EF4-FFF2-40B4-BE49-F238E27FC236}">
                  <a16:creationId xmlns:a16="http://schemas.microsoft.com/office/drawing/2014/main" id="{7C8BCEB7-E7C9-45B2-99F0-F94599AD70DE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00;p52">
              <a:extLst>
                <a:ext uri="{FF2B5EF4-FFF2-40B4-BE49-F238E27FC236}">
                  <a16:creationId xmlns:a16="http://schemas.microsoft.com/office/drawing/2014/main" id="{9A0A3809-CD20-402C-8C51-9F47171AD20B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01;p52">
              <a:extLst>
                <a:ext uri="{FF2B5EF4-FFF2-40B4-BE49-F238E27FC236}">
                  <a16:creationId xmlns:a16="http://schemas.microsoft.com/office/drawing/2014/main" id="{7A171448-64EA-437D-B848-089156242EEC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02;p52">
              <a:extLst>
                <a:ext uri="{FF2B5EF4-FFF2-40B4-BE49-F238E27FC236}">
                  <a16:creationId xmlns:a16="http://schemas.microsoft.com/office/drawing/2014/main" id="{7D669DFD-368D-4D73-819D-815738FD4114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03;p52">
              <a:extLst>
                <a:ext uri="{FF2B5EF4-FFF2-40B4-BE49-F238E27FC236}">
                  <a16:creationId xmlns:a16="http://schemas.microsoft.com/office/drawing/2014/main" id="{42129CC9-A8BA-4069-855D-688808424847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04;p52">
              <a:extLst>
                <a:ext uri="{FF2B5EF4-FFF2-40B4-BE49-F238E27FC236}">
                  <a16:creationId xmlns:a16="http://schemas.microsoft.com/office/drawing/2014/main" id="{5715628E-D5E0-4BCC-8787-F6B9DB5CC823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05;p52">
              <a:extLst>
                <a:ext uri="{FF2B5EF4-FFF2-40B4-BE49-F238E27FC236}">
                  <a16:creationId xmlns:a16="http://schemas.microsoft.com/office/drawing/2014/main" id="{90A59E12-BCB5-4E18-A72F-7668CBB80E5E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06;p52">
              <a:extLst>
                <a:ext uri="{FF2B5EF4-FFF2-40B4-BE49-F238E27FC236}">
                  <a16:creationId xmlns:a16="http://schemas.microsoft.com/office/drawing/2014/main" id="{B4E832C1-6020-41EB-9621-5C70435F576D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07;p52">
              <a:extLst>
                <a:ext uri="{FF2B5EF4-FFF2-40B4-BE49-F238E27FC236}">
                  <a16:creationId xmlns:a16="http://schemas.microsoft.com/office/drawing/2014/main" id="{6076ADEF-9223-4193-94FC-9A06C9741191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08;p52">
              <a:extLst>
                <a:ext uri="{FF2B5EF4-FFF2-40B4-BE49-F238E27FC236}">
                  <a16:creationId xmlns:a16="http://schemas.microsoft.com/office/drawing/2014/main" id="{15B1CF49-75B0-4AD9-840A-42EC02B05E4C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09;p52">
              <a:extLst>
                <a:ext uri="{FF2B5EF4-FFF2-40B4-BE49-F238E27FC236}">
                  <a16:creationId xmlns:a16="http://schemas.microsoft.com/office/drawing/2014/main" id="{4E77C9D8-667A-4A88-ADCC-021438A0CB35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10;p52">
              <a:extLst>
                <a:ext uri="{FF2B5EF4-FFF2-40B4-BE49-F238E27FC236}">
                  <a16:creationId xmlns:a16="http://schemas.microsoft.com/office/drawing/2014/main" id="{675B0A51-89AD-47D5-8BCF-7549AF40616A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11;p52">
              <a:extLst>
                <a:ext uri="{FF2B5EF4-FFF2-40B4-BE49-F238E27FC236}">
                  <a16:creationId xmlns:a16="http://schemas.microsoft.com/office/drawing/2014/main" id="{E863F566-A598-40CF-8754-7D5535F022F0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12;p52">
              <a:extLst>
                <a:ext uri="{FF2B5EF4-FFF2-40B4-BE49-F238E27FC236}">
                  <a16:creationId xmlns:a16="http://schemas.microsoft.com/office/drawing/2014/main" id="{D0F4571D-1F51-472E-979C-F0D37D27B87A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13;p52">
              <a:extLst>
                <a:ext uri="{FF2B5EF4-FFF2-40B4-BE49-F238E27FC236}">
                  <a16:creationId xmlns:a16="http://schemas.microsoft.com/office/drawing/2014/main" id="{345EA1C4-447B-4466-BE19-6A609285F095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14;p52">
              <a:extLst>
                <a:ext uri="{FF2B5EF4-FFF2-40B4-BE49-F238E27FC236}">
                  <a16:creationId xmlns:a16="http://schemas.microsoft.com/office/drawing/2014/main" id="{A6B71DB8-9B36-4A7B-99BF-5040CA932723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15;p52">
              <a:extLst>
                <a:ext uri="{FF2B5EF4-FFF2-40B4-BE49-F238E27FC236}">
                  <a16:creationId xmlns:a16="http://schemas.microsoft.com/office/drawing/2014/main" id="{7855E90A-4FE9-42E4-892C-BA202AB5A171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16;p52">
              <a:extLst>
                <a:ext uri="{FF2B5EF4-FFF2-40B4-BE49-F238E27FC236}">
                  <a16:creationId xmlns:a16="http://schemas.microsoft.com/office/drawing/2014/main" id="{0DB95247-0A26-4C59-9B0D-87B0FC224D2C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17;p52">
              <a:extLst>
                <a:ext uri="{FF2B5EF4-FFF2-40B4-BE49-F238E27FC236}">
                  <a16:creationId xmlns:a16="http://schemas.microsoft.com/office/drawing/2014/main" id="{42A52E8C-8733-490A-964D-45DFBE72DEBC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18;p52">
              <a:extLst>
                <a:ext uri="{FF2B5EF4-FFF2-40B4-BE49-F238E27FC236}">
                  <a16:creationId xmlns:a16="http://schemas.microsoft.com/office/drawing/2014/main" id="{32EE1109-B257-4EB9-B756-99BB008E7E4C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19;p52">
              <a:extLst>
                <a:ext uri="{FF2B5EF4-FFF2-40B4-BE49-F238E27FC236}">
                  <a16:creationId xmlns:a16="http://schemas.microsoft.com/office/drawing/2014/main" id="{6358CAF2-B3DB-4606-82A8-0D2374618A67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20;p52">
              <a:extLst>
                <a:ext uri="{FF2B5EF4-FFF2-40B4-BE49-F238E27FC236}">
                  <a16:creationId xmlns:a16="http://schemas.microsoft.com/office/drawing/2014/main" id="{99D7B27C-FA55-4345-9325-9AC6BE467D7D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21;p52">
              <a:extLst>
                <a:ext uri="{FF2B5EF4-FFF2-40B4-BE49-F238E27FC236}">
                  <a16:creationId xmlns:a16="http://schemas.microsoft.com/office/drawing/2014/main" id="{12427D8C-6E37-40BA-8687-D7139AF26EEC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22;p52">
              <a:extLst>
                <a:ext uri="{FF2B5EF4-FFF2-40B4-BE49-F238E27FC236}">
                  <a16:creationId xmlns:a16="http://schemas.microsoft.com/office/drawing/2014/main" id="{001EFA14-AAEC-43EA-A49F-E8F6063F1CE5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23;p52">
              <a:extLst>
                <a:ext uri="{FF2B5EF4-FFF2-40B4-BE49-F238E27FC236}">
                  <a16:creationId xmlns:a16="http://schemas.microsoft.com/office/drawing/2014/main" id="{6B245023-8889-4F03-8281-2C58A6386776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24;p52">
              <a:extLst>
                <a:ext uri="{FF2B5EF4-FFF2-40B4-BE49-F238E27FC236}">
                  <a16:creationId xmlns:a16="http://schemas.microsoft.com/office/drawing/2014/main" id="{E6907C9D-67F8-4908-BF15-7F7A7AB696B1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25;p52">
              <a:extLst>
                <a:ext uri="{FF2B5EF4-FFF2-40B4-BE49-F238E27FC236}">
                  <a16:creationId xmlns:a16="http://schemas.microsoft.com/office/drawing/2014/main" id="{9734FDBF-45E3-4733-A7C3-D243214E4A65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26;p52">
              <a:extLst>
                <a:ext uri="{FF2B5EF4-FFF2-40B4-BE49-F238E27FC236}">
                  <a16:creationId xmlns:a16="http://schemas.microsoft.com/office/drawing/2014/main" id="{EF99D00F-63B2-4199-A092-BE2B95A85571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27;p52">
              <a:extLst>
                <a:ext uri="{FF2B5EF4-FFF2-40B4-BE49-F238E27FC236}">
                  <a16:creationId xmlns:a16="http://schemas.microsoft.com/office/drawing/2014/main" id="{71D2C2F3-0F57-4F3B-8424-D60DBCA59AAA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28;p52">
              <a:extLst>
                <a:ext uri="{FF2B5EF4-FFF2-40B4-BE49-F238E27FC236}">
                  <a16:creationId xmlns:a16="http://schemas.microsoft.com/office/drawing/2014/main" id="{2D7F611C-3140-4540-9B04-41C4B0326B30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29;p52">
              <a:extLst>
                <a:ext uri="{FF2B5EF4-FFF2-40B4-BE49-F238E27FC236}">
                  <a16:creationId xmlns:a16="http://schemas.microsoft.com/office/drawing/2014/main" id="{3CC7E37E-1899-422C-A860-C643CBEF27C5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30;p52">
              <a:extLst>
                <a:ext uri="{FF2B5EF4-FFF2-40B4-BE49-F238E27FC236}">
                  <a16:creationId xmlns:a16="http://schemas.microsoft.com/office/drawing/2014/main" id="{5CEC42E4-1AC6-4032-BE7B-77B6FB820FC8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31;p52">
              <a:extLst>
                <a:ext uri="{FF2B5EF4-FFF2-40B4-BE49-F238E27FC236}">
                  <a16:creationId xmlns:a16="http://schemas.microsoft.com/office/drawing/2014/main" id="{8FD73DC0-A634-472A-9238-27683662C492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32;p52">
              <a:extLst>
                <a:ext uri="{FF2B5EF4-FFF2-40B4-BE49-F238E27FC236}">
                  <a16:creationId xmlns:a16="http://schemas.microsoft.com/office/drawing/2014/main" id="{CDAA30ED-DCF7-4DDC-96AF-58066BEA6916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33;p52">
              <a:extLst>
                <a:ext uri="{FF2B5EF4-FFF2-40B4-BE49-F238E27FC236}">
                  <a16:creationId xmlns:a16="http://schemas.microsoft.com/office/drawing/2014/main" id="{AC95306F-5036-4E64-9BEE-28D1E926D349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34;p52">
              <a:extLst>
                <a:ext uri="{FF2B5EF4-FFF2-40B4-BE49-F238E27FC236}">
                  <a16:creationId xmlns:a16="http://schemas.microsoft.com/office/drawing/2014/main" id="{C76962CD-EA86-4D9C-B620-4944F256924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35;p52">
              <a:extLst>
                <a:ext uri="{FF2B5EF4-FFF2-40B4-BE49-F238E27FC236}">
                  <a16:creationId xmlns:a16="http://schemas.microsoft.com/office/drawing/2014/main" id="{51B2A0FA-5D7B-4967-AE4E-92B5DC3DEB62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36;p52">
              <a:extLst>
                <a:ext uri="{FF2B5EF4-FFF2-40B4-BE49-F238E27FC236}">
                  <a16:creationId xmlns:a16="http://schemas.microsoft.com/office/drawing/2014/main" id="{34F87B49-97D3-4D44-9052-1FEE3D1FC648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37;p52">
              <a:extLst>
                <a:ext uri="{FF2B5EF4-FFF2-40B4-BE49-F238E27FC236}">
                  <a16:creationId xmlns:a16="http://schemas.microsoft.com/office/drawing/2014/main" id="{C0044834-A3AE-49BB-9B18-26279067692F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38;p52">
              <a:extLst>
                <a:ext uri="{FF2B5EF4-FFF2-40B4-BE49-F238E27FC236}">
                  <a16:creationId xmlns:a16="http://schemas.microsoft.com/office/drawing/2014/main" id="{17282B65-26B4-4768-A029-97D6C6C82011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39;p52">
              <a:extLst>
                <a:ext uri="{FF2B5EF4-FFF2-40B4-BE49-F238E27FC236}">
                  <a16:creationId xmlns:a16="http://schemas.microsoft.com/office/drawing/2014/main" id="{D521FE62-A393-41FF-8F74-017C21AFB709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40;p52">
              <a:extLst>
                <a:ext uri="{FF2B5EF4-FFF2-40B4-BE49-F238E27FC236}">
                  <a16:creationId xmlns:a16="http://schemas.microsoft.com/office/drawing/2014/main" id="{247857DD-988E-4EBB-AD43-A1DF03310B55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41;p52">
              <a:extLst>
                <a:ext uri="{FF2B5EF4-FFF2-40B4-BE49-F238E27FC236}">
                  <a16:creationId xmlns:a16="http://schemas.microsoft.com/office/drawing/2014/main" id="{6FAD4583-E2E3-467A-A091-21DC84321D0A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42;p52">
              <a:extLst>
                <a:ext uri="{FF2B5EF4-FFF2-40B4-BE49-F238E27FC236}">
                  <a16:creationId xmlns:a16="http://schemas.microsoft.com/office/drawing/2014/main" id="{7FE12CAB-3DCF-4F6B-BCBC-86EEFEF9A6E6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43;p52">
              <a:extLst>
                <a:ext uri="{FF2B5EF4-FFF2-40B4-BE49-F238E27FC236}">
                  <a16:creationId xmlns:a16="http://schemas.microsoft.com/office/drawing/2014/main" id="{8B28F6AD-5E39-4BE6-BC60-04946C3D8E40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44;p52">
              <a:extLst>
                <a:ext uri="{FF2B5EF4-FFF2-40B4-BE49-F238E27FC236}">
                  <a16:creationId xmlns:a16="http://schemas.microsoft.com/office/drawing/2014/main" id="{C8049009-9872-4F62-B1F5-E88BE3B255F5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45;p52">
              <a:extLst>
                <a:ext uri="{FF2B5EF4-FFF2-40B4-BE49-F238E27FC236}">
                  <a16:creationId xmlns:a16="http://schemas.microsoft.com/office/drawing/2014/main" id="{6DE41BE8-AC56-464C-9ADB-C984BBB290DA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46;p52">
              <a:extLst>
                <a:ext uri="{FF2B5EF4-FFF2-40B4-BE49-F238E27FC236}">
                  <a16:creationId xmlns:a16="http://schemas.microsoft.com/office/drawing/2014/main" id="{B94A3301-AD59-4FDF-BCDB-3593B0949B9F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47;p52">
              <a:extLst>
                <a:ext uri="{FF2B5EF4-FFF2-40B4-BE49-F238E27FC236}">
                  <a16:creationId xmlns:a16="http://schemas.microsoft.com/office/drawing/2014/main" id="{CA3DB062-5D80-4BCF-85A6-2D236182CBAD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48;p52">
              <a:extLst>
                <a:ext uri="{FF2B5EF4-FFF2-40B4-BE49-F238E27FC236}">
                  <a16:creationId xmlns:a16="http://schemas.microsoft.com/office/drawing/2014/main" id="{48EBE12F-0338-49F9-AA04-11B39FB5C82A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49;p52">
              <a:extLst>
                <a:ext uri="{FF2B5EF4-FFF2-40B4-BE49-F238E27FC236}">
                  <a16:creationId xmlns:a16="http://schemas.microsoft.com/office/drawing/2014/main" id="{1AFA4D32-4248-4FBE-81AC-BBE696CF15A1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50;p52">
              <a:extLst>
                <a:ext uri="{FF2B5EF4-FFF2-40B4-BE49-F238E27FC236}">
                  <a16:creationId xmlns:a16="http://schemas.microsoft.com/office/drawing/2014/main" id="{E1422DB2-8085-4507-B67D-9B34CD6151FC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51;p52">
              <a:extLst>
                <a:ext uri="{FF2B5EF4-FFF2-40B4-BE49-F238E27FC236}">
                  <a16:creationId xmlns:a16="http://schemas.microsoft.com/office/drawing/2014/main" id="{3F13E636-926D-474A-8E2B-AF4CA15A8E55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52;p52">
              <a:extLst>
                <a:ext uri="{FF2B5EF4-FFF2-40B4-BE49-F238E27FC236}">
                  <a16:creationId xmlns:a16="http://schemas.microsoft.com/office/drawing/2014/main" id="{69AC51E5-2F70-4F64-B1A7-D30D88F15373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53;p52">
              <a:extLst>
                <a:ext uri="{FF2B5EF4-FFF2-40B4-BE49-F238E27FC236}">
                  <a16:creationId xmlns:a16="http://schemas.microsoft.com/office/drawing/2014/main" id="{D276FBB2-F3F4-490F-91A6-D41F4871BDA8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54;p52">
              <a:extLst>
                <a:ext uri="{FF2B5EF4-FFF2-40B4-BE49-F238E27FC236}">
                  <a16:creationId xmlns:a16="http://schemas.microsoft.com/office/drawing/2014/main" id="{313D2E1F-7191-4D8B-846C-7CB722DE63CC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55;p52">
              <a:extLst>
                <a:ext uri="{FF2B5EF4-FFF2-40B4-BE49-F238E27FC236}">
                  <a16:creationId xmlns:a16="http://schemas.microsoft.com/office/drawing/2014/main" id="{64B348B3-A1D1-4364-8AB2-984BCBBEEA88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56;p52">
              <a:extLst>
                <a:ext uri="{FF2B5EF4-FFF2-40B4-BE49-F238E27FC236}">
                  <a16:creationId xmlns:a16="http://schemas.microsoft.com/office/drawing/2014/main" id="{911668FE-799F-4FAF-94E6-3168AA3D8C04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57;p52">
              <a:extLst>
                <a:ext uri="{FF2B5EF4-FFF2-40B4-BE49-F238E27FC236}">
                  <a16:creationId xmlns:a16="http://schemas.microsoft.com/office/drawing/2014/main" id="{E8677DD1-17EE-46DC-BF06-ED762F65DF73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58;p52">
              <a:extLst>
                <a:ext uri="{FF2B5EF4-FFF2-40B4-BE49-F238E27FC236}">
                  <a16:creationId xmlns:a16="http://schemas.microsoft.com/office/drawing/2014/main" id="{E146A07C-0B4B-4066-AC4C-CA8542BD9B98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59;p52">
              <a:extLst>
                <a:ext uri="{FF2B5EF4-FFF2-40B4-BE49-F238E27FC236}">
                  <a16:creationId xmlns:a16="http://schemas.microsoft.com/office/drawing/2014/main" id="{77704E19-CECA-4EE4-906A-0A35355AC234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60;p52">
              <a:extLst>
                <a:ext uri="{FF2B5EF4-FFF2-40B4-BE49-F238E27FC236}">
                  <a16:creationId xmlns:a16="http://schemas.microsoft.com/office/drawing/2014/main" id="{44232FC8-9A09-4CAD-8BFE-15AEEF688A03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61;p52">
              <a:extLst>
                <a:ext uri="{FF2B5EF4-FFF2-40B4-BE49-F238E27FC236}">
                  <a16:creationId xmlns:a16="http://schemas.microsoft.com/office/drawing/2014/main" id="{D4BF642C-7385-47AC-93A7-1FA1E82520C8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62;p52">
              <a:extLst>
                <a:ext uri="{FF2B5EF4-FFF2-40B4-BE49-F238E27FC236}">
                  <a16:creationId xmlns:a16="http://schemas.microsoft.com/office/drawing/2014/main" id="{D62EA6DF-6DD8-42BE-A2F1-3D2EEED5382B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63;p52">
              <a:extLst>
                <a:ext uri="{FF2B5EF4-FFF2-40B4-BE49-F238E27FC236}">
                  <a16:creationId xmlns:a16="http://schemas.microsoft.com/office/drawing/2014/main" id="{714F12ED-10FD-4366-B55F-7F61AB371945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64;p52">
              <a:extLst>
                <a:ext uri="{FF2B5EF4-FFF2-40B4-BE49-F238E27FC236}">
                  <a16:creationId xmlns:a16="http://schemas.microsoft.com/office/drawing/2014/main" id="{26462599-884C-49A1-BB81-68B5F6EF8F68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65;p52">
              <a:extLst>
                <a:ext uri="{FF2B5EF4-FFF2-40B4-BE49-F238E27FC236}">
                  <a16:creationId xmlns:a16="http://schemas.microsoft.com/office/drawing/2014/main" id="{959503C9-E4A6-4338-AC94-84E9776C6D3F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66;p52">
              <a:extLst>
                <a:ext uri="{FF2B5EF4-FFF2-40B4-BE49-F238E27FC236}">
                  <a16:creationId xmlns:a16="http://schemas.microsoft.com/office/drawing/2014/main" id="{BE6CE229-02BB-4169-A1FC-5C2439832672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67;p52">
              <a:extLst>
                <a:ext uri="{FF2B5EF4-FFF2-40B4-BE49-F238E27FC236}">
                  <a16:creationId xmlns:a16="http://schemas.microsoft.com/office/drawing/2014/main" id="{3178E4E8-D9B3-4848-B55B-E35BE3683723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68;p52">
              <a:extLst>
                <a:ext uri="{FF2B5EF4-FFF2-40B4-BE49-F238E27FC236}">
                  <a16:creationId xmlns:a16="http://schemas.microsoft.com/office/drawing/2014/main" id="{9A97EADB-3004-4EFC-A772-B64A7D07C143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69;p52">
              <a:extLst>
                <a:ext uri="{FF2B5EF4-FFF2-40B4-BE49-F238E27FC236}">
                  <a16:creationId xmlns:a16="http://schemas.microsoft.com/office/drawing/2014/main" id="{17D20236-1C16-4A61-95A1-995362A00474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70;p52">
              <a:extLst>
                <a:ext uri="{FF2B5EF4-FFF2-40B4-BE49-F238E27FC236}">
                  <a16:creationId xmlns:a16="http://schemas.microsoft.com/office/drawing/2014/main" id="{9B2B78E9-2817-4695-B941-F1F191BB792B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71;p52">
              <a:extLst>
                <a:ext uri="{FF2B5EF4-FFF2-40B4-BE49-F238E27FC236}">
                  <a16:creationId xmlns:a16="http://schemas.microsoft.com/office/drawing/2014/main" id="{4D419DEE-60D6-4DD9-9AD6-88F2C6C613AC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72;p52">
              <a:extLst>
                <a:ext uri="{FF2B5EF4-FFF2-40B4-BE49-F238E27FC236}">
                  <a16:creationId xmlns:a16="http://schemas.microsoft.com/office/drawing/2014/main" id="{5CB89E90-834B-417C-9ECF-4E0728C15546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73;p52">
              <a:extLst>
                <a:ext uri="{FF2B5EF4-FFF2-40B4-BE49-F238E27FC236}">
                  <a16:creationId xmlns:a16="http://schemas.microsoft.com/office/drawing/2014/main" id="{5F470B72-7B76-41A2-B014-DB2CE09EDE36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74;p52">
              <a:extLst>
                <a:ext uri="{FF2B5EF4-FFF2-40B4-BE49-F238E27FC236}">
                  <a16:creationId xmlns:a16="http://schemas.microsoft.com/office/drawing/2014/main" id="{3F705CE3-2721-46E5-B898-B94BB31F8260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75;p52">
              <a:extLst>
                <a:ext uri="{FF2B5EF4-FFF2-40B4-BE49-F238E27FC236}">
                  <a16:creationId xmlns:a16="http://schemas.microsoft.com/office/drawing/2014/main" id="{5506159B-AFDA-4340-B1AF-6E55DB832AA0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76;p52">
              <a:extLst>
                <a:ext uri="{FF2B5EF4-FFF2-40B4-BE49-F238E27FC236}">
                  <a16:creationId xmlns:a16="http://schemas.microsoft.com/office/drawing/2014/main" id="{C87E278B-FAD9-4D09-BE5B-309B15C8BA05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77;p52">
              <a:extLst>
                <a:ext uri="{FF2B5EF4-FFF2-40B4-BE49-F238E27FC236}">
                  <a16:creationId xmlns:a16="http://schemas.microsoft.com/office/drawing/2014/main" id="{9AF8998C-7815-4BFE-8095-BC90510BF330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78;p52">
              <a:extLst>
                <a:ext uri="{FF2B5EF4-FFF2-40B4-BE49-F238E27FC236}">
                  <a16:creationId xmlns:a16="http://schemas.microsoft.com/office/drawing/2014/main" id="{7EBBFB19-ED3A-411B-B71E-346B32C81557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79;p52">
              <a:extLst>
                <a:ext uri="{FF2B5EF4-FFF2-40B4-BE49-F238E27FC236}">
                  <a16:creationId xmlns:a16="http://schemas.microsoft.com/office/drawing/2014/main" id="{2B7CF433-9F02-4710-8547-5FFB0A77C8E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80;p52">
              <a:extLst>
                <a:ext uri="{FF2B5EF4-FFF2-40B4-BE49-F238E27FC236}">
                  <a16:creationId xmlns:a16="http://schemas.microsoft.com/office/drawing/2014/main" id="{AE84C597-897E-4F3D-AC71-816E3827E555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81;p52">
              <a:extLst>
                <a:ext uri="{FF2B5EF4-FFF2-40B4-BE49-F238E27FC236}">
                  <a16:creationId xmlns:a16="http://schemas.microsoft.com/office/drawing/2014/main" id="{ACD33BE5-85E9-41A2-A85B-1BB7C4FE95A8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82;p52">
              <a:extLst>
                <a:ext uri="{FF2B5EF4-FFF2-40B4-BE49-F238E27FC236}">
                  <a16:creationId xmlns:a16="http://schemas.microsoft.com/office/drawing/2014/main" id="{0B70C960-D5B2-442F-8306-60A6416A2089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83;p52">
              <a:extLst>
                <a:ext uri="{FF2B5EF4-FFF2-40B4-BE49-F238E27FC236}">
                  <a16:creationId xmlns:a16="http://schemas.microsoft.com/office/drawing/2014/main" id="{5077F45C-341E-4618-8C57-BF27C7C0D13B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84;p52">
              <a:extLst>
                <a:ext uri="{FF2B5EF4-FFF2-40B4-BE49-F238E27FC236}">
                  <a16:creationId xmlns:a16="http://schemas.microsoft.com/office/drawing/2014/main" id="{A605940C-49E8-4556-A53E-77BDC8D26DAC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85;p52">
              <a:extLst>
                <a:ext uri="{FF2B5EF4-FFF2-40B4-BE49-F238E27FC236}">
                  <a16:creationId xmlns:a16="http://schemas.microsoft.com/office/drawing/2014/main" id="{53A0FE87-A518-43D2-96FC-984FBE6EF182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86;p52">
              <a:extLst>
                <a:ext uri="{FF2B5EF4-FFF2-40B4-BE49-F238E27FC236}">
                  <a16:creationId xmlns:a16="http://schemas.microsoft.com/office/drawing/2014/main" id="{6EE9230A-58FF-49B4-9FDA-8D12A55DAD31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87;p52">
              <a:extLst>
                <a:ext uri="{FF2B5EF4-FFF2-40B4-BE49-F238E27FC236}">
                  <a16:creationId xmlns:a16="http://schemas.microsoft.com/office/drawing/2014/main" id="{98935A00-4CBB-40A4-AE35-4E584A4CDE1C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788;p52">
              <a:extLst>
                <a:ext uri="{FF2B5EF4-FFF2-40B4-BE49-F238E27FC236}">
                  <a16:creationId xmlns:a16="http://schemas.microsoft.com/office/drawing/2014/main" id="{AD1A5F59-7F64-468F-8E2E-A1578D6678B2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789;p52">
              <a:extLst>
                <a:ext uri="{FF2B5EF4-FFF2-40B4-BE49-F238E27FC236}">
                  <a16:creationId xmlns:a16="http://schemas.microsoft.com/office/drawing/2014/main" id="{2A5458B6-A6D1-446D-B21A-4837FBA39AAC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790;p52">
              <a:extLst>
                <a:ext uri="{FF2B5EF4-FFF2-40B4-BE49-F238E27FC236}">
                  <a16:creationId xmlns:a16="http://schemas.microsoft.com/office/drawing/2014/main" id="{925FD4A4-904B-4BA7-B389-365EDB19EC5E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791;p52">
              <a:extLst>
                <a:ext uri="{FF2B5EF4-FFF2-40B4-BE49-F238E27FC236}">
                  <a16:creationId xmlns:a16="http://schemas.microsoft.com/office/drawing/2014/main" id="{386E0B8C-A83C-4B1C-8BD7-3E898BB1948D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792;p52">
              <a:extLst>
                <a:ext uri="{FF2B5EF4-FFF2-40B4-BE49-F238E27FC236}">
                  <a16:creationId xmlns:a16="http://schemas.microsoft.com/office/drawing/2014/main" id="{CE8B38FD-9E55-4103-B694-8849369F7462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793;p52">
              <a:extLst>
                <a:ext uri="{FF2B5EF4-FFF2-40B4-BE49-F238E27FC236}">
                  <a16:creationId xmlns:a16="http://schemas.microsoft.com/office/drawing/2014/main" id="{F8025A79-3340-4E83-ABFF-5EBFC7C9052E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794;p52">
              <a:extLst>
                <a:ext uri="{FF2B5EF4-FFF2-40B4-BE49-F238E27FC236}">
                  <a16:creationId xmlns:a16="http://schemas.microsoft.com/office/drawing/2014/main" id="{CACA09D2-EF08-4A24-9B01-C49EC357213E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795;p52">
              <a:extLst>
                <a:ext uri="{FF2B5EF4-FFF2-40B4-BE49-F238E27FC236}">
                  <a16:creationId xmlns:a16="http://schemas.microsoft.com/office/drawing/2014/main" id="{E983E5BE-AE9F-4643-A736-69AFA2865D91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796;p52">
              <a:extLst>
                <a:ext uri="{FF2B5EF4-FFF2-40B4-BE49-F238E27FC236}">
                  <a16:creationId xmlns:a16="http://schemas.microsoft.com/office/drawing/2014/main" id="{81B98B35-3520-40B3-B167-4F2716914F7E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797;p52">
              <a:extLst>
                <a:ext uri="{FF2B5EF4-FFF2-40B4-BE49-F238E27FC236}">
                  <a16:creationId xmlns:a16="http://schemas.microsoft.com/office/drawing/2014/main" id="{402839EE-B330-435D-90CA-D38F154CDC48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798;p52">
              <a:extLst>
                <a:ext uri="{FF2B5EF4-FFF2-40B4-BE49-F238E27FC236}">
                  <a16:creationId xmlns:a16="http://schemas.microsoft.com/office/drawing/2014/main" id="{4A441784-4BCF-4448-B4FF-AC1CA8152672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799;p52">
              <a:extLst>
                <a:ext uri="{FF2B5EF4-FFF2-40B4-BE49-F238E27FC236}">
                  <a16:creationId xmlns:a16="http://schemas.microsoft.com/office/drawing/2014/main" id="{AF91B51F-5F4F-4CCF-B82A-CF9184BFE737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800;p52">
              <a:extLst>
                <a:ext uri="{FF2B5EF4-FFF2-40B4-BE49-F238E27FC236}">
                  <a16:creationId xmlns:a16="http://schemas.microsoft.com/office/drawing/2014/main" id="{57BAB4D9-B43C-4260-80BF-6AE67931E962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01;p52">
              <a:extLst>
                <a:ext uri="{FF2B5EF4-FFF2-40B4-BE49-F238E27FC236}">
                  <a16:creationId xmlns:a16="http://schemas.microsoft.com/office/drawing/2014/main" id="{3027739C-2527-4479-8B81-741135B40F15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02;p52">
              <a:extLst>
                <a:ext uri="{FF2B5EF4-FFF2-40B4-BE49-F238E27FC236}">
                  <a16:creationId xmlns:a16="http://schemas.microsoft.com/office/drawing/2014/main" id="{4BF5F437-D1C6-41A1-9F28-9BD560DCD2B3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03;p52">
              <a:extLst>
                <a:ext uri="{FF2B5EF4-FFF2-40B4-BE49-F238E27FC236}">
                  <a16:creationId xmlns:a16="http://schemas.microsoft.com/office/drawing/2014/main" id="{685DCB03-843C-4633-A232-D456A37B6828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04;p52">
              <a:extLst>
                <a:ext uri="{FF2B5EF4-FFF2-40B4-BE49-F238E27FC236}">
                  <a16:creationId xmlns:a16="http://schemas.microsoft.com/office/drawing/2014/main" id="{57A96A85-7EAE-4DAE-AA2E-0EA2A7AB1DC6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805;p52">
              <a:extLst>
                <a:ext uri="{FF2B5EF4-FFF2-40B4-BE49-F238E27FC236}">
                  <a16:creationId xmlns:a16="http://schemas.microsoft.com/office/drawing/2014/main" id="{ED51A8EA-C6E0-4D66-8DFA-375E0B22E5A6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06;p52">
              <a:extLst>
                <a:ext uri="{FF2B5EF4-FFF2-40B4-BE49-F238E27FC236}">
                  <a16:creationId xmlns:a16="http://schemas.microsoft.com/office/drawing/2014/main" id="{4EB192C1-BFDA-47B1-9543-84A514D847E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07;p52">
              <a:extLst>
                <a:ext uri="{FF2B5EF4-FFF2-40B4-BE49-F238E27FC236}">
                  <a16:creationId xmlns:a16="http://schemas.microsoft.com/office/drawing/2014/main" id="{E1FCEAC3-9614-4867-97EA-86C2407041B3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08;p52">
              <a:extLst>
                <a:ext uri="{FF2B5EF4-FFF2-40B4-BE49-F238E27FC236}">
                  <a16:creationId xmlns:a16="http://schemas.microsoft.com/office/drawing/2014/main" id="{DC7637DB-7264-4D66-AD19-6BB34F85367A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09;p52">
              <a:extLst>
                <a:ext uri="{FF2B5EF4-FFF2-40B4-BE49-F238E27FC236}">
                  <a16:creationId xmlns:a16="http://schemas.microsoft.com/office/drawing/2014/main" id="{7306C14B-1A10-476B-BCE0-C08E5BAF3FE7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10;p52">
              <a:extLst>
                <a:ext uri="{FF2B5EF4-FFF2-40B4-BE49-F238E27FC236}">
                  <a16:creationId xmlns:a16="http://schemas.microsoft.com/office/drawing/2014/main" id="{0C389080-A077-4166-88A5-16BD7E7BBADA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11;p52">
              <a:extLst>
                <a:ext uri="{FF2B5EF4-FFF2-40B4-BE49-F238E27FC236}">
                  <a16:creationId xmlns:a16="http://schemas.microsoft.com/office/drawing/2014/main" id="{9AD26832-287B-4D05-821D-EFA90A1AC4D2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12;p52">
              <a:extLst>
                <a:ext uri="{FF2B5EF4-FFF2-40B4-BE49-F238E27FC236}">
                  <a16:creationId xmlns:a16="http://schemas.microsoft.com/office/drawing/2014/main" id="{F72DF0A1-0560-478D-88FE-27EC6F161347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13;p52">
              <a:extLst>
                <a:ext uri="{FF2B5EF4-FFF2-40B4-BE49-F238E27FC236}">
                  <a16:creationId xmlns:a16="http://schemas.microsoft.com/office/drawing/2014/main" id="{8370162F-0B1C-4950-BFEE-015F69192CF0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14;p52">
              <a:extLst>
                <a:ext uri="{FF2B5EF4-FFF2-40B4-BE49-F238E27FC236}">
                  <a16:creationId xmlns:a16="http://schemas.microsoft.com/office/drawing/2014/main" id="{6810998A-B0E1-4338-8A79-9C077D4B4B26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15;p52">
              <a:extLst>
                <a:ext uri="{FF2B5EF4-FFF2-40B4-BE49-F238E27FC236}">
                  <a16:creationId xmlns:a16="http://schemas.microsoft.com/office/drawing/2014/main" id="{C2A2FE8D-4AF9-4A85-A3B9-CA594EE240BD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16;p52">
              <a:extLst>
                <a:ext uri="{FF2B5EF4-FFF2-40B4-BE49-F238E27FC236}">
                  <a16:creationId xmlns:a16="http://schemas.microsoft.com/office/drawing/2014/main" id="{DA096015-E0AF-48EF-92CB-7DD8448407F8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817;p52">
              <a:extLst>
                <a:ext uri="{FF2B5EF4-FFF2-40B4-BE49-F238E27FC236}">
                  <a16:creationId xmlns:a16="http://schemas.microsoft.com/office/drawing/2014/main" id="{F1151DCE-0E2E-41D9-BFFE-FC97A41CCEE4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818;p52">
              <a:extLst>
                <a:ext uri="{FF2B5EF4-FFF2-40B4-BE49-F238E27FC236}">
                  <a16:creationId xmlns:a16="http://schemas.microsoft.com/office/drawing/2014/main" id="{893BDDED-2205-43FE-BE66-E05DDEE64B9A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819;p52">
              <a:extLst>
                <a:ext uri="{FF2B5EF4-FFF2-40B4-BE49-F238E27FC236}">
                  <a16:creationId xmlns:a16="http://schemas.microsoft.com/office/drawing/2014/main" id="{878245FD-3BEB-4668-968D-64CACFFE288B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820;p52">
              <a:extLst>
                <a:ext uri="{FF2B5EF4-FFF2-40B4-BE49-F238E27FC236}">
                  <a16:creationId xmlns:a16="http://schemas.microsoft.com/office/drawing/2014/main" id="{6FA74C0D-69AB-4937-8D6B-7E0D6A734455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821;p52">
              <a:extLst>
                <a:ext uri="{FF2B5EF4-FFF2-40B4-BE49-F238E27FC236}">
                  <a16:creationId xmlns:a16="http://schemas.microsoft.com/office/drawing/2014/main" id="{7236DA6A-B186-4A1A-AE15-2D8B1C1F90BB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822;p52">
              <a:extLst>
                <a:ext uri="{FF2B5EF4-FFF2-40B4-BE49-F238E27FC236}">
                  <a16:creationId xmlns:a16="http://schemas.microsoft.com/office/drawing/2014/main" id="{F734137E-143F-479F-9E31-B2B252C322C3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823;p52">
              <a:extLst>
                <a:ext uri="{FF2B5EF4-FFF2-40B4-BE49-F238E27FC236}">
                  <a16:creationId xmlns:a16="http://schemas.microsoft.com/office/drawing/2014/main" id="{936325CE-C50D-48F0-A87C-D480A262C1D2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824;p52">
              <a:extLst>
                <a:ext uri="{FF2B5EF4-FFF2-40B4-BE49-F238E27FC236}">
                  <a16:creationId xmlns:a16="http://schemas.microsoft.com/office/drawing/2014/main" id="{47EDC237-E320-462D-9CC7-E3B797728AA4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25;p52">
              <a:extLst>
                <a:ext uri="{FF2B5EF4-FFF2-40B4-BE49-F238E27FC236}">
                  <a16:creationId xmlns:a16="http://schemas.microsoft.com/office/drawing/2014/main" id="{19A2EA64-B128-4604-BB10-0C68FAF9F09F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26;p52">
              <a:extLst>
                <a:ext uri="{FF2B5EF4-FFF2-40B4-BE49-F238E27FC236}">
                  <a16:creationId xmlns:a16="http://schemas.microsoft.com/office/drawing/2014/main" id="{C66B6AB1-5D85-425C-9F9F-51572A9B2F6A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27;p52">
              <a:extLst>
                <a:ext uri="{FF2B5EF4-FFF2-40B4-BE49-F238E27FC236}">
                  <a16:creationId xmlns:a16="http://schemas.microsoft.com/office/drawing/2014/main" id="{6B5E5D95-A1B1-40FD-AC5B-7753DC6B35C4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28;p52">
              <a:extLst>
                <a:ext uri="{FF2B5EF4-FFF2-40B4-BE49-F238E27FC236}">
                  <a16:creationId xmlns:a16="http://schemas.microsoft.com/office/drawing/2014/main" id="{3C14D3D1-9D73-4B00-A73F-FD954334D7FD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29;p52">
              <a:extLst>
                <a:ext uri="{FF2B5EF4-FFF2-40B4-BE49-F238E27FC236}">
                  <a16:creationId xmlns:a16="http://schemas.microsoft.com/office/drawing/2014/main" id="{FF6172B6-263D-4B4B-BE4C-129B8177A405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30;p52">
              <a:extLst>
                <a:ext uri="{FF2B5EF4-FFF2-40B4-BE49-F238E27FC236}">
                  <a16:creationId xmlns:a16="http://schemas.microsoft.com/office/drawing/2014/main" id="{7E57CAC8-88BE-4463-BCAF-853F0CC39844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31;p52">
              <a:extLst>
                <a:ext uri="{FF2B5EF4-FFF2-40B4-BE49-F238E27FC236}">
                  <a16:creationId xmlns:a16="http://schemas.microsoft.com/office/drawing/2014/main" id="{D3AF0784-3A66-4B54-8FD2-41E2C26F08F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32;p52">
              <a:extLst>
                <a:ext uri="{FF2B5EF4-FFF2-40B4-BE49-F238E27FC236}">
                  <a16:creationId xmlns:a16="http://schemas.microsoft.com/office/drawing/2014/main" id="{D4856AF9-6C05-438D-BB71-960394DBA602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33;p52">
              <a:extLst>
                <a:ext uri="{FF2B5EF4-FFF2-40B4-BE49-F238E27FC236}">
                  <a16:creationId xmlns:a16="http://schemas.microsoft.com/office/drawing/2014/main" id="{D0FC36E9-B410-4394-AB55-06254C4D544C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34;p52">
              <a:extLst>
                <a:ext uri="{FF2B5EF4-FFF2-40B4-BE49-F238E27FC236}">
                  <a16:creationId xmlns:a16="http://schemas.microsoft.com/office/drawing/2014/main" id="{089EC2D7-9359-4CDC-B1DB-761C83C6221D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35;p52">
              <a:extLst>
                <a:ext uri="{FF2B5EF4-FFF2-40B4-BE49-F238E27FC236}">
                  <a16:creationId xmlns:a16="http://schemas.microsoft.com/office/drawing/2014/main" id="{CFB7AD2F-520D-4F6D-9864-104454CD05B3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36;p52">
              <a:extLst>
                <a:ext uri="{FF2B5EF4-FFF2-40B4-BE49-F238E27FC236}">
                  <a16:creationId xmlns:a16="http://schemas.microsoft.com/office/drawing/2014/main" id="{8D2A3B9D-7BBA-4535-A4DA-A484CCF47289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37;p52">
              <a:extLst>
                <a:ext uri="{FF2B5EF4-FFF2-40B4-BE49-F238E27FC236}">
                  <a16:creationId xmlns:a16="http://schemas.microsoft.com/office/drawing/2014/main" id="{3CB750B2-0823-4E4A-9FBF-33C1DB3C9DF1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38;p52">
              <a:extLst>
                <a:ext uri="{FF2B5EF4-FFF2-40B4-BE49-F238E27FC236}">
                  <a16:creationId xmlns:a16="http://schemas.microsoft.com/office/drawing/2014/main" id="{D86690A7-A14D-4AEB-91D1-A0CB19B21D54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39;p52">
              <a:extLst>
                <a:ext uri="{FF2B5EF4-FFF2-40B4-BE49-F238E27FC236}">
                  <a16:creationId xmlns:a16="http://schemas.microsoft.com/office/drawing/2014/main" id="{884D8D9F-57FF-4EE6-A35C-9C77D02FEEA6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40;p52">
              <a:extLst>
                <a:ext uri="{FF2B5EF4-FFF2-40B4-BE49-F238E27FC236}">
                  <a16:creationId xmlns:a16="http://schemas.microsoft.com/office/drawing/2014/main" id="{7CFC6249-BE93-4A70-B995-B8C86B989F71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41;p52">
              <a:extLst>
                <a:ext uri="{FF2B5EF4-FFF2-40B4-BE49-F238E27FC236}">
                  <a16:creationId xmlns:a16="http://schemas.microsoft.com/office/drawing/2014/main" id="{15B8C8B9-59D0-40D6-9FE7-22381E4C1208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42;p52">
              <a:extLst>
                <a:ext uri="{FF2B5EF4-FFF2-40B4-BE49-F238E27FC236}">
                  <a16:creationId xmlns:a16="http://schemas.microsoft.com/office/drawing/2014/main" id="{D981EC0E-D724-4E03-9892-3AC9F98DA150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43;p52">
              <a:extLst>
                <a:ext uri="{FF2B5EF4-FFF2-40B4-BE49-F238E27FC236}">
                  <a16:creationId xmlns:a16="http://schemas.microsoft.com/office/drawing/2014/main" id="{8E2ED06F-F5FF-4D87-80B2-E90503489773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44;p52">
              <a:extLst>
                <a:ext uri="{FF2B5EF4-FFF2-40B4-BE49-F238E27FC236}">
                  <a16:creationId xmlns:a16="http://schemas.microsoft.com/office/drawing/2014/main" id="{5926E021-9541-46B4-955D-5C9CDB93DC89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45;p52">
              <a:extLst>
                <a:ext uri="{FF2B5EF4-FFF2-40B4-BE49-F238E27FC236}">
                  <a16:creationId xmlns:a16="http://schemas.microsoft.com/office/drawing/2014/main" id="{84940F0E-F0F6-4DF3-955F-36596D2E5DDB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46;p52">
              <a:extLst>
                <a:ext uri="{FF2B5EF4-FFF2-40B4-BE49-F238E27FC236}">
                  <a16:creationId xmlns:a16="http://schemas.microsoft.com/office/drawing/2014/main" id="{6C20BD11-21D2-40E4-84BA-DC0AA2AEAE3A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47;p52">
              <a:extLst>
                <a:ext uri="{FF2B5EF4-FFF2-40B4-BE49-F238E27FC236}">
                  <a16:creationId xmlns:a16="http://schemas.microsoft.com/office/drawing/2014/main" id="{AE6BA46D-62BF-48A2-9BC0-9E843D763CED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48;p52">
              <a:extLst>
                <a:ext uri="{FF2B5EF4-FFF2-40B4-BE49-F238E27FC236}">
                  <a16:creationId xmlns:a16="http://schemas.microsoft.com/office/drawing/2014/main" id="{E01F45A0-B81F-482E-8C76-966B380B8329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49;p52">
              <a:extLst>
                <a:ext uri="{FF2B5EF4-FFF2-40B4-BE49-F238E27FC236}">
                  <a16:creationId xmlns:a16="http://schemas.microsoft.com/office/drawing/2014/main" id="{2194F031-1167-41E5-BF73-A61EB987F722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50;p52">
              <a:extLst>
                <a:ext uri="{FF2B5EF4-FFF2-40B4-BE49-F238E27FC236}">
                  <a16:creationId xmlns:a16="http://schemas.microsoft.com/office/drawing/2014/main" id="{961C0534-FF20-4341-873B-36DA4B35F535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51;p52">
              <a:extLst>
                <a:ext uri="{FF2B5EF4-FFF2-40B4-BE49-F238E27FC236}">
                  <a16:creationId xmlns:a16="http://schemas.microsoft.com/office/drawing/2014/main" id="{0279223F-BB3C-479D-8573-A0EFC6900FED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52;p52">
              <a:extLst>
                <a:ext uri="{FF2B5EF4-FFF2-40B4-BE49-F238E27FC236}">
                  <a16:creationId xmlns:a16="http://schemas.microsoft.com/office/drawing/2014/main" id="{BFE539D5-C2A1-4311-BB12-48F0596EE96C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53;p52">
              <a:extLst>
                <a:ext uri="{FF2B5EF4-FFF2-40B4-BE49-F238E27FC236}">
                  <a16:creationId xmlns:a16="http://schemas.microsoft.com/office/drawing/2014/main" id="{133AB1BE-7726-4297-823A-2DF8BAB1524B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54;p52">
              <a:extLst>
                <a:ext uri="{FF2B5EF4-FFF2-40B4-BE49-F238E27FC236}">
                  <a16:creationId xmlns:a16="http://schemas.microsoft.com/office/drawing/2014/main" id="{24F0FE1A-85D9-4925-A49F-88F2E1102A67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55;p52">
              <a:extLst>
                <a:ext uri="{FF2B5EF4-FFF2-40B4-BE49-F238E27FC236}">
                  <a16:creationId xmlns:a16="http://schemas.microsoft.com/office/drawing/2014/main" id="{63D41DFA-C480-4137-BA05-889268331E5E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56;p52">
              <a:extLst>
                <a:ext uri="{FF2B5EF4-FFF2-40B4-BE49-F238E27FC236}">
                  <a16:creationId xmlns:a16="http://schemas.microsoft.com/office/drawing/2014/main" id="{AAB6E899-ABBE-4A17-BACF-A182B98EFD4D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57;p52">
              <a:extLst>
                <a:ext uri="{FF2B5EF4-FFF2-40B4-BE49-F238E27FC236}">
                  <a16:creationId xmlns:a16="http://schemas.microsoft.com/office/drawing/2014/main" id="{12431065-AE50-4DAC-8834-FB1CBC6328C1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58;p52">
              <a:extLst>
                <a:ext uri="{FF2B5EF4-FFF2-40B4-BE49-F238E27FC236}">
                  <a16:creationId xmlns:a16="http://schemas.microsoft.com/office/drawing/2014/main" id="{A82A90E9-A3D0-4E6E-8771-7DD47EEF61DD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59;p52">
              <a:extLst>
                <a:ext uri="{FF2B5EF4-FFF2-40B4-BE49-F238E27FC236}">
                  <a16:creationId xmlns:a16="http://schemas.microsoft.com/office/drawing/2014/main" id="{A700F524-DABD-46E3-807B-57B016E9FBFB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60;p52">
              <a:extLst>
                <a:ext uri="{FF2B5EF4-FFF2-40B4-BE49-F238E27FC236}">
                  <a16:creationId xmlns:a16="http://schemas.microsoft.com/office/drawing/2014/main" id="{8C1471AA-0FCC-4954-A8AF-1C69F26EC5B0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61;p52">
              <a:extLst>
                <a:ext uri="{FF2B5EF4-FFF2-40B4-BE49-F238E27FC236}">
                  <a16:creationId xmlns:a16="http://schemas.microsoft.com/office/drawing/2014/main" id="{B13A489E-9B1B-4EBE-9586-2979B8D29485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62;p52">
              <a:extLst>
                <a:ext uri="{FF2B5EF4-FFF2-40B4-BE49-F238E27FC236}">
                  <a16:creationId xmlns:a16="http://schemas.microsoft.com/office/drawing/2014/main" id="{4B0E9D42-C1A9-4218-9092-2C4742DC81C0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63;p52">
              <a:extLst>
                <a:ext uri="{FF2B5EF4-FFF2-40B4-BE49-F238E27FC236}">
                  <a16:creationId xmlns:a16="http://schemas.microsoft.com/office/drawing/2014/main" id="{0024F090-A396-4E5A-AAE5-0148B0E26778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64;p52">
              <a:extLst>
                <a:ext uri="{FF2B5EF4-FFF2-40B4-BE49-F238E27FC236}">
                  <a16:creationId xmlns:a16="http://schemas.microsoft.com/office/drawing/2014/main" id="{3EF0160A-24A0-4C9F-8A28-4DF0B70EED4C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65;p52">
              <a:extLst>
                <a:ext uri="{FF2B5EF4-FFF2-40B4-BE49-F238E27FC236}">
                  <a16:creationId xmlns:a16="http://schemas.microsoft.com/office/drawing/2014/main" id="{F45D4E8A-58DE-4A68-86E1-F76A63112F2D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66;p52">
              <a:extLst>
                <a:ext uri="{FF2B5EF4-FFF2-40B4-BE49-F238E27FC236}">
                  <a16:creationId xmlns:a16="http://schemas.microsoft.com/office/drawing/2014/main" id="{6871E378-84A9-4420-9CD5-275D80EFA1B0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67;p52">
              <a:extLst>
                <a:ext uri="{FF2B5EF4-FFF2-40B4-BE49-F238E27FC236}">
                  <a16:creationId xmlns:a16="http://schemas.microsoft.com/office/drawing/2014/main" id="{C23CAFE6-17AE-405B-9B48-5AEA2422E116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68;p52">
              <a:extLst>
                <a:ext uri="{FF2B5EF4-FFF2-40B4-BE49-F238E27FC236}">
                  <a16:creationId xmlns:a16="http://schemas.microsoft.com/office/drawing/2014/main" id="{6E3C52BB-FE15-4C13-9D58-CA3A502B89E1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69;p52">
              <a:extLst>
                <a:ext uri="{FF2B5EF4-FFF2-40B4-BE49-F238E27FC236}">
                  <a16:creationId xmlns:a16="http://schemas.microsoft.com/office/drawing/2014/main" id="{6A9FE0A5-EEFF-4E9E-9E9E-759AEF8FBA0C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70;p52">
              <a:extLst>
                <a:ext uri="{FF2B5EF4-FFF2-40B4-BE49-F238E27FC236}">
                  <a16:creationId xmlns:a16="http://schemas.microsoft.com/office/drawing/2014/main" id="{A126A1D6-44E7-4416-A8C6-41D25F548BC1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71;p52">
              <a:extLst>
                <a:ext uri="{FF2B5EF4-FFF2-40B4-BE49-F238E27FC236}">
                  <a16:creationId xmlns:a16="http://schemas.microsoft.com/office/drawing/2014/main" id="{230D7006-68A0-4F18-AC7C-6EA05BCB80EE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72;p52">
              <a:extLst>
                <a:ext uri="{FF2B5EF4-FFF2-40B4-BE49-F238E27FC236}">
                  <a16:creationId xmlns:a16="http://schemas.microsoft.com/office/drawing/2014/main" id="{8252F69C-6AD9-4A32-A387-07CE530C4585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73;p52">
              <a:extLst>
                <a:ext uri="{FF2B5EF4-FFF2-40B4-BE49-F238E27FC236}">
                  <a16:creationId xmlns:a16="http://schemas.microsoft.com/office/drawing/2014/main" id="{3929B0A6-E7AF-40AC-8B74-AE7463E5165F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74;p52">
              <a:extLst>
                <a:ext uri="{FF2B5EF4-FFF2-40B4-BE49-F238E27FC236}">
                  <a16:creationId xmlns:a16="http://schemas.microsoft.com/office/drawing/2014/main" id="{0AEFF411-6E87-46E4-AA8F-9B7B6DD0A048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75;p52">
              <a:extLst>
                <a:ext uri="{FF2B5EF4-FFF2-40B4-BE49-F238E27FC236}">
                  <a16:creationId xmlns:a16="http://schemas.microsoft.com/office/drawing/2014/main" id="{9284006E-67D2-4D23-A742-3396A010F77B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76;p52">
              <a:extLst>
                <a:ext uri="{FF2B5EF4-FFF2-40B4-BE49-F238E27FC236}">
                  <a16:creationId xmlns:a16="http://schemas.microsoft.com/office/drawing/2014/main" id="{B00C943A-F603-4B71-995E-EEF66495BD1F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77;p52">
              <a:extLst>
                <a:ext uri="{FF2B5EF4-FFF2-40B4-BE49-F238E27FC236}">
                  <a16:creationId xmlns:a16="http://schemas.microsoft.com/office/drawing/2014/main" id="{1010B4C0-4942-4508-91EB-E8571A8DE452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78;p52">
              <a:extLst>
                <a:ext uri="{FF2B5EF4-FFF2-40B4-BE49-F238E27FC236}">
                  <a16:creationId xmlns:a16="http://schemas.microsoft.com/office/drawing/2014/main" id="{D3593802-71E3-4C6E-9167-FA4DAC65500F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79;p52">
              <a:extLst>
                <a:ext uri="{FF2B5EF4-FFF2-40B4-BE49-F238E27FC236}">
                  <a16:creationId xmlns:a16="http://schemas.microsoft.com/office/drawing/2014/main" id="{871F55CB-FF5B-4332-B32E-CA946921E367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80;p52">
              <a:extLst>
                <a:ext uri="{FF2B5EF4-FFF2-40B4-BE49-F238E27FC236}">
                  <a16:creationId xmlns:a16="http://schemas.microsoft.com/office/drawing/2014/main" id="{DF2DBA14-39B7-460F-8C06-F3BDF389E952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81;p52">
              <a:extLst>
                <a:ext uri="{FF2B5EF4-FFF2-40B4-BE49-F238E27FC236}">
                  <a16:creationId xmlns:a16="http://schemas.microsoft.com/office/drawing/2014/main" id="{9F75F96A-D5EA-46CB-AC7B-87A074BDDF2C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82;p52">
              <a:extLst>
                <a:ext uri="{FF2B5EF4-FFF2-40B4-BE49-F238E27FC236}">
                  <a16:creationId xmlns:a16="http://schemas.microsoft.com/office/drawing/2014/main" id="{37EF109C-769A-4A15-B556-685A97C2B661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83;p52">
              <a:extLst>
                <a:ext uri="{FF2B5EF4-FFF2-40B4-BE49-F238E27FC236}">
                  <a16:creationId xmlns:a16="http://schemas.microsoft.com/office/drawing/2014/main" id="{9F2890FD-7DD8-4A79-8B45-4CE96B80D436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84;p52">
              <a:extLst>
                <a:ext uri="{FF2B5EF4-FFF2-40B4-BE49-F238E27FC236}">
                  <a16:creationId xmlns:a16="http://schemas.microsoft.com/office/drawing/2014/main" id="{0FA322AC-C15E-49E4-A1FB-310D75D45F01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885;p52">
              <a:extLst>
                <a:ext uri="{FF2B5EF4-FFF2-40B4-BE49-F238E27FC236}">
                  <a16:creationId xmlns:a16="http://schemas.microsoft.com/office/drawing/2014/main" id="{1AA4984B-416D-48CE-A0A0-EC5ABA92A5F3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886;p52">
              <a:extLst>
                <a:ext uri="{FF2B5EF4-FFF2-40B4-BE49-F238E27FC236}">
                  <a16:creationId xmlns:a16="http://schemas.microsoft.com/office/drawing/2014/main" id="{1DA7DC3B-973A-4894-8594-67723D087752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887;p52">
              <a:extLst>
                <a:ext uri="{FF2B5EF4-FFF2-40B4-BE49-F238E27FC236}">
                  <a16:creationId xmlns:a16="http://schemas.microsoft.com/office/drawing/2014/main" id="{858741BD-B18B-478B-93BB-36D79854D9F4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888;p52">
              <a:extLst>
                <a:ext uri="{FF2B5EF4-FFF2-40B4-BE49-F238E27FC236}">
                  <a16:creationId xmlns:a16="http://schemas.microsoft.com/office/drawing/2014/main" id="{9FDE075D-0172-4DE4-AE0C-783BFE61364A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889;p52">
              <a:extLst>
                <a:ext uri="{FF2B5EF4-FFF2-40B4-BE49-F238E27FC236}">
                  <a16:creationId xmlns:a16="http://schemas.microsoft.com/office/drawing/2014/main" id="{2A2BF76D-C909-4060-90B1-D06BA2BF37CD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890;p52">
              <a:extLst>
                <a:ext uri="{FF2B5EF4-FFF2-40B4-BE49-F238E27FC236}">
                  <a16:creationId xmlns:a16="http://schemas.microsoft.com/office/drawing/2014/main" id="{5C324E09-69B4-4D2A-B759-EDD91D8E213F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891;p52">
              <a:extLst>
                <a:ext uri="{FF2B5EF4-FFF2-40B4-BE49-F238E27FC236}">
                  <a16:creationId xmlns:a16="http://schemas.microsoft.com/office/drawing/2014/main" id="{97DC8A7B-6C21-48D0-B3AA-FBE10F98E9D4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892;p52">
              <a:extLst>
                <a:ext uri="{FF2B5EF4-FFF2-40B4-BE49-F238E27FC236}">
                  <a16:creationId xmlns:a16="http://schemas.microsoft.com/office/drawing/2014/main" id="{8A5CF7F2-B63F-4D47-8306-CCDF189C762A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893;p52">
              <a:extLst>
                <a:ext uri="{FF2B5EF4-FFF2-40B4-BE49-F238E27FC236}">
                  <a16:creationId xmlns:a16="http://schemas.microsoft.com/office/drawing/2014/main" id="{B54F923B-8827-4D8E-B657-C2F21C67BCE5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894;p52">
              <a:extLst>
                <a:ext uri="{FF2B5EF4-FFF2-40B4-BE49-F238E27FC236}">
                  <a16:creationId xmlns:a16="http://schemas.microsoft.com/office/drawing/2014/main" id="{94E181ED-79FC-4760-945C-9A75EBB28535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895;p52">
              <a:extLst>
                <a:ext uri="{FF2B5EF4-FFF2-40B4-BE49-F238E27FC236}">
                  <a16:creationId xmlns:a16="http://schemas.microsoft.com/office/drawing/2014/main" id="{926A13A1-9A3D-4AE7-9553-06E99C9530DF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896;p52">
              <a:extLst>
                <a:ext uri="{FF2B5EF4-FFF2-40B4-BE49-F238E27FC236}">
                  <a16:creationId xmlns:a16="http://schemas.microsoft.com/office/drawing/2014/main" id="{398F3EFB-8FD8-4EB2-BBBC-0FF1A000DD03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897;p52">
              <a:extLst>
                <a:ext uri="{FF2B5EF4-FFF2-40B4-BE49-F238E27FC236}">
                  <a16:creationId xmlns:a16="http://schemas.microsoft.com/office/drawing/2014/main" id="{33BFB9E1-E324-447C-B5BD-CAA0B0BB6BB1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898;p52">
              <a:extLst>
                <a:ext uri="{FF2B5EF4-FFF2-40B4-BE49-F238E27FC236}">
                  <a16:creationId xmlns:a16="http://schemas.microsoft.com/office/drawing/2014/main" id="{82E5CCED-B59C-4DA2-B5A2-4DD1957EE054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899;p52">
              <a:extLst>
                <a:ext uri="{FF2B5EF4-FFF2-40B4-BE49-F238E27FC236}">
                  <a16:creationId xmlns:a16="http://schemas.microsoft.com/office/drawing/2014/main" id="{2FF8693F-1780-4632-B389-23A9ADE00AB0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00;p52">
              <a:extLst>
                <a:ext uri="{FF2B5EF4-FFF2-40B4-BE49-F238E27FC236}">
                  <a16:creationId xmlns:a16="http://schemas.microsoft.com/office/drawing/2014/main" id="{23794053-BFB8-41B1-990C-32495840D948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01;p52">
              <a:extLst>
                <a:ext uri="{FF2B5EF4-FFF2-40B4-BE49-F238E27FC236}">
                  <a16:creationId xmlns:a16="http://schemas.microsoft.com/office/drawing/2014/main" id="{CFF18ACB-2159-4E25-97E7-0DED90E18F37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02;p52">
              <a:extLst>
                <a:ext uri="{FF2B5EF4-FFF2-40B4-BE49-F238E27FC236}">
                  <a16:creationId xmlns:a16="http://schemas.microsoft.com/office/drawing/2014/main" id="{4CEBD050-CCDC-483B-8DFF-D3F213ED6182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03;p52">
              <a:extLst>
                <a:ext uri="{FF2B5EF4-FFF2-40B4-BE49-F238E27FC236}">
                  <a16:creationId xmlns:a16="http://schemas.microsoft.com/office/drawing/2014/main" id="{C0D68B80-48A6-49EC-8676-19953668BC5F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04;p52">
              <a:extLst>
                <a:ext uri="{FF2B5EF4-FFF2-40B4-BE49-F238E27FC236}">
                  <a16:creationId xmlns:a16="http://schemas.microsoft.com/office/drawing/2014/main" id="{3E397595-6DF2-452E-BE78-CF138F987DD7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05;p52">
              <a:extLst>
                <a:ext uri="{FF2B5EF4-FFF2-40B4-BE49-F238E27FC236}">
                  <a16:creationId xmlns:a16="http://schemas.microsoft.com/office/drawing/2014/main" id="{8219A90D-EE25-42B2-B9C1-8EE5D7B7CFD4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06;p52">
              <a:extLst>
                <a:ext uri="{FF2B5EF4-FFF2-40B4-BE49-F238E27FC236}">
                  <a16:creationId xmlns:a16="http://schemas.microsoft.com/office/drawing/2014/main" id="{B0019C2A-0DC8-49A3-8F1D-DA409A782167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07;p52">
              <a:extLst>
                <a:ext uri="{FF2B5EF4-FFF2-40B4-BE49-F238E27FC236}">
                  <a16:creationId xmlns:a16="http://schemas.microsoft.com/office/drawing/2014/main" id="{425E8F0B-E314-41C3-8F19-1D20C21F5CE4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08;p52">
              <a:extLst>
                <a:ext uri="{FF2B5EF4-FFF2-40B4-BE49-F238E27FC236}">
                  <a16:creationId xmlns:a16="http://schemas.microsoft.com/office/drawing/2014/main" id="{6116B0EC-5F2E-47DD-90C6-B1A57820235D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09;p52">
              <a:extLst>
                <a:ext uri="{FF2B5EF4-FFF2-40B4-BE49-F238E27FC236}">
                  <a16:creationId xmlns:a16="http://schemas.microsoft.com/office/drawing/2014/main" id="{93C0E5EE-9CCA-4995-B440-D486834ADD3C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10;p52">
              <a:extLst>
                <a:ext uri="{FF2B5EF4-FFF2-40B4-BE49-F238E27FC236}">
                  <a16:creationId xmlns:a16="http://schemas.microsoft.com/office/drawing/2014/main" id="{93013B2E-B9BA-4B48-AD0E-8F42220D7300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11;p52">
              <a:extLst>
                <a:ext uri="{FF2B5EF4-FFF2-40B4-BE49-F238E27FC236}">
                  <a16:creationId xmlns:a16="http://schemas.microsoft.com/office/drawing/2014/main" id="{1884961C-7D96-4289-B466-4D4DE5554B16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12;p52">
              <a:extLst>
                <a:ext uri="{FF2B5EF4-FFF2-40B4-BE49-F238E27FC236}">
                  <a16:creationId xmlns:a16="http://schemas.microsoft.com/office/drawing/2014/main" id="{125B1238-B6AB-4AEB-9F6B-00BEBFE1259B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13;p52">
              <a:extLst>
                <a:ext uri="{FF2B5EF4-FFF2-40B4-BE49-F238E27FC236}">
                  <a16:creationId xmlns:a16="http://schemas.microsoft.com/office/drawing/2014/main" id="{F59CF595-3FC7-456E-A1F9-17A95921873E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14;p52">
              <a:extLst>
                <a:ext uri="{FF2B5EF4-FFF2-40B4-BE49-F238E27FC236}">
                  <a16:creationId xmlns:a16="http://schemas.microsoft.com/office/drawing/2014/main" id="{F1005A9C-8FAB-466C-B47B-2147E29A889C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15;p52">
              <a:extLst>
                <a:ext uri="{FF2B5EF4-FFF2-40B4-BE49-F238E27FC236}">
                  <a16:creationId xmlns:a16="http://schemas.microsoft.com/office/drawing/2014/main" id="{F2DE7790-2344-4AF4-99E8-FC7023F47EFC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16;p52">
              <a:extLst>
                <a:ext uri="{FF2B5EF4-FFF2-40B4-BE49-F238E27FC236}">
                  <a16:creationId xmlns:a16="http://schemas.microsoft.com/office/drawing/2014/main" id="{0C339A00-9864-4B8E-A7B7-9DD2F1F158A7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17;p52">
              <a:extLst>
                <a:ext uri="{FF2B5EF4-FFF2-40B4-BE49-F238E27FC236}">
                  <a16:creationId xmlns:a16="http://schemas.microsoft.com/office/drawing/2014/main" id="{181E8609-4FC6-48C7-ADB0-9B2CC4697E48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18;p52">
              <a:extLst>
                <a:ext uri="{FF2B5EF4-FFF2-40B4-BE49-F238E27FC236}">
                  <a16:creationId xmlns:a16="http://schemas.microsoft.com/office/drawing/2014/main" id="{368F9B5E-99D5-4B84-9D64-150A48DD3BBD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19;p52">
              <a:extLst>
                <a:ext uri="{FF2B5EF4-FFF2-40B4-BE49-F238E27FC236}">
                  <a16:creationId xmlns:a16="http://schemas.microsoft.com/office/drawing/2014/main" id="{434EF238-EA06-472B-B7EB-FF0C2EE0965C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20;p52">
              <a:extLst>
                <a:ext uri="{FF2B5EF4-FFF2-40B4-BE49-F238E27FC236}">
                  <a16:creationId xmlns:a16="http://schemas.microsoft.com/office/drawing/2014/main" id="{1AE6CDA9-92E2-4377-9D5E-C3DFE06C5251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21;p52">
              <a:extLst>
                <a:ext uri="{FF2B5EF4-FFF2-40B4-BE49-F238E27FC236}">
                  <a16:creationId xmlns:a16="http://schemas.microsoft.com/office/drawing/2014/main" id="{33733B94-4F76-409A-B82F-21B844F3DDAE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22;p52">
              <a:extLst>
                <a:ext uri="{FF2B5EF4-FFF2-40B4-BE49-F238E27FC236}">
                  <a16:creationId xmlns:a16="http://schemas.microsoft.com/office/drawing/2014/main" id="{7DFE0790-2FB8-40CF-91D1-F754D70488E1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23;p52">
              <a:extLst>
                <a:ext uri="{FF2B5EF4-FFF2-40B4-BE49-F238E27FC236}">
                  <a16:creationId xmlns:a16="http://schemas.microsoft.com/office/drawing/2014/main" id="{BAFFD6C6-91C3-4763-A67C-19AB8E0859DF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24;p52">
              <a:extLst>
                <a:ext uri="{FF2B5EF4-FFF2-40B4-BE49-F238E27FC236}">
                  <a16:creationId xmlns:a16="http://schemas.microsoft.com/office/drawing/2014/main" id="{90061EC0-A1EF-41C1-8DA3-FBB14BD4939E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25;p52">
              <a:extLst>
                <a:ext uri="{FF2B5EF4-FFF2-40B4-BE49-F238E27FC236}">
                  <a16:creationId xmlns:a16="http://schemas.microsoft.com/office/drawing/2014/main" id="{D9A1405D-B4C0-4390-82E6-3FC3EAD5915A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26;p52">
              <a:extLst>
                <a:ext uri="{FF2B5EF4-FFF2-40B4-BE49-F238E27FC236}">
                  <a16:creationId xmlns:a16="http://schemas.microsoft.com/office/drawing/2014/main" id="{34126103-82FC-4A74-A1A6-8EEB5A0E8D54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27;p52">
              <a:extLst>
                <a:ext uri="{FF2B5EF4-FFF2-40B4-BE49-F238E27FC236}">
                  <a16:creationId xmlns:a16="http://schemas.microsoft.com/office/drawing/2014/main" id="{5E61EF4E-9D7B-440B-B237-229D991131AB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28;p52">
              <a:extLst>
                <a:ext uri="{FF2B5EF4-FFF2-40B4-BE49-F238E27FC236}">
                  <a16:creationId xmlns:a16="http://schemas.microsoft.com/office/drawing/2014/main" id="{FD0C846A-C1AB-4085-9BB3-EF57FFD43F63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29;p52">
              <a:extLst>
                <a:ext uri="{FF2B5EF4-FFF2-40B4-BE49-F238E27FC236}">
                  <a16:creationId xmlns:a16="http://schemas.microsoft.com/office/drawing/2014/main" id="{D46AEEC1-0DF7-40C9-9312-808FD78CE08D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30;p52">
              <a:extLst>
                <a:ext uri="{FF2B5EF4-FFF2-40B4-BE49-F238E27FC236}">
                  <a16:creationId xmlns:a16="http://schemas.microsoft.com/office/drawing/2014/main" id="{66DDE649-FC38-4C25-A506-AAEDE389BF19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31;p52">
              <a:extLst>
                <a:ext uri="{FF2B5EF4-FFF2-40B4-BE49-F238E27FC236}">
                  <a16:creationId xmlns:a16="http://schemas.microsoft.com/office/drawing/2014/main" id="{9498F2A5-A443-4D7B-B34F-6D93E4DA688F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32;p52">
              <a:extLst>
                <a:ext uri="{FF2B5EF4-FFF2-40B4-BE49-F238E27FC236}">
                  <a16:creationId xmlns:a16="http://schemas.microsoft.com/office/drawing/2014/main" id="{65C888CB-31AF-4F7F-964D-B9C2C6465AA5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33;p52">
              <a:extLst>
                <a:ext uri="{FF2B5EF4-FFF2-40B4-BE49-F238E27FC236}">
                  <a16:creationId xmlns:a16="http://schemas.microsoft.com/office/drawing/2014/main" id="{318BECCA-387A-4F07-8A05-59AC824675DE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34;p52">
              <a:extLst>
                <a:ext uri="{FF2B5EF4-FFF2-40B4-BE49-F238E27FC236}">
                  <a16:creationId xmlns:a16="http://schemas.microsoft.com/office/drawing/2014/main" id="{0894A923-51BC-4E51-A853-B8F69FBEC32A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35;p52">
              <a:extLst>
                <a:ext uri="{FF2B5EF4-FFF2-40B4-BE49-F238E27FC236}">
                  <a16:creationId xmlns:a16="http://schemas.microsoft.com/office/drawing/2014/main" id="{1A58BB4C-B736-4AB0-962A-F9FAC76A9DB5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36;p52">
              <a:extLst>
                <a:ext uri="{FF2B5EF4-FFF2-40B4-BE49-F238E27FC236}">
                  <a16:creationId xmlns:a16="http://schemas.microsoft.com/office/drawing/2014/main" id="{CCC21C60-2337-4F96-83F0-7DF3FFC2E4FB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37;p52">
              <a:extLst>
                <a:ext uri="{FF2B5EF4-FFF2-40B4-BE49-F238E27FC236}">
                  <a16:creationId xmlns:a16="http://schemas.microsoft.com/office/drawing/2014/main" id="{850C08CD-D1F5-465B-85FC-AD566628160F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38;p52">
              <a:extLst>
                <a:ext uri="{FF2B5EF4-FFF2-40B4-BE49-F238E27FC236}">
                  <a16:creationId xmlns:a16="http://schemas.microsoft.com/office/drawing/2014/main" id="{AF70AD02-9C80-4A4D-B9C0-3C8A3C501405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39;p52">
              <a:extLst>
                <a:ext uri="{FF2B5EF4-FFF2-40B4-BE49-F238E27FC236}">
                  <a16:creationId xmlns:a16="http://schemas.microsoft.com/office/drawing/2014/main" id="{67E4DAE2-3E36-4998-8BE1-60EBBC9EBCC3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40;p52">
              <a:extLst>
                <a:ext uri="{FF2B5EF4-FFF2-40B4-BE49-F238E27FC236}">
                  <a16:creationId xmlns:a16="http://schemas.microsoft.com/office/drawing/2014/main" id="{56543DB5-F0D8-4797-B68C-C0636D30AC21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41;p52">
              <a:extLst>
                <a:ext uri="{FF2B5EF4-FFF2-40B4-BE49-F238E27FC236}">
                  <a16:creationId xmlns:a16="http://schemas.microsoft.com/office/drawing/2014/main" id="{A45F349A-22B6-450D-AEDA-EC9A55ED71E4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42;p52">
              <a:extLst>
                <a:ext uri="{FF2B5EF4-FFF2-40B4-BE49-F238E27FC236}">
                  <a16:creationId xmlns:a16="http://schemas.microsoft.com/office/drawing/2014/main" id="{12810A34-2F83-413C-9B11-F36A4E03CE06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43;p52">
              <a:extLst>
                <a:ext uri="{FF2B5EF4-FFF2-40B4-BE49-F238E27FC236}">
                  <a16:creationId xmlns:a16="http://schemas.microsoft.com/office/drawing/2014/main" id="{B8D4A9A0-7660-4B78-9796-F964599A3742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44;p52">
              <a:extLst>
                <a:ext uri="{FF2B5EF4-FFF2-40B4-BE49-F238E27FC236}">
                  <a16:creationId xmlns:a16="http://schemas.microsoft.com/office/drawing/2014/main" id="{88E8C5AC-A318-4F4A-97B4-945B11EAF798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45;p52">
              <a:extLst>
                <a:ext uri="{FF2B5EF4-FFF2-40B4-BE49-F238E27FC236}">
                  <a16:creationId xmlns:a16="http://schemas.microsoft.com/office/drawing/2014/main" id="{0402E622-F0FA-4EA7-92AD-88B75DCA30F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46;p52">
              <a:extLst>
                <a:ext uri="{FF2B5EF4-FFF2-40B4-BE49-F238E27FC236}">
                  <a16:creationId xmlns:a16="http://schemas.microsoft.com/office/drawing/2014/main" id="{7E8A3EF2-0C72-4743-B5CB-17BF284C3D5F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47;p52">
              <a:extLst>
                <a:ext uri="{FF2B5EF4-FFF2-40B4-BE49-F238E27FC236}">
                  <a16:creationId xmlns:a16="http://schemas.microsoft.com/office/drawing/2014/main" id="{62CCC761-2A16-450F-931A-13D609FD2A44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48;p52">
              <a:extLst>
                <a:ext uri="{FF2B5EF4-FFF2-40B4-BE49-F238E27FC236}">
                  <a16:creationId xmlns:a16="http://schemas.microsoft.com/office/drawing/2014/main" id="{BA5CF175-4F10-4A13-A01D-5C543DA11988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49;p52">
              <a:extLst>
                <a:ext uri="{FF2B5EF4-FFF2-40B4-BE49-F238E27FC236}">
                  <a16:creationId xmlns:a16="http://schemas.microsoft.com/office/drawing/2014/main" id="{41498128-D8E6-4B78-B63E-285C490C9794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50;p52">
              <a:extLst>
                <a:ext uri="{FF2B5EF4-FFF2-40B4-BE49-F238E27FC236}">
                  <a16:creationId xmlns:a16="http://schemas.microsoft.com/office/drawing/2014/main" id="{AFD619C9-3F1A-4C29-AEBA-CA8D806C9A35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51;p52">
              <a:extLst>
                <a:ext uri="{FF2B5EF4-FFF2-40B4-BE49-F238E27FC236}">
                  <a16:creationId xmlns:a16="http://schemas.microsoft.com/office/drawing/2014/main" id="{F3B3F28B-2AFB-4F4A-B093-9E6D2C37FFC0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52;p52">
              <a:extLst>
                <a:ext uri="{FF2B5EF4-FFF2-40B4-BE49-F238E27FC236}">
                  <a16:creationId xmlns:a16="http://schemas.microsoft.com/office/drawing/2014/main" id="{C9E1BF2A-65EB-41B4-BE70-068F45F14935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53;p52">
              <a:extLst>
                <a:ext uri="{FF2B5EF4-FFF2-40B4-BE49-F238E27FC236}">
                  <a16:creationId xmlns:a16="http://schemas.microsoft.com/office/drawing/2014/main" id="{F7D4F0B3-6130-43E0-8F7C-37C92AEFB15F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54;p52">
              <a:extLst>
                <a:ext uri="{FF2B5EF4-FFF2-40B4-BE49-F238E27FC236}">
                  <a16:creationId xmlns:a16="http://schemas.microsoft.com/office/drawing/2014/main" id="{F4897638-457E-4886-99DB-51F24008559F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55;p52">
              <a:extLst>
                <a:ext uri="{FF2B5EF4-FFF2-40B4-BE49-F238E27FC236}">
                  <a16:creationId xmlns:a16="http://schemas.microsoft.com/office/drawing/2014/main" id="{D5C6FFCE-9E33-46B7-99B1-C5CD64246B80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56;p52">
              <a:extLst>
                <a:ext uri="{FF2B5EF4-FFF2-40B4-BE49-F238E27FC236}">
                  <a16:creationId xmlns:a16="http://schemas.microsoft.com/office/drawing/2014/main" id="{3C27A432-3166-416E-9238-351EEAC6ADFF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57;p52">
              <a:extLst>
                <a:ext uri="{FF2B5EF4-FFF2-40B4-BE49-F238E27FC236}">
                  <a16:creationId xmlns:a16="http://schemas.microsoft.com/office/drawing/2014/main" id="{8A2CEBA3-377E-486E-AB30-AF0194E2639D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58;p52">
              <a:extLst>
                <a:ext uri="{FF2B5EF4-FFF2-40B4-BE49-F238E27FC236}">
                  <a16:creationId xmlns:a16="http://schemas.microsoft.com/office/drawing/2014/main" id="{12171ABB-8EB4-4688-A823-BAF34E21279E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59;p52">
              <a:extLst>
                <a:ext uri="{FF2B5EF4-FFF2-40B4-BE49-F238E27FC236}">
                  <a16:creationId xmlns:a16="http://schemas.microsoft.com/office/drawing/2014/main" id="{C1DC4550-4AD7-409A-BA54-809C68BB2193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60;p52">
              <a:extLst>
                <a:ext uri="{FF2B5EF4-FFF2-40B4-BE49-F238E27FC236}">
                  <a16:creationId xmlns:a16="http://schemas.microsoft.com/office/drawing/2014/main" id="{7BAE7AF5-DF3E-421D-873B-2E223EE919B9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61;p52">
              <a:extLst>
                <a:ext uri="{FF2B5EF4-FFF2-40B4-BE49-F238E27FC236}">
                  <a16:creationId xmlns:a16="http://schemas.microsoft.com/office/drawing/2014/main" id="{E104D2D0-FE28-4B4A-B15E-734EEEC748F5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62;p52">
              <a:extLst>
                <a:ext uri="{FF2B5EF4-FFF2-40B4-BE49-F238E27FC236}">
                  <a16:creationId xmlns:a16="http://schemas.microsoft.com/office/drawing/2014/main" id="{E6F07740-91F6-4DAD-91FB-4C29A21A7683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63;p52">
              <a:extLst>
                <a:ext uri="{FF2B5EF4-FFF2-40B4-BE49-F238E27FC236}">
                  <a16:creationId xmlns:a16="http://schemas.microsoft.com/office/drawing/2014/main" id="{A1EEF7F9-EDED-45E1-AD3A-7C08AACAA65C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64;p52">
              <a:extLst>
                <a:ext uri="{FF2B5EF4-FFF2-40B4-BE49-F238E27FC236}">
                  <a16:creationId xmlns:a16="http://schemas.microsoft.com/office/drawing/2014/main" id="{65B7C5E5-0405-4AF2-896A-D9EC29C1F08A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65;p52">
              <a:extLst>
                <a:ext uri="{FF2B5EF4-FFF2-40B4-BE49-F238E27FC236}">
                  <a16:creationId xmlns:a16="http://schemas.microsoft.com/office/drawing/2014/main" id="{4F46F6A4-C000-4309-B2DA-AA390A378FA4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66;p52">
              <a:extLst>
                <a:ext uri="{FF2B5EF4-FFF2-40B4-BE49-F238E27FC236}">
                  <a16:creationId xmlns:a16="http://schemas.microsoft.com/office/drawing/2014/main" id="{890F5398-7204-40C9-8CEA-C29BF7F86B24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67;p52">
              <a:extLst>
                <a:ext uri="{FF2B5EF4-FFF2-40B4-BE49-F238E27FC236}">
                  <a16:creationId xmlns:a16="http://schemas.microsoft.com/office/drawing/2014/main" id="{17F51B7C-11A1-48D4-BEE3-4B0D3FBEC833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68;p52">
              <a:extLst>
                <a:ext uri="{FF2B5EF4-FFF2-40B4-BE49-F238E27FC236}">
                  <a16:creationId xmlns:a16="http://schemas.microsoft.com/office/drawing/2014/main" id="{938E2661-0F12-4FB4-BEDA-585F71EBF470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69;p52">
              <a:extLst>
                <a:ext uri="{FF2B5EF4-FFF2-40B4-BE49-F238E27FC236}">
                  <a16:creationId xmlns:a16="http://schemas.microsoft.com/office/drawing/2014/main" id="{167A8797-9010-4129-B55D-95CFB543B6DA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70;p52">
              <a:extLst>
                <a:ext uri="{FF2B5EF4-FFF2-40B4-BE49-F238E27FC236}">
                  <a16:creationId xmlns:a16="http://schemas.microsoft.com/office/drawing/2014/main" id="{78078971-529B-4542-B751-76B6F173879E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71;p52">
              <a:extLst>
                <a:ext uri="{FF2B5EF4-FFF2-40B4-BE49-F238E27FC236}">
                  <a16:creationId xmlns:a16="http://schemas.microsoft.com/office/drawing/2014/main" id="{07C4E74F-3515-4AA5-BA6F-5B71EF352B6C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72;p52">
              <a:extLst>
                <a:ext uri="{FF2B5EF4-FFF2-40B4-BE49-F238E27FC236}">
                  <a16:creationId xmlns:a16="http://schemas.microsoft.com/office/drawing/2014/main" id="{3A379EF2-4C19-44FB-8456-9C843DEC0063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73;p52">
              <a:extLst>
                <a:ext uri="{FF2B5EF4-FFF2-40B4-BE49-F238E27FC236}">
                  <a16:creationId xmlns:a16="http://schemas.microsoft.com/office/drawing/2014/main" id="{AFB45323-66FA-4A77-A89E-C70DDC2B2974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74;p52">
              <a:extLst>
                <a:ext uri="{FF2B5EF4-FFF2-40B4-BE49-F238E27FC236}">
                  <a16:creationId xmlns:a16="http://schemas.microsoft.com/office/drawing/2014/main" id="{678F1D41-B4CB-4108-B5CB-8A5BC4087D19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75;p52">
              <a:extLst>
                <a:ext uri="{FF2B5EF4-FFF2-40B4-BE49-F238E27FC236}">
                  <a16:creationId xmlns:a16="http://schemas.microsoft.com/office/drawing/2014/main" id="{E34236A1-2D49-47B4-B751-55AF2A375ACB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76;p52">
              <a:extLst>
                <a:ext uri="{FF2B5EF4-FFF2-40B4-BE49-F238E27FC236}">
                  <a16:creationId xmlns:a16="http://schemas.microsoft.com/office/drawing/2014/main" id="{07DE5533-7E5F-4A81-B693-251154287B57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77;p52">
              <a:extLst>
                <a:ext uri="{FF2B5EF4-FFF2-40B4-BE49-F238E27FC236}">
                  <a16:creationId xmlns:a16="http://schemas.microsoft.com/office/drawing/2014/main" id="{7976DA07-B3F4-4C4B-9AB1-E28442C65015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78;p52">
              <a:extLst>
                <a:ext uri="{FF2B5EF4-FFF2-40B4-BE49-F238E27FC236}">
                  <a16:creationId xmlns:a16="http://schemas.microsoft.com/office/drawing/2014/main" id="{172C20FA-C71D-42EF-88E3-A3E003EFD6E3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79;p52">
              <a:extLst>
                <a:ext uri="{FF2B5EF4-FFF2-40B4-BE49-F238E27FC236}">
                  <a16:creationId xmlns:a16="http://schemas.microsoft.com/office/drawing/2014/main" id="{7F06C78A-98DC-41FC-A8A3-FD57A20807B0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80;p52">
              <a:extLst>
                <a:ext uri="{FF2B5EF4-FFF2-40B4-BE49-F238E27FC236}">
                  <a16:creationId xmlns:a16="http://schemas.microsoft.com/office/drawing/2014/main" id="{BB86D5B9-D3A1-46DE-93A5-D18F1E661BDF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81;p52">
              <a:extLst>
                <a:ext uri="{FF2B5EF4-FFF2-40B4-BE49-F238E27FC236}">
                  <a16:creationId xmlns:a16="http://schemas.microsoft.com/office/drawing/2014/main" id="{16B1B2A6-9E4C-48B4-A219-68B5F207EAE7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82;p52">
              <a:extLst>
                <a:ext uri="{FF2B5EF4-FFF2-40B4-BE49-F238E27FC236}">
                  <a16:creationId xmlns:a16="http://schemas.microsoft.com/office/drawing/2014/main" id="{C61EAB71-6F62-4D8D-95B9-E982D5F35263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83;p52">
              <a:extLst>
                <a:ext uri="{FF2B5EF4-FFF2-40B4-BE49-F238E27FC236}">
                  <a16:creationId xmlns:a16="http://schemas.microsoft.com/office/drawing/2014/main" id="{38C39F94-7BDF-49C1-B38A-5EFBA6332DFA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984;p52">
              <a:extLst>
                <a:ext uri="{FF2B5EF4-FFF2-40B4-BE49-F238E27FC236}">
                  <a16:creationId xmlns:a16="http://schemas.microsoft.com/office/drawing/2014/main" id="{F2CEABD1-08BB-433E-84D3-BA253D07D1C0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985;p52">
              <a:extLst>
                <a:ext uri="{FF2B5EF4-FFF2-40B4-BE49-F238E27FC236}">
                  <a16:creationId xmlns:a16="http://schemas.microsoft.com/office/drawing/2014/main" id="{87405FCD-3886-4974-BEBA-F1B80F99EA46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986;p52">
              <a:extLst>
                <a:ext uri="{FF2B5EF4-FFF2-40B4-BE49-F238E27FC236}">
                  <a16:creationId xmlns:a16="http://schemas.microsoft.com/office/drawing/2014/main" id="{D057FDC4-44AB-4DB5-955B-F754EFCE762C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987;p52">
              <a:extLst>
                <a:ext uri="{FF2B5EF4-FFF2-40B4-BE49-F238E27FC236}">
                  <a16:creationId xmlns:a16="http://schemas.microsoft.com/office/drawing/2014/main" id="{711E1B32-9512-4BA3-BF80-3A3105E4E68B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988;p52">
              <a:extLst>
                <a:ext uri="{FF2B5EF4-FFF2-40B4-BE49-F238E27FC236}">
                  <a16:creationId xmlns:a16="http://schemas.microsoft.com/office/drawing/2014/main" id="{06B23225-5DCE-4FFA-9ADA-6F74BFB90720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989;p52">
              <a:extLst>
                <a:ext uri="{FF2B5EF4-FFF2-40B4-BE49-F238E27FC236}">
                  <a16:creationId xmlns:a16="http://schemas.microsoft.com/office/drawing/2014/main" id="{4C5E19F3-08F0-4EFB-8D44-3AA6EDC435FA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990;p52">
              <a:extLst>
                <a:ext uri="{FF2B5EF4-FFF2-40B4-BE49-F238E27FC236}">
                  <a16:creationId xmlns:a16="http://schemas.microsoft.com/office/drawing/2014/main" id="{40610BA8-582D-486A-80D1-CBFD425B6ECB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0991;p52">
              <a:extLst>
                <a:ext uri="{FF2B5EF4-FFF2-40B4-BE49-F238E27FC236}">
                  <a16:creationId xmlns:a16="http://schemas.microsoft.com/office/drawing/2014/main" id="{A677ED15-6B60-4F30-A5FC-50E447E31D5C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0992;p52">
              <a:extLst>
                <a:ext uri="{FF2B5EF4-FFF2-40B4-BE49-F238E27FC236}">
                  <a16:creationId xmlns:a16="http://schemas.microsoft.com/office/drawing/2014/main" id="{205C3C63-A4AC-4601-B3F3-91A9791B35CB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993;p52">
              <a:extLst>
                <a:ext uri="{FF2B5EF4-FFF2-40B4-BE49-F238E27FC236}">
                  <a16:creationId xmlns:a16="http://schemas.microsoft.com/office/drawing/2014/main" id="{87296652-F88C-439E-BC5A-E64E98460F9E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994;p52">
              <a:extLst>
                <a:ext uri="{FF2B5EF4-FFF2-40B4-BE49-F238E27FC236}">
                  <a16:creationId xmlns:a16="http://schemas.microsoft.com/office/drawing/2014/main" id="{56490CFC-8F82-449D-ABE2-E29465B3AADA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995;p52">
              <a:extLst>
                <a:ext uri="{FF2B5EF4-FFF2-40B4-BE49-F238E27FC236}">
                  <a16:creationId xmlns:a16="http://schemas.microsoft.com/office/drawing/2014/main" id="{6E195615-9024-42FE-BDF6-25BC5879ABD1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996;p52">
              <a:extLst>
                <a:ext uri="{FF2B5EF4-FFF2-40B4-BE49-F238E27FC236}">
                  <a16:creationId xmlns:a16="http://schemas.microsoft.com/office/drawing/2014/main" id="{6F6FA08B-421F-4F6E-ADCC-2AAF115A1FA9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997;p52">
              <a:extLst>
                <a:ext uri="{FF2B5EF4-FFF2-40B4-BE49-F238E27FC236}">
                  <a16:creationId xmlns:a16="http://schemas.microsoft.com/office/drawing/2014/main" id="{765767EA-BB1E-46A1-AA72-B16F968CCF38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998;p52">
              <a:extLst>
                <a:ext uri="{FF2B5EF4-FFF2-40B4-BE49-F238E27FC236}">
                  <a16:creationId xmlns:a16="http://schemas.microsoft.com/office/drawing/2014/main" id="{08BB78E5-1719-46AB-BF19-617EFEEC8F40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480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F8E90-3416-4747-9B1B-F097613D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869" y="15858"/>
            <a:ext cx="3542270" cy="1119617"/>
          </a:xfrm>
        </p:spPr>
        <p:txBody>
          <a:bodyPr/>
          <a:lstStyle/>
          <a:p>
            <a:r>
              <a:rPr lang="ru-RU" dirty="0">
                <a:solidFill>
                  <a:srgbClr val="FFD966"/>
                </a:solidFill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912EB-30B7-45F0-A8C7-82D2B725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8" y="996050"/>
            <a:ext cx="12103444" cy="577545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Цели проекта</a:t>
            </a:r>
            <a:endParaRPr lang="en-US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Задачи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Назначение и область применения данной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Используемые технологии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Статистика по игровым движкам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Почему </a:t>
            </a:r>
            <a:r>
              <a:rPr lang="ru-RU" sz="3600" dirty="0" err="1">
                <a:solidFill>
                  <a:schemeClr val="bg1"/>
                </a:solidFill>
              </a:rPr>
              <a:t>Unity</a:t>
            </a:r>
            <a:r>
              <a:rPr lang="ru-RU" sz="3600" dirty="0">
                <a:solidFill>
                  <a:schemeClr val="bg1"/>
                </a:solidFill>
              </a:rPr>
              <a:t> — идеальный выбор для 2D-платформера</a:t>
            </a:r>
            <a:endParaRPr lang="en-US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Схема кроссплатформенного экспорта</a:t>
            </a:r>
            <a:endParaRPr lang="en-US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Почему </a:t>
            </a:r>
            <a:r>
              <a:rPr lang="ru-RU" sz="3600" dirty="0" err="1">
                <a:solidFill>
                  <a:schemeClr val="bg1"/>
                </a:solidFill>
              </a:rPr>
              <a:t>MySQL</a:t>
            </a:r>
            <a:r>
              <a:rPr lang="ru-RU" sz="3600" dirty="0">
                <a:solidFill>
                  <a:schemeClr val="bg1"/>
                </a:solidFill>
              </a:rPr>
              <a:t> — надёжная база данных для игрового проекта</a:t>
            </a:r>
            <a:endParaRPr lang="en-US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Почему C# — оптимальный выбор для разработки на </a:t>
            </a:r>
            <a:r>
              <a:rPr lang="ru-RU" sz="3600" dirty="0" err="1">
                <a:solidFill>
                  <a:schemeClr val="bg1"/>
                </a:solidFill>
              </a:rPr>
              <a:t>Unity</a:t>
            </a:r>
            <a:endParaRPr lang="en-US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Дополнительные инструменты разработки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Код</a:t>
            </a:r>
            <a:endParaRPr lang="en-US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Схемы и диаграммы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Перспективы развития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Заключение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>
                <a:solidFill>
                  <a:schemeClr val="bg1"/>
                </a:solidFill>
              </a:rPr>
              <a:t>Контактная информация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9" name="Google Shape;5585;p30">
            <a:extLst>
              <a:ext uri="{FF2B5EF4-FFF2-40B4-BE49-F238E27FC236}">
                <a16:creationId xmlns:a16="http://schemas.microsoft.com/office/drawing/2014/main" id="{87252E82-E557-49CF-AB7E-199AF71EB899}"/>
              </a:ext>
            </a:extLst>
          </p:cNvPr>
          <p:cNvGrpSpPr/>
          <p:nvPr/>
        </p:nvGrpSpPr>
        <p:grpSpPr>
          <a:xfrm rot="-5400000">
            <a:off x="3808720" y="427956"/>
            <a:ext cx="443132" cy="295427"/>
            <a:chOff x="2500050" y="3730175"/>
            <a:chExt cx="2619000" cy="1746025"/>
          </a:xfrm>
        </p:grpSpPr>
        <p:sp>
          <p:nvSpPr>
            <p:cNvPr id="10" name="Google Shape;5586;p30">
              <a:extLst>
                <a:ext uri="{FF2B5EF4-FFF2-40B4-BE49-F238E27FC236}">
                  <a16:creationId xmlns:a16="http://schemas.microsoft.com/office/drawing/2014/main" id="{9639E302-DEE6-400D-BACD-BCB43D183D8F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7;p30">
              <a:extLst>
                <a:ext uri="{FF2B5EF4-FFF2-40B4-BE49-F238E27FC236}">
                  <a16:creationId xmlns:a16="http://schemas.microsoft.com/office/drawing/2014/main" id="{D6EDDFFC-92BA-4ACC-885D-E47553A4A21A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8;p30">
              <a:extLst>
                <a:ext uri="{FF2B5EF4-FFF2-40B4-BE49-F238E27FC236}">
                  <a16:creationId xmlns:a16="http://schemas.microsoft.com/office/drawing/2014/main" id="{BC179F08-1E7C-4421-9C9E-0F3D5E295068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5589;p30">
              <a:extLst>
                <a:ext uri="{FF2B5EF4-FFF2-40B4-BE49-F238E27FC236}">
                  <a16:creationId xmlns:a16="http://schemas.microsoft.com/office/drawing/2014/main" id="{7694D6EC-10A6-46FD-A5C6-CB79F2A54B11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5585;p30">
            <a:extLst>
              <a:ext uri="{FF2B5EF4-FFF2-40B4-BE49-F238E27FC236}">
                <a16:creationId xmlns:a16="http://schemas.microsoft.com/office/drawing/2014/main" id="{DB40FCE0-7A54-4751-BAD3-9C4DD42FB883}"/>
              </a:ext>
            </a:extLst>
          </p:cNvPr>
          <p:cNvGrpSpPr/>
          <p:nvPr/>
        </p:nvGrpSpPr>
        <p:grpSpPr>
          <a:xfrm rot="5400000">
            <a:off x="7718572" y="427957"/>
            <a:ext cx="443132" cy="295427"/>
            <a:chOff x="2500050" y="3730175"/>
            <a:chExt cx="2619000" cy="1746025"/>
          </a:xfrm>
        </p:grpSpPr>
        <p:sp>
          <p:nvSpPr>
            <p:cNvPr id="25" name="Google Shape;5586;p30">
              <a:extLst>
                <a:ext uri="{FF2B5EF4-FFF2-40B4-BE49-F238E27FC236}">
                  <a16:creationId xmlns:a16="http://schemas.microsoft.com/office/drawing/2014/main" id="{1985BCE4-5441-494E-AC1E-F23F0E4AB5B9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5587;p30">
              <a:extLst>
                <a:ext uri="{FF2B5EF4-FFF2-40B4-BE49-F238E27FC236}">
                  <a16:creationId xmlns:a16="http://schemas.microsoft.com/office/drawing/2014/main" id="{8E20AF34-7216-4EA4-85E3-FC5705B495EF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5588;p30">
              <a:extLst>
                <a:ext uri="{FF2B5EF4-FFF2-40B4-BE49-F238E27FC236}">
                  <a16:creationId xmlns:a16="http://schemas.microsoft.com/office/drawing/2014/main" id="{F29B37B4-4634-480F-B8C7-343D8AC4AED1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5589;p30">
              <a:extLst>
                <a:ext uri="{FF2B5EF4-FFF2-40B4-BE49-F238E27FC236}">
                  <a16:creationId xmlns:a16="http://schemas.microsoft.com/office/drawing/2014/main" id="{CFE24D9B-9E58-44D2-B604-600F6F4B1B1A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10669;p52">
            <a:extLst>
              <a:ext uri="{FF2B5EF4-FFF2-40B4-BE49-F238E27FC236}">
                <a16:creationId xmlns:a16="http://schemas.microsoft.com/office/drawing/2014/main" id="{264B1B56-089C-43A8-9FA3-349B9F14F68A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30" name="Google Shape;10670;p52">
              <a:extLst>
                <a:ext uri="{FF2B5EF4-FFF2-40B4-BE49-F238E27FC236}">
                  <a16:creationId xmlns:a16="http://schemas.microsoft.com/office/drawing/2014/main" id="{A4AD5C4C-35B9-46BA-BA72-107AE8240F7D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71;p52">
              <a:extLst>
                <a:ext uri="{FF2B5EF4-FFF2-40B4-BE49-F238E27FC236}">
                  <a16:creationId xmlns:a16="http://schemas.microsoft.com/office/drawing/2014/main" id="{2B707D41-2075-421A-AA4F-D2286E76FD39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72;p52">
              <a:extLst>
                <a:ext uri="{FF2B5EF4-FFF2-40B4-BE49-F238E27FC236}">
                  <a16:creationId xmlns:a16="http://schemas.microsoft.com/office/drawing/2014/main" id="{62B3C90C-768C-40CA-B34C-651827E28AE5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73;p52">
              <a:extLst>
                <a:ext uri="{FF2B5EF4-FFF2-40B4-BE49-F238E27FC236}">
                  <a16:creationId xmlns:a16="http://schemas.microsoft.com/office/drawing/2014/main" id="{6E922A2E-0224-437F-9BE7-8FC4F135D8D1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74;p52">
              <a:extLst>
                <a:ext uri="{FF2B5EF4-FFF2-40B4-BE49-F238E27FC236}">
                  <a16:creationId xmlns:a16="http://schemas.microsoft.com/office/drawing/2014/main" id="{32DC6EEB-0633-4C1D-8E3C-05EE3780894E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75;p52">
              <a:extLst>
                <a:ext uri="{FF2B5EF4-FFF2-40B4-BE49-F238E27FC236}">
                  <a16:creationId xmlns:a16="http://schemas.microsoft.com/office/drawing/2014/main" id="{2D768B6C-5031-4CE3-9C40-1C23943F16C4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76;p52">
              <a:extLst>
                <a:ext uri="{FF2B5EF4-FFF2-40B4-BE49-F238E27FC236}">
                  <a16:creationId xmlns:a16="http://schemas.microsoft.com/office/drawing/2014/main" id="{11CD8355-7FDA-42D2-B277-379FF947B57E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77;p52">
              <a:extLst>
                <a:ext uri="{FF2B5EF4-FFF2-40B4-BE49-F238E27FC236}">
                  <a16:creationId xmlns:a16="http://schemas.microsoft.com/office/drawing/2014/main" id="{24D58934-9F40-4142-B16E-EAF0EED112FF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78;p52">
              <a:extLst>
                <a:ext uri="{FF2B5EF4-FFF2-40B4-BE49-F238E27FC236}">
                  <a16:creationId xmlns:a16="http://schemas.microsoft.com/office/drawing/2014/main" id="{89D0F5C1-2B46-47D9-B493-06BE05E05213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79;p52">
              <a:extLst>
                <a:ext uri="{FF2B5EF4-FFF2-40B4-BE49-F238E27FC236}">
                  <a16:creationId xmlns:a16="http://schemas.microsoft.com/office/drawing/2014/main" id="{76911D34-90FE-4F50-828E-BBB5A6A55BFE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80;p52">
              <a:extLst>
                <a:ext uri="{FF2B5EF4-FFF2-40B4-BE49-F238E27FC236}">
                  <a16:creationId xmlns:a16="http://schemas.microsoft.com/office/drawing/2014/main" id="{E5680542-2C14-4C4D-9802-017B3B5C4F36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81;p52">
              <a:extLst>
                <a:ext uri="{FF2B5EF4-FFF2-40B4-BE49-F238E27FC236}">
                  <a16:creationId xmlns:a16="http://schemas.microsoft.com/office/drawing/2014/main" id="{EDFF551C-1692-42F4-BFD5-0B019D68417F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82;p52">
              <a:extLst>
                <a:ext uri="{FF2B5EF4-FFF2-40B4-BE49-F238E27FC236}">
                  <a16:creationId xmlns:a16="http://schemas.microsoft.com/office/drawing/2014/main" id="{58310EE2-9EBB-40DF-848E-373A28CDDCC5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83;p52">
              <a:extLst>
                <a:ext uri="{FF2B5EF4-FFF2-40B4-BE49-F238E27FC236}">
                  <a16:creationId xmlns:a16="http://schemas.microsoft.com/office/drawing/2014/main" id="{AA852AF3-91A8-4F45-812C-BA77173E8297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84;p52">
              <a:extLst>
                <a:ext uri="{FF2B5EF4-FFF2-40B4-BE49-F238E27FC236}">
                  <a16:creationId xmlns:a16="http://schemas.microsoft.com/office/drawing/2014/main" id="{B868552D-4D07-4974-AC02-74168D8B88A7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85;p52">
              <a:extLst>
                <a:ext uri="{FF2B5EF4-FFF2-40B4-BE49-F238E27FC236}">
                  <a16:creationId xmlns:a16="http://schemas.microsoft.com/office/drawing/2014/main" id="{9ABBD518-DA08-4AA8-AE7E-9AFED4D18228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86;p52">
              <a:extLst>
                <a:ext uri="{FF2B5EF4-FFF2-40B4-BE49-F238E27FC236}">
                  <a16:creationId xmlns:a16="http://schemas.microsoft.com/office/drawing/2014/main" id="{793BC403-14DD-454B-AFAF-3E7B793B5F9B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87;p52">
              <a:extLst>
                <a:ext uri="{FF2B5EF4-FFF2-40B4-BE49-F238E27FC236}">
                  <a16:creationId xmlns:a16="http://schemas.microsoft.com/office/drawing/2014/main" id="{F21F8D4D-A00B-4128-85E7-2D66491FE9D6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88;p52">
              <a:extLst>
                <a:ext uri="{FF2B5EF4-FFF2-40B4-BE49-F238E27FC236}">
                  <a16:creationId xmlns:a16="http://schemas.microsoft.com/office/drawing/2014/main" id="{047AD3E3-5DF3-44CC-BC49-D892F0B0D648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89;p52">
              <a:extLst>
                <a:ext uri="{FF2B5EF4-FFF2-40B4-BE49-F238E27FC236}">
                  <a16:creationId xmlns:a16="http://schemas.microsoft.com/office/drawing/2014/main" id="{074B37B8-E867-458C-8A11-E9B6CFDBE076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90;p52">
              <a:extLst>
                <a:ext uri="{FF2B5EF4-FFF2-40B4-BE49-F238E27FC236}">
                  <a16:creationId xmlns:a16="http://schemas.microsoft.com/office/drawing/2014/main" id="{09036A94-506F-433B-A09C-09E1B0B68CE9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91;p52">
              <a:extLst>
                <a:ext uri="{FF2B5EF4-FFF2-40B4-BE49-F238E27FC236}">
                  <a16:creationId xmlns:a16="http://schemas.microsoft.com/office/drawing/2014/main" id="{47C4585E-B00F-4D2C-AB56-A2297F04791A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692;p52">
              <a:extLst>
                <a:ext uri="{FF2B5EF4-FFF2-40B4-BE49-F238E27FC236}">
                  <a16:creationId xmlns:a16="http://schemas.microsoft.com/office/drawing/2014/main" id="{0C8CB225-222B-4425-AAFE-16B12F27E0D6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693;p52">
              <a:extLst>
                <a:ext uri="{FF2B5EF4-FFF2-40B4-BE49-F238E27FC236}">
                  <a16:creationId xmlns:a16="http://schemas.microsoft.com/office/drawing/2014/main" id="{11ABC3BF-920E-4B6E-8A88-50D629CE1084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694;p52">
              <a:extLst>
                <a:ext uri="{FF2B5EF4-FFF2-40B4-BE49-F238E27FC236}">
                  <a16:creationId xmlns:a16="http://schemas.microsoft.com/office/drawing/2014/main" id="{C376D7BF-4E4E-4B1C-A844-8BCD647D1E8C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695;p52">
              <a:extLst>
                <a:ext uri="{FF2B5EF4-FFF2-40B4-BE49-F238E27FC236}">
                  <a16:creationId xmlns:a16="http://schemas.microsoft.com/office/drawing/2014/main" id="{7A7181A9-9D0D-4DAD-9A3A-6863994FB777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96;p52">
              <a:extLst>
                <a:ext uri="{FF2B5EF4-FFF2-40B4-BE49-F238E27FC236}">
                  <a16:creationId xmlns:a16="http://schemas.microsoft.com/office/drawing/2014/main" id="{1BB9222D-D884-48DE-9D32-E19BEFF5AA2A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97;p52">
              <a:extLst>
                <a:ext uri="{FF2B5EF4-FFF2-40B4-BE49-F238E27FC236}">
                  <a16:creationId xmlns:a16="http://schemas.microsoft.com/office/drawing/2014/main" id="{1205BF7F-7E80-433C-BC44-506DCCD029A5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98;p52">
              <a:extLst>
                <a:ext uri="{FF2B5EF4-FFF2-40B4-BE49-F238E27FC236}">
                  <a16:creationId xmlns:a16="http://schemas.microsoft.com/office/drawing/2014/main" id="{87E34D8C-C619-4B51-A593-16CE731CA18F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99;p52">
              <a:extLst>
                <a:ext uri="{FF2B5EF4-FFF2-40B4-BE49-F238E27FC236}">
                  <a16:creationId xmlns:a16="http://schemas.microsoft.com/office/drawing/2014/main" id="{6EED92BE-400D-4414-8602-27131FF1F1F6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00;p52">
              <a:extLst>
                <a:ext uri="{FF2B5EF4-FFF2-40B4-BE49-F238E27FC236}">
                  <a16:creationId xmlns:a16="http://schemas.microsoft.com/office/drawing/2014/main" id="{3DB0EEA1-CF2F-4044-8DCD-2C418F13790A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01;p52">
              <a:extLst>
                <a:ext uri="{FF2B5EF4-FFF2-40B4-BE49-F238E27FC236}">
                  <a16:creationId xmlns:a16="http://schemas.microsoft.com/office/drawing/2014/main" id="{F5671ADF-E1F8-4695-B704-F45E952CD460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02;p52">
              <a:extLst>
                <a:ext uri="{FF2B5EF4-FFF2-40B4-BE49-F238E27FC236}">
                  <a16:creationId xmlns:a16="http://schemas.microsoft.com/office/drawing/2014/main" id="{4E42FCBC-69A8-4BEB-9305-98E3C6D81A23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03;p52">
              <a:extLst>
                <a:ext uri="{FF2B5EF4-FFF2-40B4-BE49-F238E27FC236}">
                  <a16:creationId xmlns:a16="http://schemas.microsoft.com/office/drawing/2014/main" id="{C38BE805-E1BE-4C26-997F-93F7B5F86548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04;p52">
              <a:extLst>
                <a:ext uri="{FF2B5EF4-FFF2-40B4-BE49-F238E27FC236}">
                  <a16:creationId xmlns:a16="http://schemas.microsoft.com/office/drawing/2014/main" id="{AB14DFEE-3308-40FE-8594-F7F0BDAE2019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05;p52">
              <a:extLst>
                <a:ext uri="{FF2B5EF4-FFF2-40B4-BE49-F238E27FC236}">
                  <a16:creationId xmlns:a16="http://schemas.microsoft.com/office/drawing/2014/main" id="{91E432B5-23A6-4D18-BEE5-AEB6063DEC2F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06;p52">
              <a:extLst>
                <a:ext uri="{FF2B5EF4-FFF2-40B4-BE49-F238E27FC236}">
                  <a16:creationId xmlns:a16="http://schemas.microsoft.com/office/drawing/2014/main" id="{BABC4B8A-9CF8-47AC-860C-6650E69C4D60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07;p52">
              <a:extLst>
                <a:ext uri="{FF2B5EF4-FFF2-40B4-BE49-F238E27FC236}">
                  <a16:creationId xmlns:a16="http://schemas.microsoft.com/office/drawing/2014/main" id="{DEA2778A-1EBA-4E55-852A-5024E9A17C31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08;p52">
              <a:extLst>
                <a:ext uri="{FF2B5EF4-FFF2-40B4-BE49-F238E27FC236}">
                  <a16:creationId xmlns:a16="http://schemas.microsoft.com/office/drawing/2014/main" id="{88EA0AAB-D7B2-4D85-B7AB-2D0BA4024650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09;p52">
              <a:extLst>
                <a:ext uri="{FF2B5EF4-FFF2-40B4-BE49-F238E27FC236}">
                  <a16:creationId xmlns:a16="http://schemas.microsoft.com/office/drawing/2014/main" id="{C93B5307-EC5E-4986-889A-2D6A8820F21B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10;p52">
              <a:extLst>
                <a:ext uri="{FF2B5EF4-FFF2-40B4-BE49-F238E27FC236}">
                  <a16:creationId xmlns:a16="http://schemas.microsoft.com/office/drawing/2014/main" id="{B29715F7-E3A1-4907-871F-3707260CD752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11;p52">
              <a:extLst>
                <a:ext uri="{FF2B5EF4-FFF2-40B4-BE49-F238E27FC236}">
                  <a16:creationId xmlns:a16="http://schemas.microsoft.com/office/drawing/2014/main" id="{F4A1F8C5-9200-4C79-946D-060171A439E1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12;p52">
              <a:extLst>
                <a:ext uri="{FF2B5EF4-FFF2-40B4-BE49-F238E27FC236}">
                  <a16:creationId xmlns:a16="http://schemas.microsoft.com/office/drawing/2014/main" id="{2BE888E1-B0A3-41CD-9742-CC9A7F2D1E53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13;p52">
              <a:extLst>
                <a:ext uri="{FF2B5EF4-FFF2-40B4-BE49-F238E27FC236}">
                  <a16:creationId xmlns:a16="http://schemas.microsoft.com/office/drawing/2014/main" id="{0EE8B11F-87FB-4840-9135-3866B0E20106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14;p52">
              <a:extLst>
                <a:ext uri="{FF2B5EF4-FFF2-40B4-BE49-F238E27FC236}">
                  <a16:creationId xmlns:a16="http://schemas.microsoft.com/office/drawing/2014/main" id="{BE204664-F39F-4B7B-9F4D-05EC3C24A99D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15;p52">
              <a:extLst>
                <a:ext uri="{FF2B5EF4-FFF2-40B4-BE49-F238E27FC236}">
                  <a16:creationId xmlns:a16="http://schemas.microsoft.com/office/drawing/2014/main" id="{F0BCD0C2-25A6-45D2-A6BD-85E712E0BBF7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16;p52">
              <a:extLst>
                <a:ext uri="{FF2B5EF4-FFF2-40B4-BE49-F238E27FC236}">
                  <a16:creationId xmlns:a16="http://schemas.microsoft.com/office/drawing/2014/main" id="{CE4BD427-7C6F-411E-A41A-64D9354FB878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17;p52">
              <a:extLst>
                <a:ext uri="{FF2B5EF4-FFF2-40B4-BE49-F238E27FC236}">
                  <a16:creationId xmlns:a16="http://schemas.microsoft.com/office/drawing/2014/main" id="{87462A2D-6D71-49CF-BDD2-B2C27BAEB81B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18;p52">
              <a:extLst>
                <a:ext uri="{FF2B5EF4-FFF2-40B4-BE49-F238E27FC236}">
                  <a16:creationId xmlns:a16="http://schemas.microsoft.com/office/drawing/2014/main" id="{B50C2B24-5F24-4EB6-9088-5D6C3D4C11BF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19;p52">
              <a:extLst>
                <a:ext uri="{FF2B5EF4-FFF2-40B4-BE49-F238E27FC236}">
                  <a16:creationId xmlns:a16="http://schemas.microsoft.com/office/drawing/2014/main" id="{6788C30D-4B94-4B42-9C13-9540B7751515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20;p52">
              <a:extLst>
                <a:ext uri="{FF2B5EF4-FFF2-40B4-BE49-F238E27FC236}">
                  <a16:creationId xmlns:a16="http://schemas.microsoft.com/office/drawing/2014/main" id="{28FDEC21-963E-4E73-AF5E-DD548BC15FDF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21;p52">
              <a:extLst>
                <a:ext uri="{FF2B5EF4-FFF2-40B4-BE49-F238E27FC236}">
                  <a16:creationId xmlns:a16="http://schemas.microsoft.com/office/drawing/2014/main" id="{1C6C30D0-0D31-43E4-B32A-4644D5025908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22;p52">
              <a:extLst>
                <a:ext uri="{FF2B5EF4-FFF2-40B4-BE49-F238E27FC236}">
                  <a16:creationId xmlns:a16="http://schemas.microsoft.com/office/drawing/2014/main" id="{D2772F45-4AF7-44FF-A84D-EC8AA7FFC688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23;p52">
              <a:extLst>
                <a:ext uri="{FF2B5EF4-FFF2-40B4-BE49-F238E27FC236}">
                  <a16:creationId xmlns:a16="http://schemas.microsoft.com/office/drawing/2014/main" id="{256F92CF-7123-42C3-A57D-C80288A8EEFE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24;p52">
              <a:extLst>
                <a:ext uri="{FF2B5EF4-FFF2-40B4-BE49-F238E27FC236}">
                  <a16:creationId xmlns:a16="http://schemas.microsoft.com/office/drawing/2014/main" id="{FDF755E1-A4BE-45EB-8FB0-D6B8A3A15530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25;p52">
              <a:extLst>
                <a:ext uri="{FF2B5EF4-FFF2-40B4-BE49-F238E27FC236}">
                  <a16:creationId xmlns:a16="http://schemas.microsoft.com/office/drawing/2014/main" id="{091D0C94-0465-4CCC-B9F7-69252839D7EB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26;p52">
              <a:extLst>
                <a:ext uri="{FF2B5EF4-FFF2-40B4-BE49-F238E27FC236}">
                  <a16:creationId xmlns:a16="http://schemas.microsoft.com/office/drawing/2014/main" id="{FD4EF5BC-AB32-4F55-9062-E437DB3EB9C6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27;p52">
              <a:extLst>
                <a:ext uri="{FF2B5EF4-FFF2-40B4-BE49-F238E27FC236}">
                  <a16:creationId xmlns:a16="http://schemas.microsoft.com/office/drawing/2014/main" id="{B931B7DE-FCC7-4D21-B8FC-A011A02FDD42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28;p52">
              <a:extLst>
                <a:ext uri="{FF2B5EF4-FFF2-40B4-BE49-F238E27FC236}">
                  <a16:creationId xmlns:a16="http://schemas.microsoft.com/office/drawing/2014/main" id="{F9944AE0-1698-4640-938F-C974783811CA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29;p52">
              <a:extLst>
                <a:ext uri="{FF2B5EF4-FFF2-40B4-BE49-F238E27FC236}">
                  <a16:creationId xmlns:a16="http://schemas.microsoft.com/office/drawing/2014/main" id="{839FFE0C-7AB2-40CC-BE49-C9F455792BE7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30;p52">
              <a:extLst>
                <a:ext uri="{FF2B5EF4-FFF2-40B4-BE49-F238E27FC236}">
                  <a16:creationId xmlns:a16="http://schemas.microsoft.com/office/drawing/2014/main" id="{EC5AD3C8-FD86-45DC-B050-3912C0247962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31;p52">
              <a:extLst>
                <a:ext uri="{FF2B5EF4-FFF2-40B4-BE49-F238E27FC236}">
                  <a16:creationId xmlns:a16="http://schemas.microsoft.com/office/drawing/2014/main" id="{ABFE6C23-E38E-417D-A8A6-38A5ED4F19B9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32;p52">
              <a:extLst>
                <a:ext uri="{FF2B5EF4-FFF2-40B4-BE49-F238E27FC236}">
                  <a16:creationId xmlns:a16="http://schemas.microsoft.com/office/drawing/2014/main" id="{D2AFD645-5A93-45E4-A81F-D54E1B32907F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33;p52">
              <a:extLst>
                <a:ext uri="{FF2B5EF4-FFF2-40B4-BE49-F238E27FC236}">
                  <a16:creationId xmlns:a16="http://schemas.microsoft.com/office/drawing/2014/main" id="{B7967F40-08F0-4BF7-8D63-708486AA0A05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34;p52">
              <a:extLst>
                <a:ext uri="{FF2B5EF4-FFF2-40B4-BE49-F238E27FC236}">
                  <a16:creationId xmlns:a16="http://schemas.microsoft.com/office/drawing/2014/main" id="{9EFF705E-15A0-45B3-84D4-47AEE6A1535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35;p52">
              <a:extLst>
                <a:ext uri="{FF2B5EF4-FFF2-40B4-BE49-F238E27FC236}">
                  <a16:creationId xmlns:a16="http://schemas.microsoft.com/office/drawing/2014/main" id="{BB97F474-2AF6-4B6A-B462-09ADECFB92B2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36;p52">
              <a:extLst>
                <a:ext uri="{FF2B5EF4-FFF2-40B4-BE49-F238E27FC236}">
                  <a16:creationId xmlns:a16="http://schemas.microsoft.com/office/drawing/2014/main" id="{B1BCAF37-5113-4125-A493-07661CE41063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37;p52">
              <a:extLst>
                <a:ext uri="{FF2B5EF4-FFF2-40B4-BE49-F238E27FC236}">
                  <a16:creationId xmlns:a16="http://schemas.microsoft.com/office/drawing/2014/main" id="{C65610E5-BFA4-4867-8587-5F66188678A6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38;p52">
              <a:extLst>
                <a:ext uri="{FF2B5EF4-FFF2-40B4-BE49-F238E27FC236}">
                  <a16:creationId xmlns:a16="http://schemas.microsoft.com/office/drawing/2014/main" id="{0E2BA753-CD72-4A9A-BE40-0052C11DF81B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39;p52">
              <a:extLst>
                <a:ext uri="{FF2B5EF4-FFF2-40B4-BE49-F238E27FC236}">
                  <a16:creationId xmlns:a16="http://schemas.microsoft.com/office/drawing/2014/main" id="{6B95B39C-9C0C-47B4-B1BD-0E9916091FD9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40;p52">
              <a:extLst>
                <a:ext uri="{FF2B5EF4-FFF2-40B4-BE49-F238E27FC236}">
                  <a16:creationId xmlns:a16="http://schemas.microsoft.com/office/drawing/2014/main" id="{2DCD98B2-D941-4FA5-8585-55BE74819B85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41;p52">
              <a:extLst>
                <a:ext uri="{FF2B5EF4-FFF2-40B4-BE49-F238E27FC236}">
                  <a16:creationId xmlns:a16="http://schemas.microsoft.com/office/drawing/2014/main" id="{3963AEB4-E435-4DB2-BD71-58BB63339AE4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42;p52">
              <a:extLst>
                <a:ext uri="{FF2B5EF4-FFF2-40B4-BE49-F238E27FC236}">
                  <a16:creationId xmlns:a16="http://schemas.microsoft.com/office/drawing/2014/main" id="{330B5CD9-3B41-48F8-B338-0F889D27BEFB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43;p52">
              <a:extLst>
                <a:ext uri="{FF2B5EF4-FFF2-40B4-BE49-F238E27FC236}">
                  <a16:creationId xmlns:a16="http://schemas.microsoft.com/office/drawing/2014/main" id="{E3DC85F8-C6F4-403F-AAFB-AD4570EAAC32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44;p52">
              <a:extLst>
                <a:ext uri="{FF2B5EF4-FFF2-40B4-BE49-F238E27FC236}">
                  <a16:creationId xmlns:a16="http://schemas.microsoft.com/office/drawing/2014/main" id="{107C484F-10CB-4D8B-81FF-38B8CC036223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45;p52">
              <a:extLst>
                <a:ext uri="{FF2B5EF4-FFF2-40B4-BE49-F238E27FC236}">
                  <a16:creationId xmlns:a16="http://schemas.microsoft.com/office/drawing/2014/main" id="{07A8946D-15AD-4AA5-8C7F-5E319E87BD24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46;p52">
              <a:extLst>
                <a:ext uri="{FF2B5EF4-FFF2-40B4-BE49-F238E27FC236}">
                  <a16:creationId xmlns:a16="http://schemas.microsoft.com/office/drawing/2014/main" id="{85C53EEE-E385-470F-90AA-D7961EDE478E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47;p52">
              <a:extLst>
                <a:ext uri="{FF2B5EF4-FFF2-40B4-BE49-F238E27FC236}">
                  <a16:creationId xmlns:a16="http://schemas.microsoft.com/office/drawing/2014/main" id="{D0526A7F-D708-46FE-9A28-5D08CC552018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48;p52">
              <a:extLst>
                <a:ext uri="{FF2B5EF4-FFF2-40B4-BE49-F238E27FC236}">
                  <a16:creationId xmlns:a16="http://schemas.microsoft.com/office/drawing/2014/main" id="{D4E2E7C9-B10A-41A9-8C8C-9281092E0DDD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49;p52">
              <a:extLst>
                <a:ext uri="{FF2B5EF4-FFF2-40B4-BE49-F238E27FC236}">
                  <a16:creationId xmlns:a16="http://schemas.microsoft.com/office/drawing/2014/main" id="{457CCEE0-8AC7-4749-A82A-B72F70122CD8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50;p52">
              <a:extLst>
                <a:ext uri="{FF2B5EF4-FFF2-40B4-BE49-F238E27FC236}">
                  <a16:creationId xmlns:a16="http://schemas.microsoft.com/office/drawing/2014/main" id="{A77ADCD2-1B13-43A1-815A-A1B02A7B6346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51;p52">
              <a:extLst>
                <a:ext uri="{FF2B5EF4-FFF2-40B4-BE49-F238E27FC236}">
                  <a16:creationId xmlns:a16="http://schemas.microsoft.com/office/drawing/2014/main" id="{EEF2B7C5-9247-4EAB-B6C2-5C964AD7F1CE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52;p52">
              <a:extLst>
                <a:ext uri="{FF2B5EF4-FFF2-40B4-BE49-F238E27FC236}">
                  <a16:creationId xmlns:a16="http://schemas.microsoft.com/office/drawing/2014/main" id="{1D1BDC6C-FD71-439F-944C-80139810B95D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53;p52">
              <a:extLst>
                <a:ext uri="{FF2B5EF4-FFF2-40B4-BE49-F238E27FC236}">
                  <a16:creationId xmlns:a16="http://schemas.microsoft.com/office/drawing/2014/main" id="{C553925D-EFD9-4E6A-BABD-3CC90A2412D0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54;p52">
              <a:extLst>
                <a:ext uri="{FF2B5EF4-FFF2-40B4-BE49-F238E27FC236}">
                  <a16:creationId xmlns:a16="http://schemas.microsoft.com/office/drawing/2014/main" id="{2878B152-610A-4A6F-81F1-097463F80DDA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55;p52">
              <a:extLst>
                <a:ext uri="{FF2B5EF4-FFF2-40B4-BE49-F238E27FC236}">
                  <a16:creationId xmlns:a16="http://schemas.microsoft.com/office/drawing/2014/main" id="{A518E19C-CE6C-44E9-9817-AF9407DD93AB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56;p52">
              <a:extLst>
                <a:ext uri="{FF2B5EF4-FFF2-40B4-BE49-F238E27FC236}">
                  <a16:creationId xmlns:a16="http://schemas.microsoft.com/office/drawing/2014/main" id="{BAF92B49-C7DE-409C-8633-578EA7335EF5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57;p52">
              <a:extLst>
                <a:ext uri="{FF2B5EF4-FFF2-40B4-BE49-F238E27FC236}">
                  <a16:creationId xmlns:a16="http://schemas.microsoft.com/office/drawing/2014/main" id="{14473250-242F-4258-BE51-39B25D0897E9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58;p52">
              <a:extLst>
                <a:ext uri="{FF2B5EF4-FFF2-40B4-BE49-F238E27FC236}">
                  <a16:creationId xmlns:a16="http://schemas.microsoft.com/office/drawing/2014/main" id="{AACBD07D-0039-4011-82E2-DE34D2314F23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59;p52">
              <a:extLst>
                <a:ext uri="{FF2B5EF4-FFF2-40B4-BE49-F238E27FC236}">
                  <a16:creationId xmlns:a16="http://schemas.microsoft.com/office/drawing/2014/main" id="{865FB070-2CB2-4900-A741-07A339558139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60;p52">
              <a:extLst>
                <a:ext uri="{FF2B5EF4-FFF2-40B4-BE49-F238E27FC236}">
                  <a16:creationId xmlns:a16="http://schemas.microsoft.com/office/drawing/2014/main" id="{9B4371F8-FEDE-42E8-8937-E2BE73CA7F5D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61;p52">
              <a:extLst>
                <a:ext uri="{FF2B5EF4-FFF2-40B4-BE49-F238E27FC236}">
                  <a16:creationId xmlns:a16="http://schemas.microsoft.com/office/drawing/2014/main" id="{DC28795B-55F8-414E-8351-D7560C109E96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62;p52">
              <a:extLst>
                <a:ext uri="{FF2B5EF4-FFF2-40B4-BE49-F238E27FC236}">
                  <a16:creationId xmlns:a16="http://schemas.microsoft.com/office/drawing/2014/main" id="{B31C4D89-93BB-4A43-ABF3-5D4D18F84EB4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63;p52">
              <a:extLst>
                <a:ext uri="{FF2B5EF4-FFF2-40B4-BE49-F238E27FC236}">
                  <a16:creationId xmlns:a16="http://schemas.microsoft.com/office/drawing/2014/main" id="{33113C60-CD3A-4D9B-BCB4-DACE06DAE498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64;p52">
              <a:extLst>
                <a:ext uri="{FF2B5EF4-FFF2-40B4-BE49-F238E27FC236}">
                  <a16:creationId xmlns:a16="http://schemas.microsoft.com/office/drawing/2014/main" id="{F40CF924-F103-4C31-88E8-2C0FA7E567DF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65;p52">
              <a:extLst>
                <a:ext uri="{FF2B5EF4-FFF2-40B4-BE49-F238E27FC236}">
                  <a16:creationId xmlns:a16="http://schemas.microsoft.com/office/drawing/2014/main" id="{11888EEF-D563-4058-966E-55D39D4B2422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66;p52">
              <a:extLst>
                <a:ext uri="{FF2B5EF4-FFF2-40B4-BE49-F238E27FC236}">
                  <a16:creationId xmlns:a16="http://schemas.microsoft.com/office/drawing/2014/main" id="{6DDEA323-B693-4026-B990-D7065686BECE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67;p52">
              <a:extLst>
                <a:ext uri="{FF2B5EF4-FFF2-40B4-BE49-F238E27FC236}">
                  <a16:creationId xmlns:a16="http://schemas.microsoft.com/office/drawing/2014/main" id="{192306F8-CA9C-42B6-83BC-01BD4955A7E9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68;p52">
              <a:extLst>
                <a:ext uri="{FF2B5EF4-FFF2-40B4-BE49-F238E27FC236}">
                  <a16:creationId xmlns:a16="http://schemas.microsoft.com/office/drawing/2014/main" id="{6383C59F-D901-4122-819A-E66EA977F555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69;p52">
              <a:extLst>
                <a:ext uri="{FF2B5EF4-FFF2-40B4-BE49-F238E27FC236}">
                  <a16:creationId xmlns:a16="http://schemas.microsoft.com/office/drawing/2014/main" id="{063FF0E2-6625-4583-8A1F-E9643361A592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70;p52">
              <a:extLst>
                <a:ext uri="{FF2B5EF4-FFF2-40B4-BE49-F238E27FC236}">
                  <a16:creationId xmlns:a16="http://schemas.microsoft.com/office/drawing/2014/main" id="{DF241246-8929-4F95-AB24-E3E795FFABC6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71;p52">
              <a:extLst>
                <a:ext uri="{FF2B5EF4-FFF2-40B4-BE49-F238E27FC236}">
                  <a16:creationId xmlns:a16="http://schemas.microsoft.com/office/drawing/2014/main" id="{87A8ED87-9369-4D77-9007-AB844E030EBB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72;p52">
              <a:extLst>
                <a:ext uri="{FF2B5EF4-FFF2-40B4-BE49-F238E27FC236}">
                  <a16:creationId xmlns:a16="http://schemas.microsoft.com/office/drawing/2014/main" id="{CF6CECD3-4469-4929-983E-C87A7C3630BF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73;p52">
              <a:extLst>
                <a:ext uri="{FF2B5EF4-FFF2-40B4-BE49-F238E27FC236}">
                  <a16:creationId xmlns:a16="http://schemas.microsoft.com/office/drawing/2014/main" id="{50F23C30-627B-49B3-BB4D-92A9B1CD97C2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74;p52">
              <a:extLst>
                <a:ext uri="{FF2B5EF4-FFF2-40B4-BE49-F238E27FC236}">
                  <a16:creationId xmlns:a16="http://schemas.microsoft.com/office/drawing/2014/main" id="{D573147A-9F6D-42A4-AD0E-EA16CD493E6F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75;p52">
              <a:extLst>
                <a:ext uri="{FF2B5EF4-FFF2-40B4-BE49-F238E27FC236}">
                  <a16:creationId xmlns:a16="http://schemas.microsoft.com/office/drawing/2014/main" id="{EE373BD2-BAFD-4C5E-95F5-7D836E4A6011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76;p52">
              <a:extLst>
                <a:ext uri="{FF2B5EF4-FFF2-40B4-BE49-F238E27FC236}">
                  <a16:creationId xmlns:a16="http://schemas.microsoft.com/office/drawing/2014/main" id="{E969215B-350C-465A-AA2B-40D4DCF9C4AA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77;p52">
              <a:extLst>
                <a:ext uri="{FF2B5EF4-FFF2-40B4-BE49-F238E27FC236}">
                  <a16:creationId xmlns:a16="http://schemas.microsoft.com/office/drawing/2014/main" id="{5FD7DFFC-540E-46BE-9403-98A542CC69E5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78;p52">
              <a:extLst>
                <a:ext uri="{FF2B5EF4-FFF2-40B4-BE49-F238E27FC236}">
                  <a16:creationId xmlns:a16="http://schemas.microsoft.com/office/drawing/2014/main" id="{A2EB5976-2792-4515-A57D-FB68805EC470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79;p52">
              <a:extLst>
                <a:ext uri="{FF2B5EF4-FFF2-40B4-BE49-F238E27FC236}">
                  <a16:creationId xmlns:a16="http://schemas.microsoft.com/office/drawing/2014/main" id="{4B4AD195-BEE9-4190-947E-E454F8A5C164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80;p52">
              <a:extLst>
                <a:ext uri="{FF2B5EF4-FFF2-40B4-BE49-F238E27FC236}">
                  <a16:creationId xmlns:a16="http://schemas.microsoft.com/office/drawing/2014/main" id="{D6DA41EB-4109-445A-BE34-27307547AE4A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81;p52">
              <a:extLst>
                <a:ext uri="{FF2B5EF4-FFF2-40B4-BE49-F238E27FC236}">
                  <a16:creationId xmlns:a16="http://schemas.microsoft.com/office/drawing/2014/main" id="{9605FEC9-73D0-413C-8DCF-446EAF9C082D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82;p52">
              <a:extLst>
                <a:ext uri="{FF2B5EF4-FFF2-40B4-BE49-F238E27FC236}">
                  <a16:creationId xmlns:a16="http://schemas.microsoft.com/office/drawing/2014/main" id="{C1A29442-2569-45EF-AAC8-D474DDBC78FE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83;p52">
              <a:extLst>
                <a:ext uri="{FF2B5EF4-FFF2-40B4-BE49-F238E27FC236}">
                  <a16:creationId xmlns:a16="http://schemas.microsoft.com/office/drawing/2014/main" id="{7E8F4E67-8BAD-4F20-B931-B81EF574008F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84;p52">
              <a:extLst>
                <a:ext uri="{FF2B5EF4-FFF2-40B4-BE49-F238E27FC236}">
                  <a16:creationId xmlns:a16="http://schemas.microsoft.com/office/drawing/2014/main" id="{2AF6F920-32E8-4122-A65A-95B8E677A427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85;p52">
              <a:extLst>
                <a:ext uri="{FF2B5EF4-FFF2-40B4-BE49-F238E27FC236}">
                  <a16:creationId xmlns:a16="http://schemas.microsoft.com/office/drawing/2014/main" id="{DAAB0D43-3721-486D-B364-92E4D2F200AE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86;p52">
              <a:extLst>
                <a:ext uri="{FF2B5EF4-FFF2-40B4-BE49-F238E27FC236}">
                  <a16:creationId xmlns:a16="http://schemas.microsoft.com/office/drawing/2014/main" id="{9E4988D3-F9ED-4908-991D-EC357C086E1D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87;p52">
              <a:extLst>
                <a:ext uri="{FF2B5EF4-FFF2-40B4-BE49-F238E27FC236}">
                  <a16:creationId xmlns:a16="http://schemas.microsoft.com/office/drawing/2014/main" id="{481C941B-1121-431E-BD8D-C52E658125D0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788;p52">
              <a:extLst>
                <a:ext uri="{FF2B5EF4-FFF2-40B4-BE49-F238E27FC236}">
                  <a16:creationId xmlns:a16="http://schemas.microsoft.com/office/drawing/2014/main" id="{AF628054-B0E6-4EA0-BBBB-0EC623F0758D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789;p52">
              <a:extLst>
                <a:ext uri="{FF2B5EF4-FFF2-40B4-BE49-F238E27FC236}">
                  <a16:creationId xmlns:a16="http://schemas.microsoft.com/office/drawing/2014/main" id="{37721771-FD14-4B25-86A8-CD93CEE2BC7B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790;p52">
              <a:extLst>
                <a:ext uri="{FF2B5EF4-FFF2-40B4-BE49-F238E27FC236}">
                  <a16:creationId xmlns:a16="http://schemas.microsoft.com/office/drawing/2014/main" id="{A909447C-F004-468B-BA47-AAC9EDD60277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791;p52">
              <a:extLst>
                <a:ext uri="{FF2B5EF4-FFF2-40B4-BE49-F238E27FC236}">
                  <a16:creationId xmlns:a16="http://schemas.microsoft.com/office/drawing/2014/main" id="{D522C28D-8500-44BA-BA07-EC65CDEBF992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792;p52">
              <a:extLst>
                <a:ext uri="{FF2B5EF4-FFF2-40B4-BE49-F238E27FC236}">
                  <a16:creationId xmlns:a16="http://schemas.microsoft.com/office/drawing/2014/main" id="{BDE7FB66-DDF2-4A46-9198-6C8A4B441155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793;p52">
              <a:extLst>
                <a:ext uri="{FF2B5EF4-FFF2-40B4-BE49-F238E27FC236}">
                  <a16:creationId xmlns:a16="http://schemas.microsoft.com/office/drawing/2014/main" id="{63896D61-2203-44F6-AA6E-7B35ED2794FA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794;p52">
              <a:extLst>
                <a:ext uri="{FF2B5EF4-FFF2-40B4-BE49-F238E27FC236}">
                  <a16:creationId xmlns:a16="http://schemas.microsoft.com/office/drawing/2014/main" id="{6E20F3DD-151A-4CAD-81AD-8CE45EC40F98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795;p52">
              <a:extLst>
                <a:ext uri="{FF2B5EF4-FFF2-40B4-BE49-F238E27FC236}">
                  <a16:creationId xmlns:a16="http://schemas.microsoft.com/office/drawing/2014/main" id="{148AA0BC-56A5-4EBF-B48E-6E7A2636E65F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796;p52">
              <a:extLst>
                <a:ext uri="{FF2B5EF4-FFF2-40B4-BE49-F238E27FC236}">
                  <a16:creationId xmlns:a16="http://schemas.microsoft.com/office/drawing/2014/main" id="{069932A2-1071-40E8-87E6-9907B6A99DF0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797;p52">
              <a:extLst>
                <a:ext uri="{FF2B5EF4-FFF2-40B4-BE49-F238E27FC236}">
                  <a16:creationId xmlns:a16="http://schemas.microsoft.com/office/drawing/2014/main" id="{5EBB5513-BD2F-4E2B-854F-AF188C8A9DF7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798;p52">
              <a:extLst>
                <a:ext uri="{FF2B5EF4-FFF2-40B4-BE49-F238E27FC236}">
                  <a16:creationId xmlns:a16="http://schemas.microsoft.com/office/drawing/2014/main" id="{79A9177E-B339-4F06-BD01-17BCFF4D2BB2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799;p52">
              <a:extLst>
                <a:ext uri="{FF2B5EF4-FFF2-40B4-BE49-F238E27FC236}">
                  <a16:creationId xmlns:a16="http://schemas.microsoft.com/office/drawing/2014/main" id="{6630E7F2-6128-4898-B1D9-ED80821EED44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800;p52">
              <a:extLst>
                <a:ext uri="{FF2B5EF4-FFF2-40B4-BE49-F238E27FC236}">
                  <a16:creationId xmlns:a16="http://schemas.microsoft.com/office/drawing/2014/main" id="{071424FD-5027-45DC-93CB-805BC8F308FB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01;p52">
              <a:extLst>
                <a:ext uri="{FF2B5EF4-FFF2-40B4-BE49-F238E27FC236}">
                  <a16:creationId xmlns:a16="http://schemas.microsoft.com/office/drawing/2014/main" id="{D6576B2A-B3E5-498E-9316-BD53FF109500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02;p52">
              <a:extLst>
                <a:ext uri="{FF2B5EF4-FFF2-40B4-BE49-F238E27FC236}">
                  <a16:creationId xmlns:a16="http://schemas.microsoft.com/office/drawing/2014/main" id="{E7E972F1-040B-4A64-93B0-8291AE9F377F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03;p52">
              <a:extLst>
                <a:ext uri="{FF2B5EF4-FFF2-40B4-BE49-F238E27FC236}">
                  <a16:creationId xmlns:a16="http://schemas.microsoft.com/office/drawing/2014/main" id="{6A33F190-F627-425C-90A2-0ED6CBB31109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04;p52">
              <a:extLst>
                <a:ext uri="{FF2B5EF4-FFF2-40B4-BE49-F238E27FC236}">
                  <a16:creationId xmlns:a16="http://schemas.microsoft.com/office/drawing/2014/main" id="{F1DC189C-0802-4D00-ABA1-AFF73C51EF23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805;p52">
              <a:extLst>
                <a:ext uri="{FF2B5EF4-FFF2-40B4-BE49-F238E27FC236}">
                  <a16:creationId xmlns:a16="http://schemas.microsoft.com/office/drawing/2014/main" id="{F93C7C43-6278-4D6C-A3B2-F37F93C2636D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06;p52">
              <a:extLst>
                <a:ext uri="{FF2B5EF4-FFF2-40B4-BE49-F238E27FC236}">
                  <a16:creationId xmlns:a16="http://schemas.microsoft.com/office/drawing/2014/main" id="{D5421E78-F874-45D1-AD15-5A62D506EB1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07;p52">
              <a:extLst>
                <a:ext uri="{FF2B5EF4-FFF2-40B4-BE49-F238E27FC236}">
                  <a16:creationId xmlns:a16="http://schemas.microsoft.com/office/drawing/2014/main" id="{63AFBB2C-826A-4F42-8B46-1EFA9E5DC72F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08;p52">
              <a:extLst>
                <a:ext uri="{FF2B5EF4-FFF2-40B4-BE49-F238E27FC236}">
                  <a16:creationId xmlns:a16="http://schemas.microsoft.com/office/drawing/2014/main" id="{7B20722A-F037-4A00-8B48-342F01CB0FB2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09;p52">
              <a:extLst>
                <a:ext uri="{FF2B5EF4-FFF2-40B4-BE49-F238E27FC236}">
                  <a16:creationId xmlns:a16="http://schemas.microsoft.com/office/drawing/2014/main" id="{A24FC36E-576F-43DE-9976-97DD22ACFE88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10;p52">
              <a:extLst>
                <a:ext uri="{FF2B5EF4-FFF2-40B4-BE49-F238E27FC236}">
                  <a16:creationId xmlns:a16="http://schemas.microsoft.com/office/drawing/2014/main" id="{19C7C3F0-7C6A-440B-8099-B0308BF3E3C4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11;p52">
              <a:extLst>
                <a:ext uri="{FF2B5EF4-FFF2-40B4-BE49-F238E27FC236}">
                  <a16:creationId xmlns:a16="http://schemas.microsoft.com/office/drawing/2014/main" id="{D3D569F9-8200-451F-9351-766EBE128E55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12;p52">
              <a:extLst>
                <a:ext uri="{FF2B5EF4-FFF2-40B4-BE49-F238E27FC236}">
                  <a16:creationId xmlns:a16="http://schemas.microsoft.com/office/drawing/2014/main" id="{71E1E3B0-7009-4874-B42E-4CF885CF69BA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13;p52">
              <a:extLst>
                <a:ext uri="{FF2B5EF4-FFF2-40B4-BE49-F238E27FC236}">
                  <a16:creationId xmlns:a16="http://schemas.microsoft.com/office/drawing/2014/main" id="{B147FA42-04EC-472C-BD15-9EC7A131781E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14;p52">
              <a:extLst>
                <a:ext uri="{FF2B5EF4-FFF2-40B4-BE49-F238E27FC236}">
                  <a16:creationId xmlns:a16="http://schemas.microsoft.com/office/drawing/2014/main" id="{2F831EDB-7A8B-409F-8738-A42855AB0D8A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15;p52">
              <a:extLst>
                <a:ext uri="{FF2B5EF4-FFF2-40B4-BE49-F238E27FC236}">
                  <a16:creationId xmlns:a16="http://schemas.microsoft.com/office/drawing/2014/main" id="{0CD32C58-D15A-4AC3-BAC7-6969545DC374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16;p52">
              <a:extLst>
                <a:ext uri="{FF2B5EF4-FFF2-40B4-BE49-F238E27FC236}">
                  <a16:creationId xmlns:a16="http://schemas.microsoft.com/office/drawing/2014/main" id="{986C6433-5ABD-4C82-9141-D0762613F91D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817;p52">
              <a:extLst>
                <a:ext uri="{FF2B5EF4-FFF2-40B4-BE49-F238E27FC236}">
                  <a16:creationId xmlns:a16="http://schemas.microsoft.com/office/drawing/2014/main" id="{11A48FDD-F369-48F9-8B1C-BEC7E33B4C68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818;p52">
              <a:extLst>
                <a:ext uri="{FF2B5EF4-FFF2-40B4-BE49-F238E27FC236}">
                  <a16:creationId xmlns:a16="http://schemas.microsoft.com/office/drawing/2014/main" id="{51079037-B6CC-4152-8443-A147046ABC97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819;p52">
              <a:extLst>
                <a:ext uri="{FF2B5EF4-FFF2-40B4-BE49-F238E27FC236}">
                  <a16:creationId xmlns:a16="http://schemas.microsoft.com/office/drawing/2014/main" id="{070B47D0-5C1B-4ED9-98AF-B7E21B3238B9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820;p52">
              <a:extLst>
                <a:ext uri="{FF2B5EF4-FFF2-40B4-BE49-F238E27FC236}">
                  <a16:creationId xmlns:a16="http://schemas.microsoft.com/office/drawing/2014/main" id="{F1C98B67-A7FB-4853-A4F5-0DBDBD4E1314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821;p52">
              <a:extLst>
                <a:ext uri="{FF2B5EF4-FFF2-40B4-BE49-F238E27FC236}">
                  <a16:creationId xmlns:a16="http://schemas.microsoft.com/office/drawing/2014/main" id="{153D0969-7A93-425F-BE19-7797DC0DEB43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822;p52">
              <a:extLst>
                <a:ext uri="{FF2B5EF4-FFF2-40B4-BE49-F238E27FC236}">
                  <a16:creationId xmlns:a16="http://schemas.microsoft.com/office/drawing/2014/main" id="{D12DB9D6-F7EC-4E5D-B4DF-B7E6B3D76C58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823;p52">
              <a:extLst>
                <a:ext uri="{FF2B5EF4-FFF2-40B4-BE49-F238E27FC236}">
                  <a16:creationId xmlns:a16="http://schemas.microsoft.com/office/drawing/2014/main" id="{7866D07B-4578-4022-8658-F26CFA8AB912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824;p52">
              <a:extLst>
                <a:ext uri="{FF2B5EF4-FFF2-40B4-BE49-F238E27FC236}">
                  <a16:creationId xmlns:a16="http://schemas.microsoft.com/office/drawing/2014/main" id="{13050E6A-F98B-4861-8E29-09E38978502A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25;p52">
              <a:extLst>
                <a:ext uri="{FF2B5EF4-FFF2-40B4-BE49-F238E27FC236}">
                  <a16:creationId xmlns:a16="http://schemas.microsoft.com/office/drawing/2014/main" id="{A6CCFAD7-FFDF-4D0E-9C09-DC2FCC12EE66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26;p52">
              <a:extLst>
                <a:ext uri="{FF2B5EF4-FFF2-40B4-BE49-F238E27FC236}">
                  <a16:creationId xmlns:a16="http://schemas.microsoft.com/office/drawing/2014/main" id="{02D40688-C94D-478E-B444-85ABB35297C1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27;p52">
              <a:extLst>
                <a:ext uri="{FF2B5EF4-FFF2-40B4-BE49-F238E27FC236}">
                  <a16:creationId xmlns:a16="http://schemas.microsoft.com/office/drawing/2014/main" id="{179C33A7-CEAF-4BE7-BB6E-930F7D0D6CD0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28;p52">
              <a:extLst>
                <a:ext uri="{FF2B5EF4-FFF2-40B4-BE49-F238E27FC236}">
                  <a16:creationId xmlns:a16="http://schemas.microsoft.com/office/drawing/2014/main" id="{B9AB3380-F9D1-453F-B9A7-2ADAD91E7266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29;p52">
              <a:extLst>
                <a:ext uri="{FF2B5EF4-FFF2-40B4-BE49-F238E27FC236}">
                  <a16:creationId xmlns:a16="http://schemas.microsoft.com/office/drawing/2014/main" id="{40097820-329B-422E-9812-6FD6DA0564BE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30;p52">
              <a:extLst>
                <a:ext uri="{FF2B5EF4-FFF2-40B4-BE49-F238E27FC236}">
                  <a16:creationId xmlns:a16="http://schemas.microsoft.com/office/drawing/2014/main" id="{4F4CF427-C544-45B2-A972-1482AFD487E6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31;p52">
              <a:extLst>
                <a:ext uri="{FF2B5EF4-FFF2-40B4-BE49-F238E27FC236}">
                  <a16:creationId xmlns:a16="http://schemas.microsoft.com/office/drawing/2014/main" id="{CDA1E307-E8EE-4F32-8A81-C66E421FB172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32;p52">
              <a:extLst>
                <a:ext uri="{FF2B5EF4-FFF2-40B4-BE49-F238E27FC236}">
                  <a16:creationId xmlns:a16="http://schemas.microsoft.com/office/drawing/2014/main" id="{F626513F-ACA7-4532-B0D6-A25B39052012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33;p52">
              <a:extLst>
                <a:ext uri="{FF2B5EF4-FFF2-40B4-BE49-F238E27FC236}">
                  <a16:creationId xmlns:a16="http://schemas.microsoft.com/office/drawing/2014/main" id="{B29B4F7C-C890-403A-8D8A-820CE3AB0D40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34;p52">
              <a:extLst>
                <a:ext uri="{FF2B5EF4-FFF2-40B4-BE49-F238E27FC236}">
                  <a16:creationId xmlns:a16="http://schemas.microsoft.com/office/drawing/2014/main" id="{D661704A-CB84-4BE1-9692-A7BCCDE5F13E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35;p52">
              <a:extLst>
                <a:ext uri="{FF2B5EF4-FFF2-40B4-BE49-F238E27FC236}">
                  <a16:creationId xmlns:a16="http://schemas.microsoft.com/office/drawing/2014/main" id="{0DAD73A3-7919-4E2E-B8B0-2824D47E3B57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36;p52">
              <a:extLst>
                <a:ext uri="{FF2B5EF4-FFF2-40B4-BE49-F238E27FC236}">
                  <a16:creationId xmlns:a16="http://schemas.microsoft.com/office/drawing/2014/main" id="{5C5AE12A-D82D-4DC2-ADD4-DB9FCC056A65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37;p52">
              <a:extLst>
                <a:ext uri="{FF2B5EF4-FFF2-40B4-BE49-F238E27FC236}">
                  <a16:creationId xmlns:a16="http://schemas.microsoft.com/office/drawing/2014/main" id="{60A6940E-2F18-44E3-8877-1E0BEF589F12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38;p52">
              <a:extLst>
                <a:ext uri="{FF2B5EF4-FFF2-40B4-BE49-F238E27FC236}">
                  <a16:creationId xmlns:a16="http://schemas.microsoft.com/office/drawing/2014/main" id="{F0011286-4050-4E40-B15A-72907244688B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39;p52">
              <a:extLst>
                <a:ext uri="{FF2B5EF4-FFF2-40B4-BE49-F238E27FC236}">
                  <a16:creationId xmlns:a16="http://schemas.microsoft.com/office/drawing/2014/main" id="{5737F6B8-FBAD-4F4F-B945-7AC3996D6E05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40;p52">
              <a:extLst>
                <a:ext uri="{FF2B5EF4-FFF2-40B4-BE49-F238E27FC236}">
                  <a16:creationId xmlns:a16="http://schemas.microsoft.com/office/drawing/2014/main" id="{1B59E7A7-3AAF-4601-8ED9-E3DD652075A1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41;p52">
              <a:extLst>
                <a:ext uri="{FF2B5EF4-FFF2-40B4-BE49-F238E27FC236}">
                  <a16:creationId xmlns:a16="http://schemas.microsoft.com/office/drawing/2014/main" id="{C8DF3853-B59F-4B35-AA97-EC810F92E4E5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42;p52">
              <a:extLst>
                <a:ext uri="{FF2B5EF4-FFF2-40B4-BE49-F238E27FC236}">
                  <a16:creationId xmlns:a16="http://schemas.microsoft.com/office/drawing/2014/main" id="{16B9F840-E76F-4F68-B0B5-0186835CC712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43;p52">
              <a:extLst>
                <a:ext uri="{FF2B5EF4-FFF2-40B4-BE49-F238E27FC236}">
                  <a16:creationId xmlns:a16="http://schemas.microsoft.com/office/drawing/2014/main" id="{4FF08EA2-8390-4189-98A9-0D694319B98B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44;p52">
              <a:extLst>
                <a:ext uri="{FF2B5EF4-FFF2-40B4-BE49-F238E27FC236}">
                  <a16:creationId xmlns:a16="http://schemas.microsoft.com/office/drawing/2014/main" id="{3F9A4E61-44B9-4475-885E-1AB3911E7894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45;p52">
              <a:extLst>
                <a:ext uri="{FF2B5EF4-FFF2-40B4-BE49-F238E27FC236}">
                  <a16:creationId xmlns:a16="http://schemas.microsoft.com/office/drawing/2014/main" id="{FDB7B074-52A9-4290-ACF3-6F71AFA18B83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46;p52">
              <a:extLst>
                <a:ext uri="{FF2B5EF4-FFF2-40B4-BE49-F238E27FC236}">
                  <a16:creationId xmlns:a16="http://schemas.microsoft.com/office/drawing/2014/main" id="{B7F58021-8436-4B2C-A383-684D9AB77029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47;p52">
              <a:extLst>
                <a:ext uri="{FF2B5EF4-FFF2-40B4-BE49-F238E27FC236}">
                  <a16:creationId xmlns:a16="http://schemas.microsoft.com/office/drawing/2014/main" id="{3D789916-0507-4E1C-B9A0-D6A4CBF8886B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48;p52">
              <a:extLst>
                <a:ext uri="{FF2B5EF4-FFF2-40B4-BE49-F238E27FC236}">
                  <a16:creationId xmlns:a16="http://schemas.microsoft.com/office/drawing/2014/main" id="{A1E23DA4-23A0-4FFF-99B5-D58DBB27511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49;p52">
              <a:extLst>
                <a:ext uri="{FF2B5EF4-FFF2-40B4-BE49-F238E27FC236}">
                  <a16:creationId xmlns:a16="http://schemas.microsoft.com/office/drawing/2014/main" id="{0E4CBCC1-0302-4D8F-9C67-8B8449981B35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50;p52">
              <a:extLst>
                <a:ext uri="{FF2B5EF4-FFF2-40B4-BE49-F238E27FC236}">
                  <a16:creationId xmlns:a16="http://schemas.microsoft.com/office/drawing/2014/main" id="{1913181C-65C1-4373-BBBC-8C7C5FBF4726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51;p52">
              <a:extLst>
                <a:ext uri="{FF2B5EF4-FFF2-40B4-BE49-F238E27FC236}">
                  <a16:creationId xmlns:a16="http://schemas.microsoft.com/office/drawing/2014/main" id="{7AD9E5D5-3580-411F-99BA-0492ACF031C4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52;p52">
              <a:extLst>
                <a:ext uri="{FF2B5EF4-FFF2-40B4-BE49-F238E27FC236}">
                  <a16:creationId xmlns:a16="http://schemas.microsoft.com/office/drawing/2014/main" id="{A865EBB7-CE54-4EE3-9A4A-A96A6BF7725D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53;p52">
              <a:extLst>
                <a:ext uri="{FF2B5EF4-FFF2-40B4-BE49-F238E27FC236}">
                  <a16:creationId xmlns:a16="http://schemas.microsoft.com/office/drawing/2014/main" id="{DCE7DF7D-D9B1-4262-831E-6F818C5D8F75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54;p52">
              <a:extLst>
                <a:ext uri="{FF2B5EF4-FFF2-40B4-BE49-F238E27FC236}">
                  <a16:creationId xmlns:a16="http://schemas.microsoft.com/office/drawing/2014/main" id="{87A54640-DD70-4275-BDBD-6BE068B94549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55;p52">
              <a:extLst>
                <a:ext uri="{FF2B5EF4-FFF2-40B4-BE49-F238E27FC236}">
                  <a16:creationId xmlns:a16="http://schemas.microsoft.com/office/drawing/2014/main" id="{AED2B177-90F1-471D-B4D9-DBE628720DD8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56;p52">
              <a:extLst>
                <a:ext uri="{FF2B5EF4-FFF2-40B4-BE49-F238E27FC236}">
                  <a16:creationId xmlns:a16="http://schemas.microsoft.com/office/drawing/2014/main" id="{5E3BDDF0-E35D-4709-80C9-4CEE5037ACD7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57;p52">
              <a:extLst>
                <a:ext uri="{FF2B5EF4-FFF2-40B4-BE49-F238E27FC236}">
                  <a16:creationId xmlns:a16="http://schemas.microsoft.com/office/drawing/2014/main" id="{9F2ED442-DEFE-431B-920E-924CA0400C70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58;p52">
              <a:extLst>
                <a:ext uri="{FF2B5EF4-FFF2-40B4-BE49-F238E27FC236}">
                  <a16:creationId xmlns:a16="http://schemas.microsoft.com/office/drawing/2014/main" id="{55BA369F-E1AF-4F06-B4C7-15287CDC6977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59;p52">
              <a:extLst>
                <a:ext uri="{FF2B5EF4-FFF2-40B4-BE49-F238E27FC236}">
                  <a16:creationId xmlns:a16="http://schemas.microsoft.com/office/drawing/2014/main" id="{28FE97A8-09D4-4B6C-BE56-C90ABDCA7A53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60;p52">
              <a:extLst>
                <a:ext uri="{FF2B5EF4-FFF2-40B4-BE49-F238E27FC236}">
                  <a16:creationId xmlns:a16="http://schemas.microsoft.com/office/drawing/2014/main" id="{8975246D-6E2C-4C94-90AE-36517F40DFC9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61;p52">
              <a:extLst>
                <a:ext uri="{FF2B5EF4-FFF2-40B4-BE49-F238E27FC236}">
                  <a16:creationId xmlns:a16="http://schemas.microsoft.com/office/drawing/2014/main" id="{655B7EA5-EBD0-417B-B7A1-46DA4690015F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62;p52">
              <a:extLst>
                <a:ext uri="{FF2B5EF4-FFF2-40B4-BE49-F238E27FC236}">
                  <a16:creationId xmlns:a16="http://schemas.microsoft.com/office/drawing/2014/main" id="{65838A99-6342-4E76-B875-8A65C45365F6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63;p52">
              <a:extLst>
                <a:ext uri="{FF2B5EF4-FFF2-40B4-BE49-F238E27FC236}">
                  <a16:creationId xmlns:a16="http://schemas.microsoft.com/office/drawing/2014/main" id="{69D61A80-F55A-4A9B-92A9-9550DEB46C99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64;p52">
              <a:extLst>
                <a:ext uri="{FF2B5EF4-FFF2-40B4-BE49-F238E27FC236}">
                  <a16:creationId xmlns:a16="http://schemas.microsoft.com/office/drawing/2014/main" id="{62C76C65-39D8-4922-B26C-CA68FE1E9665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65;p52">
              <a:extLst>
                <a:ext uri="{FF2B5EF4-FFF2-40B4-BE49-F238E27FC236}">
                  <a16:creationId xmlns:a16="http://schemas.microsoft.com/office/drawing/2014/main" id="{61461937-C022-4850-AE72-5CF8D7C24455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66;p52">
              <a:extLst>
                <a:ext uri="{FF2B5EF4-FFF2-40B4-BE49-F238E27FC236}">
                  <a16:creationId xmlns:a16="http://schemas.microsoft.com/office/drawing/2014/main" id="{C17A4BA4-2AE4-4420-BB1C-75998B11F7FF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67;p52">
              <a:extLst>
                <a:ext uri="{FF2B5EF4-FFF2-40B4-BE49-F238E27FC236}">
                  <a16:creationId xmlns:a16="http://schemas.microsoft.com/office/drawing/2014/main" id="{624AA4EF-0772-4B98-9153-EA54F0113F5F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68;p52">
              <a:extLst>
                <a:ext uri="{FF2B5EF4-FFF2-40B4-BE49-F238E27FC236}">
                  <a16:creationId xmlns:a16="http://schemas.microsoft.com/office/drawing/2014/main" id="{413C02EB-4717-4BAE-9F4D-2C8E4766B0D9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69;p52">
              <a:extLst>
                <a:ext uri="{FF2B5EF4-FFF2-40B4-BE49-F238E27FC236}">
                  <a16:creationId xmlns:a16="http://schemas.microsoft.com/office/drawing/2014/main" id="{FFC769BD-B3CD-425F-A205-89805AF3573A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70;p52">
              <a:extLst>
                <a:ext uri="{FF2B5EF4-FFF2-40B4-BE49-F238E27FC236}">
                  <a16:creationId xmlns:a16="http://schemas.microsoft.com/office/drawing/2014/main" id="{ED188F9F-513C-4CC3-A1C5-4F807AE10186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71;p52">
              <a:extLst>
                <a:ext uri="{FF2B5EF4-FFF2-40B4-BE49-F238E27FC236}">
                  <a16:creationId xmlns:a16="http://schemas.microsoft.com/office/drawing/2014/main" id="{D5B10733-0977-4B41-B817-C417891895B0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72;p52">
              <a:extLst>
                <a:ext uri="{FF2B5EF4-FFF2-40B4-BE49-F238E27FC236}">
                  <a16:creationId xmlns:a16="http://schemas.microsoft.com/office/drawing/2014/main" id="{D15ADFD9-406F-4022-B9E5-69BD6E803E22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73;p52">
              <a:extLst>
                <a:ext uri="{FF2B5EF4-FFF2-40B4-BE49-F238E27FC236}">
                  <a16:creationId xmlns:a16="http://schemas.microsoft.com/office/drawing/2014/main" id="{82E1C4FB-FC0F-4011-B914-222E229E2C8A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74;p52">
              <a:extLst>
                <a:ext uri="{FF2B5EF4-FFF2-40B4-BE49-F238E27FC236}">
                  <a16:creationId xmlns:a16="http://schemas.microsoft.com/office/drawing/2014/main" id="{572AFF4F-0CB3-421D-985F-818FC0F96CAD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75;p52">
              <a:extLst>
                <a:ext uri="{FF2B5EF4-FFF2-40B4-BE49-F238E27FC236}">
                  <a16:creationId xmlns:a16="http://schemas.microsoft.com/office/drawing/2014/main" id="{657E6467-AB32-4ABA-852C-1256BBC50DA9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76;p52">
              <a:extLst>
                <a:ext uri="{FF2B5EF4-FFF2-40B4-BE49-F238E27FC236}">
                  <a16:creationId xmlns:a16="http://schemas.microsoft.com/office/drawing/2014/main" id="{7F35FD98-A47E-41FC-B437-D63A628F789D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77;p52">
              <a:extLst>
                <a:ext uri="{FF2B5EF4-FFF2-40B4-BE49-F238E27FC236}">
                  <a16:creationId xmlns:a16="http://schemas.microsoft.com/office/drawing/2014/main" id="{A83A3D9C-BCDB-49CB-AD04-4F5E6E84EE6A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78;p52">
              <a:extLst>
                <a:ext uri="{FF2B5EF4-FFF2-40B4-BE49-F238E27FC236}">
                  <a16:creationId xmlns:a16="http://schemas.microsoft.com/office/drawing/2014/main" id="{4452D47D-4873-4D65-8053-E254065DED6C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79;p52">
              <a:extLst>
                <a:ext uri="{FF2B5EF4-FFF2-40B4-BE49-F238E27FC236}">
                  <a16:creationId xmlns:a16="http://schemas.microsoft.com/office/drawing/2014/main" id="{C155DC34-CAD3-4BB8-9682-0470AE69A1D3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80;p52">
              <a:extLst>
                <a:ext uri="{FF2B5EF4-FFF2-40B4-BE49-F238E27FC236}">
                  <a16:creationId xmlns:a16="http://schemas.microsoft.com/office/drawing/2014/main" id="{14A4785C-C5F4-4C87-8EB2-8A965A751D63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81;p52">
              <a:extLst>
                <a:ext uri="{FF2B5EF4-FFF2-40B4-BE49-F238E27FC236}">
                  <a16:creationId xmlns:a16="http://schemas.microsoft.com/office/drawing/2014/main" id="{C7FC1163-407A-41E8-A70A-08810059F46D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82;p52">
              <a:extLst>
                <a:ext uri="{FF2B5EF4-FFF2-40B4-BE49-F238E27FC236}">
                  <a16:creationId xmlns:a16="http://schemas.microsoft.com/office/drawing/2014/main" id="{36DFBBA3-7147-4E04-8182-E244A7D4658A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83;p52">
              <a:extLst>
                <a:ext uri="{FF2B5EF4-FFF2-40B4-BE49-F238E27FC236}">
                  <a16:creationId xmlns:a16="http://schemas.microsoft.com/office/drawing/2014/main" id="{99BDD104-5C11-4EE6-BFE3-D4F2CA4A3CF6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84;p52">
              <a:extLst>
                <a:ext uri="{FF2B5EF4-FFF2-40B4-BE49-F238E27FC236}">
                  <a16:creationId xmlns:a16="http://schemas.microsoft.com/office/drawing/2014/main" id="{B2182561-8552-4AA3-8E99-611AAB7490BA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885;p52">
              <a:extLst>
                <a:ext uri="{FF2B5EF4-FFF2-40B4-BE49-F238E27FC236}">
                  <a16:creationId xmlns:a16="http://schemas.microsoft.com/office/drawing/2014/main" id="{C4D535F8-0E13-44BF-A368-6896B5165E09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886;p52">
              <a:extLst>
                <a:ext uri="{FF2B5EF4-FFF2-40B4-BE49-F238E27FC236}">
                  <a16:creationId xmlns:a16="http://schemas.microsoft.com/office/drawing/2014/main" id="{572BE7BE-61D4-4FA5-B0FA-FC30AFA74D13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887;p52">
              <a:extLst>
                <a:ext uri="{FF2B5EF4-FFF2-40B4-BE49-F238E27FC236}">
                  <a16:creationId xmlns:a16="http://schemas.microsoft.com/office/drawing/2014/main" id="{DA5CFCCC-5A6E-490C-BFEB-1A49E5C9EDD2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888;p52">
              <a:extLst>
                <a:ext uri="{FF2B5EF4-FFF2-40B4-BE49-F238E27FC236}">
                  <a16:creationId xmlns:a16="http://schemas.microsoft.com/office/drawing/2014/main" id="{642C46E5-13C1-4ABB-A1CA-F2970C3A2CE3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889;p52">
              <a:extLst>
                <a:ext uri="{FF2B5EF4-FFF2-40B4-BE49-F238E27FC236}">
                  <a16:creationId xmlns:a16="http://schemas.microsoft.com/office/drawing/2014/main" id="{FD007E8B-D62F-4874-89DC-AE3C3CC840D5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890;p52">
              <a:extLst>
                <a:ext uri="{FF2B5EF4-FFF2-40B4-BE49-F238E27FC236}">
                  <a16:creationId xmlns:a16="http://schemas.microsoft.com/office/drawing/2014/main" id="{6ADD5E09-A867-45AA-90EA-F9E45C5936C7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891;p52">
              <a:extLst>
                <a:ext uri="{FF2B5EF4-FFF2-40B4-BE49-F238E27FC236}">
                  <a16:creationId xmlns:a16="http://schemas.microsoft.com/office/drawing/2014/main" id="{214F2DB8-DB0D-4CB5-AF4B-FF48D854E3B2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892;p52">
              <a:extLst>
                <a:ext uri="{FF2B5EF4-FFF2-40B4-BE49-F238E27FC236}">
                  <a16:creationId xmlns:a16="http://schemas.microsoft.com/office/drawing/2014/main" id="{69F98A7E-BACD-445B-8DAB-CCB0A83B004F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893;p52">
              <a:extLst>
                <a:ext uri="{FF2B5EF4-FFF2-40B4-BE49-F238E27FC236}">
                  <a16:creationId xmlns:a16="http://schemas.microsoft.com/office/drawing/2014/main" id="{FCA0BFF7-044C-4FA7-8315-823A8E1308D0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894;p52">
              <a:extLst>
                <a:ext uri="{FF2B5EF4-FFF2-40B4-BE49-F238E27FC236}">
                  <a16:creationId xmlns:a16="http://schemas.microsoft.com/office/drawing/2014/main" id="{EF6BE271-1508-49C9-98E4-6D5CF2D27570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895;p52">
              <a:extLst>
                <a:ext uri="{FF2B5EF4-FFF2-40B4-BE49-F238E27FC236}">
                  <a16:creationId xmlns:a16="http://schemas.microsoft.com/office/drawing/2014/main" id="{2C4885E9-3B99-41B9-906F-2DABA10EA9BE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896;p52">
              <a:extLst>
                <a:ext uri="{FF2B5EF4-FFF2-40B4-BE49-F238E27FC236}">
                  <a16:creationId xmlns:a16="http://schemas.microsoft.com/office/drawing/2014/main" id="{6EA5D880-235C-47AE-A490-B6326DD4B92F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897;p52">
              <a:extLst>
                <a:ext uri="{FF2B5EF4-FFF2-40B4-BE49-F238E27FC236}">
                  <a16:creationId xmlns:a16="http://schemas.microsoft.com/office/drawing/2014/main" id="{6773CA38-3B37-4C22-8AF4-5680DCEE0A5C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898;p52">
              <a:extLst>
                <a:ext uri="{FF2B5EF4-FFF2-40B4-BE49-F238E27FC236}">
                  <a16:creationId xmlns:a16="http://schemas.microsoft.com/office/drawing/2014/main" id="{DDD63BF1-B8A6-41F7-A2E6-F8B2BAAF771E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899;p52">
              <a:extLst>
                <a:ext uri="{FF2B5EF4-FFF2-40B4-BE49-F238E27FC236}">
                  <a16:creationId xmlns:a16="http://schemas.microsoft.com/office/drawing/2014/main" id="{9B564081-B201-4280-B18F-59BB5909794D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00;p52">
              <a:extLst>
                <a:ext uri="{FF2B5EF4-FFF2-40B4-BE49-F238E27FC236}">
                  <a16:creationId xmlns:a16="http://schemas.microsoft.com/office/drawing/2014/main" id="{5B871304-C881-4DB3-8C47-71AFA9D0BDEB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01;p52">
              <a:extLst>
                <a:ext uri="{FF2B5EF4-FFF2-40B4-BE49-F238E27FC236}">
                  <a16:creationId xmlns:a16="http://schemas.microsoft.com/office/drawing/2014/main" id="{EA952341-AE89-417B-800B-E95C67BE03FB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02;p52">
              <a:extLst>
                <a:ext uri="{FF2B5EF4-FFF2-40B4-BE49-F238E27FC236}">
                  <a16:creationId xmlns:a16="http://schemas.microsoft.com/office/drawing/2014/main" id="{97287462-03DF-4E91-87CA-CFA3E4BD0BD1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03;p52">
              <a:extLst>
                <a:ext uri="{FF2B5EF4-FFF2-40B4-BE49-F238E27FC236}">
                  <a16:creationId xmlns:a16="http://schemas.microsoft.com/office/drawing/2014/main" id="{BAD0606B-C441-4BBC-9DE6-A0D5A001CB28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04;p52">
              <a:extLst>
                <a:ext uri="{FF2B5EF4-FFF2-40B4-BE49-F238E27FC236}">
                  <a16:creationId xmlns:a16="http://schemas.microsoft.com/office/drawing/2014/main" id="{3A4F046A-9CA6-4A7F-A36D-227C50A8266A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05;p52">
              <a:extLst>
                <a:ext uri="{FF2B5EF4-FFF2-40B4-BE49-F238E27FC236}">
                  <a16:creationId xmlns:a16="http://schemas.microsoft.com/office/drawing/2014/main" id="{3302B185-998E-4F42-8FF3-20F3B834A8E2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06;p52">
              <a:extLst>
                <a:ext uri="{FF2B5EF4-FFF2-40B4-BE49-F238E27FC236}">
                  <a16:creationId xmlns:a16="http://schemas.microsoft.com/office/drawing/2014/main" id="{91CBE06F-29C7-4338-92D9-E421809D4322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07;p52">
              <a:extLst>
                <a:ext uri="{FF2B5EF4-FFF2-40B4-BE49-F238E27FC236}">
                  <a16:creationId xmlns:a16="http://schemas.microsoft.com/office/drawing/2014/main" id="{9ABACEE4-BB88-487B-9F43-C27217C2E570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08;p52">
              <a:extLst>
                <a:ext uri="{FF2B5EF4-FFF2-40B4-BE49-F238E27FC236}">
                  <a16:creationId xmlns:a16="http://schemas.microsoft.com/office/drawing/2014/main" id="{ED23F4BE-ED66-4D92-B99E-93EB3BDD0986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09;p52">
              <a:extLst>
                <a:ext uri="{FF2B5EF4-FFF2-40B4-BE49-F238E27FC236}">
                  <a16:creationId xmlns:a16="http://schemas.microsoft.com/office/drawing/2014/main" id="{734C270B-7885-4BAF-B7E0-0EA9E0596771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10;p52">
              <a:extLst>
                <a:ext uri="{FF2B5EF4-FFF2-40B4-BE49-F238E27FC236}">
                  <a16:creationId xmlns:a16="http://schemas.microsoft.com/office/drawing/2014/main" id="{F4FA1037-0F60-4515-AB3F-1C58BD940FA0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11;p52">
              <a:extLst>
                <a:ext uri="{FF2B5EF4-FFF2-40B4-BE49-F238E27FC236}">
                  <a16:creationId xmlns:a16="http://schemas.microsoft.com/office/drawing/2014/main" id="{B65AFD5B-2ED1-4124-9998-7CBF6B24E4BE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12;p52">
              <a:extLst>
                <a:ext uri="{FF2B5EF4-FFF2-40B4-BE49-F238E27FC236}">
                  <a16:creationId xmlns:a16="http://schemas.microsoft.com/office/drawing/2014/main" id="{C89CCDC4-7C14-414F-972D-1161B7F8920A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13;p52">
              <a:extLst>
                <a:ext uri="{FF2B5EF4-FFF2-40B4-BE49-F238E27FC236}">
                  <a16:creationId xmlns:a16="http://schemas.microsoft.com/office/drawing/2014/main" id="{F46DBA32-0370-42DB-A49F-0BAA95413A75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14;p52">
              <a:extLst>
                <a:ext uri="{FF2B5EF4-FFF2-40B4-BE49-F238E27FC236}">
                  <a16:creationId xmlns:a16="http://schemas.microsoft.com/office/drawing/2014/main" id="{A06DC3DC-D2D3-44C2-86A7-32BCCBC21A9B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15;p52">
              <a:extLst>
                <a:ext uri="{FF2B5EF4-FFF2-40B4-BE49-F238E27FC236}">
                  <a16:creationId xmlns:a16="http://schemas.microsoft.com/office/drawing/2014/main" id="{7C23701E-999E-4A34-A89D-0B004CD6160F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16;p52">
              <a:extLst>
                <a:ext uri="{FF2B5EF4-FFF2-40B4-BE49-F238E27FC236}">
                  <a16:creationId xmlns:a16="http://schemas.microsoft.com/office/drawing/2014/main" id="{73CFDB0E-61EC-42D9-8BA2-8CEC2B5161CD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17;p52">
              <a:extLst>
                <a:ext uri="{FF2B5EF4-FFF2-40B4-BE49-F238E27FC236}">
                  <a16:creationId xmlns:a16="http://schemas.microsoft.com/office/drawing/2014/main" id="{2E1C37EA-42EA-4390-8540-A812ECE15802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18;p52">
              <a:extLst>
                <a:ext uri="{FF2B5EF4-FFF2-40B4-BE49-F238E27FC236}">
                  <a16:creationId xmlns:a16="http://schemas.microsoft.com/office/drawing/2014/main" id="{DA559428-8267-4DBB-905A-C73DA0BCC5C7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19;p52">
              <a:extLst>
                <a:ext uri="{FF2B5EF4-FFF2-40B4-BE49-F238E27FC236}">
                  <a16:creationId xmlns:a16="http://schemas.microsoft.com/office/drawing/2014/main" id="{3E879E06-B42E-427E-B636-B0A75FB2B1D7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20;p52">
              <a:extLst>
                <a:ext uri="{FF2B5EF4-FFF2-40B4-BE49-F238E27FC236}">
                  <a16:creationId xmlns:a16="http://schemas.microsoft.com/office/drawing/2014/main" id="{15CDF982-DAAD-4A15-A880-A965E5053C18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21;p52">
              <a:extLst>
                <a:ext uri="{FF2B5EF4-FFF2-40B4-BE49-F238E27FC236}">
                  <a16:creationId xmlns:a16="http://schemas.microsoft.com/office/drawing/2014/main" id="{0D048732-78A2-4BE2-8D56-237B29E26687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22;p52">
              <a:extLst>
                <a:ext uri="{FF2B5EF4-FFF2-40B4-BE49-F238E27FC236}">
                  <a16:creationId xmlns:a16="http://schemas.microsoft.com/office/drawing/2014/main" id="{E2430377-291B-4B1A-9F0C-75E72DC23695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23;p52">
              <a:extLst>
                <a:ext uri="{FF2B5EF4-FFF2-40B4-BE49-F238E27FC236}">
                  <a16:creationId xmlns:a16="http://schemas.microsoft.com/office/drawing/2014/main" id="{87AB8ED0-F976-46FC-B888-C93212E92416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24;p52">
              <a:extLst>
                <a:ext uri="{FF2B5EF4-FFF2-40B4-BE49-F238E27FC236}">
                  <a16:creationId xmlns:a16="http://schemas.microsoft.com/office/drawing/2014/main" id="{77F4BBC3-01CE-4618-9CAF-A6F3E7DA5D29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25;p52">
              <a:extLst>
                <a:ext uri="{FF2B5EF4-FFF2-40B4-BE49-F238E27FC236}">
                  <a16:creationId xmlns:a16="http://schemas.microsoft.com/office/drawing/2014/main" id="{9C8571F7-879B-4C72-A42A-7ED14B864B29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26;p52">
              <a:extLst>
                <a:ext uri="{FF2B5EF4-FFF2-40B4-BE49-F238E27FC236}">
                  <a16:creationId xmlns:a16="http://schemas.microsoft.com/office/drawing/2014/main" id="{ABE5F0C2-B34F-4D16-B007-83BDBF1C5F3B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27;p52">
              <a:extLst>
                <a:ext uri="{FF2B5EF4-FFF2-40B4-BE49-F238E27FC236}">
                  <a16:creationId xmlns:a16="http://schemas.microsoft.com/office/drawing/2014/main" id="{DF5015D4-768C-45E9-8F21-9CDB5BFB03B3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28;p52">
              <a:extLst>
                <a:ext uri="{FF2B5EF4-FFF2-40B4-BE49-F238E27FC236}">
                  <a16:creationId xmlns:a16="http://schemas.microsoft.com/office/drawing/2014/main" id="{AB2E46C6-DA95-4037-9B2F-3BD7AEC14062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29;p52">
              <a:extLst>
                <a:ext uri="{FF2B5EF4-FFF2-40B4-BE49-F238E27FC236}">
                  <a16:creationId xmlns:a16="http://schemas.microsoft.com/office/drawing/2014/main" id="{CCB33307-33FE-45C7-B223-43ECEC0BF2E1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30;p52">
              <a:extLst>
                <a:ext uri="{FF2B5EF4-FFF2-40B4-BE49-F238E27FC236}">
                  <a16:creationId xmlns:a16="http://schemas.microsoft.com/office/drawing/2014/main" id="{232C66D7-DE16-45C7-ADBF-E73637C91A22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31;p52">
              <a:extLst>
                <a:ext uri="{FF2B5EF4-FFF2-40B4-BE49-F238E27FC236}">
                  <a16:creationId xmlns:a16="http://schemas.microsoft.com/office/drawing/2014/main" id="{753AA6BE-5A73-495A-B848-85308E423A3F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32;p52">
              <a:extLst>
                <a:ext uri="{FF2B5EF4-FFF2-40B4-BE49-F238E27FC236}">
                  <a16:creationId xmlns:a16="http://schemas.microsoft.com/office/drawing/2014/main" id="{9E2F569E-0499-4244-B02D-EBB652401496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33;p52">
              <a:extLst>
                <a:ext uri="{FF2B5EF4-FFF2-40B4-BE49-F238E27FC236}">
                  <a16:creationId xmlns:a16="http://schemas.microsoft.com/office/drawing/2014/main" id="{DFE82A3D-1C21-4620-8DF5-E50C65178E01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34;p52">
              <a:extLst>
                <a:ext uri="{FF2B5EF4-FFF2-40B4-BE49-F238E27FC236}">
                  <a16:creationId xmlns:a16="http://schemas.microsoft.com/office/drawing/2014/main" id="{C477239D-6BC2-4B22-82E5-CAF80B1BA4D5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35;p52">
              <a:extLst>
                <a:ext uri="{FF2B5EF4-FFF2-40B4-BE49-F238E27FC236}">
                  <a16:creationId xmlns:a16="http://schemas.microsoft.com/office/drawing/2014/main" id="{26F68D57-0474-4D1C-9103-107E5C1F68EA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36;p52">
              <a:extLst>
                <a:ext uri="{FF2B5EF4-FFF2-40B4-BE49-F238E27FC236}">
                  <a16:creationId xmlns:a16="http://schemas.microsoft.com/office/drawing/2014/main" id="{3C2C510D-DB45-46B6-9FE2-B8FB0AF80C70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37;p52">
              <a:extLst>
                <a:ext uri="{FF2B5EF4-FFF2-40B4-BE49-F238E27FC236}">
                  <a16:creationId xmlns:a16="http://schemas.microsoft.com/office/drawing/2014/main" id="{8F4BA97E-2892-482E-B14E-DD3D7E97887E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38;p52">
              <a:extLst>
                <a:ext uri="{FF2B5EF4-FFF2-40B4-BE49-F238E27FC236}">
                  <a16:creationId xmlns:a16="http://schemas.microsoft.com/office/drawing/2014/main" id="{9FCEE9C5-E7D4-4F28-BE13-F8789CE08037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39;p52">
              <a:extLst>
                <a:ext uri="{FF2B5EF4-FFF2-40B4-BE49-F238E27FC236}">
                  <a16:creationId xmlns:a16="http://schemas.microsoft.com/office/drawing/2014/main" id="{92FD365F-B386-4BFC-8AD2-0B9A2D9344E5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40;p52">
              <a:extLst>
                <a:ext uri="{FF2B5EF4-FFF2-40B4-BE49-F238E27FC236}">
                  <a16:creationId xmlns:a16="http://schemas.microsoft.com/office/drawing/2014/main" id="{80972D7E-2840-4E4D-8806-2C0B795129F3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41;p52">
              <a:extLst>
                <a:ext uri="{FF2B5EF4-FFF2-40B4-BE49-F238E27FC236}">
                  <a16:creationId xmlns:a16="http://schemas.microsoft.com/office/drawing/2014/main" id="{DB9C4A23-9942-4471-97DC-70B74865AD0C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42;p52">
              <a:extLst>
                <a:ext uri="{FF2B5EF4-FFF2-40B4-BE49-F238E27FC236}">
                  <a16:creationId xmlns:a16="http://schemas.microsoft.com/office/drawing/2014/main" id="{74100A38-D7B9-4570-A87F-42211E9D8393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43;p52">
              <a:extLst>
                <a:ext uri="{FF2B5EF4-FFF2-40B4-BE49-F238E27FC236}">
                  <a16:creationId xmlns:a16="http://schemas.microsoft.com/office/drawing/2014/main" id="{2E4B746D-A07F-4AAB-89B8-885347526BBB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44;p52">
              <a:extLst>
                <a:ext uri="{FF2B5EF4-FFF2-40B4-BE49-F238E27FC236}">
                  <a16:creationId xmlns:a16="http://schemas.microsoft.com/office/drawing/2014/main" id="{73ECA9C2-0AD8-4662-917C-848680BBA5AF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45;p52">
              <a:extLst>
                <a:ext uri="{FF2B5EF4-FFF2-40B4-BE49-F238E27FC236}">
                  <a16:creationId xmlns:a16="http://schemas.microsoft.com/office/drawing/2014/main" id="{73D24FA1-18CD-4A0F-BA5B-33E1172D9CDF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46;p52">
              <a:extLst>
                <a:ext uri="{FF2B5EF4-FFF2-40B4-BE49-F238E27FC236}">
                  <a16:creationId xmlns:a16="http://schemas.microsoft.com/office/drawing/2014/main" id="{E810321A-4BD4-41D7-8771-691515377559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47;p52">
              <a:extLst>
                <a:ext uri="{FF2B5EF4-FFF2-40B4-BE49-F238E27FC236}">
                  <a16:creationId xmlns:a16="http://schemas.microsoft.com/office/drawing/2014/main" id="{860388E2-B0C1-4580-8741-7AC4E50BB6A4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48;p52">
              <a:extLst>
                <a:ext uri="{FF2B5EF4-FFF2-40B4-BE49-F238E27FC236}">
                  <a16:creationId xmlns:a16="http://schemas.microsoft.com/office/drawing/2014/main" id="{C6B11D8C-C79E-4070-ADD9-57FE34D517CC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49;p52">
              <a:extLst>
                <a:ext uri="{FF2B5EF4-FFF2-40B4-BE49-F238E27FC236}">
                  <a16:creationId xmlns:a16="http://schemas.microsoft.com/office/drawing/2014/main" id="{49C65258-9391-4C22-B7BD-B7BC644C7CD0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50;p52">
              <a:extLst>
                <a:ext uri="{FF2B5EF4-FFF2-40B4-BE49-F238E27FC236}">
                  <a16:creationId xmlns:a16="http://schemas.microsoft.com/office/drawing/2014/main" id="{B900DE58-103E-42CF-980B-F97E9CFC4803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51;p52">
              <a:extLst>
                <a:ext uri="{FF2B5EF4-FFF2-40B4-BE49-F238E27FC236}">
                  <a16:creationId xmlns:a16="http://schemas.microsoft.com/office/drawing/2014/main" id="{4F5D1024-91EF-4529-A64F-6EFC6C68D197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52;p52">
              <a:extLst>
                <a:ext uri="{FF2B5EF4-FFF2-40B4-BE49-F238E27FC236}">
                  <a16:creationId xmlns:a16="http://schemas.microsoft.com/office/drawing/2014/main" id="{0E3EE4CE-9402-43E1-94E2-B17AB4ADF448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53;p52">
              <a:extLst>
                <a:ext uri="{FF2B5EF4-FFF2-40B4-BE49-F238E27FC236}">
                  <a16:creationId xmlns:a16="http://schemas.microsoft.com/office/drawing/2014/main" id="{F6DFF69A-161D-4B52-902C-24A004076653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54;p52">
              <a:extLst>
                <a:ext uri="{FF2B5EF4-FFF2-40B4-BE49-F238E27FC236}">
                  <a16:creationId xmlns:a16="http://schemas.microsoft.com/office/drawing/2014/main" id="{9CEB84AD-D834-4B97-8346-85CC14E35E42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55;p52">
              <a:extLst>
                <a:ext uri="{FF2B5EF4-FFF2-40B4-BE49-F238E27FC236}">
                  <a16:creationId xmlns:a16="http://schemas.microsoft.com/office/drawing/2014/main" id="{6BD2507E-D1BC-453F-9AF9-BB75F5C3480A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56;p52">
              <a:extLst>
                <a:ext uri="{FF2B5EF4-FFF2-40B4-BE49-F238E27FC236}">
                  <a16:creationId xmlns:a16="http://schemas.microsoft.com/office/drawing/2014/main" id="{B734389A-AEDC-4A73-B786-1B57C7A7B1F4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57;p52">
              <a:extLst>
                <a:ext uri="{FF2B5EF4-FFF2-40B4-BE49-F238E27FC236}">
                  <a16:creationId xmlns:a16="http://schemas.microsoft.com/office/drawing/2014/main" id="{C973092E-2EED-416C-8BC0-1B4A39766BCA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58;p52">
              <a:extLst>
                <a:ext uri="{FF2B5EF4-FFF2-40B4-BE49-F238E27FC236}">
                  <a16:creationId xmlns:a16="http://schemas.microsoft.com/office/drawing/2014/main" id="{3E340D7A-0A9E-483C-80FC-26DE84864386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59;p52">
              <a:extLst>
                <a:ext uri="{FF2B5EF4-FFF2-40B4-BE49-F238E27FC236}">
                  <a16:creationId xmlns:a16="http://schemas.microsoft.com/office/drawing/2014/main" id="{84FE124D-9033-4229-9A51-91C738321F6C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60;p52">
              <a:extLst>
                <a:ext uri="{FF2B5EF4-FFF2-40B4-BE49-F238E27FC236}">
                  <a16:creationId xmlns:a16="http://schemas.microsoft.com/office/drawing/2014/main" id="{7F75A6F6-3317-429C-822B-3E01B4F08959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61;p52">
              <a:extLst>
                <a:ext uri="{FF2B5EF4-FFF2-40B4-BE49-F238E27FC236}">
                  <a16:creationId xmlns:a16="http://schemas.microsoft.com/office/drawing/2014/main" id="{17A129C8-2512-4029-BE7E-22494AC7E180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62;p52">
              <a:extLst>
                <a:ext uri="{FF2B5EF4-FFF2-40B4-BE49-F238E27FC236}">
                  <a16:creationId xmlns:a16="http://schemas.microsoft.com/office/drawing/2014/main" id="{5EA2B3E1-0E44-433A-B12A-BFA2534E7A2A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63;p52">
              <a:extLst>
                <a:ext uri="{FF2B5EF4-FFF2-40B4-BE49-F238E27FC236}">
                  <a16:creationId xmlns:a16="http://schemas.microsoft.com/office/drawing/2014/main" id="{30D51539-85C6-4A05-9962-1AFAC7C978A0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64;p52">
              <a:extLst>
                <a:ext uri="{FF2B5EF4-FFF2-40B4-BE49-F238E27FC236}">
                  <a16:creationId xmlns:a16="http://schemas.microsoft.com/office/drawing/2014/main" id="{9153BDCC-7231-4B8C-B274-6FE64BEA2827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65;p52">
              <a:extLst>
                <a:ext uri="{FF2B5EF4-FFF2-40B4-BE49-F238E27FC236}">
                  <a16:creationId xmlns:a16="http://schemas.microsoft.com/office/drawing/2014/main" id="{A5E8EF0B-AB63-427E-BAF4-FB8EB155B02B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66;p52">
              <a:extLst>
                <a:ext uri="{FF2B5EF4-FFF2-40B4-BE49-F238E27FC236}">
                  <a16:creationId xmlns:a16="http://schemas.microsoft.com/office/drawing/2014/main" id="{5B548A01-5AAF-4D51-B07D-87B41C5F0610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67;p52">
              <a:extLst>
                <a:ext uri="{FF2B5EF4-FFF2-40B4-BE49-F238E27FC236}">
                  <a16:creationId xmlns:a16="http://schemas.microsoft.com/office/drawing/2014/main" id="{F6180309-C8E1-492C-A30E-0C13AFFBF084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68;p52">
              <a:extLst>
                <a:ext uri="{FF2B5EF4-FFF2-40B4-BE49-F238E27FC236}">
                  <a16:creationId xmlns:a16="http://schemas.microsoft.com/office/drawing/2014/main" id="{312794F8-A7F4-44BE-822F-F576F8FE18DD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69;p52">
              <a:extLst>
                <a:ext uri="{FF2B5EF4-FFF2-40B4-BE49-F238E27FC236}">
                  <a16:creationId xmlns:a16="http://schemas.microsoft.com/office/drawing/2014/main" id="{20B995EA-286D-4A66-BBAF-7AE7DF56F93B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70;p52">
              <a:extLst>
                <a:ext uri="{FF2B5EF4-FFF2-40B4-BE49-F238E27FC236}">
                  <a16:creationId xmlns:a16="http://schemas.microsoft.com/office/drawing/2014/main" id="{78665532-81D6-413D-A80A-CFFC4C55DDD3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71;p52">
              <a:extLst>
                <a:ext uri="{FF2B5EF4-FFF2-40B4-BE49-F238E27FC236}">
                  <a16:creationId xmlns:a16="http://schemas.microsoft.com/office/drawing/2014/main" id="{CCB340FE-B2A6-425C-BE6E-147039F122F2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72;p52">
              <a:extLst>
                <a:ext uri="{FF2B5EF4-FFF2-40B4-BE49-F238E27FC236}">
                  <a16:creationId xmlns:a16="http://schemas.microsoft.com/office/drawing/2014/main" id="{4B71CBBC-1F64-40C6-A3EA-4B6F5FB915E0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73;p52">
              <a:extLst>
                <a:ext uri="{FF2B5EF4-FFF2-40B4-BE49-F238E27FC236}">
                  <a16:creationId xmlns:a16="http://schemas.microsoft.com/office/drawing/2014/main" id="{5BD63774-9A85-4710-AA6D-0945CFAF0EEC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74;p52">
              <a:extLst>
                <a:ext uri="{FF2B5EF4-FFF2-40B4-BE49-F238E27FC236}">
                  <a16:creationId xmlns:a16="http://schemas.microsoft.com/office/drawing/2014/main" id="{D119E4B2-AD20-4158-8044-70F3AC706935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75;p52">
              <a:extLst>
                <a:ext uri="{FF2B5EF4-FFF2-40B4-BE49-F238E27FC236}">
                  <a16:creationId xmlns:a16="http://schemas.microsoft.com/office/drawing/2014/main" id="{643FA73B-0E24-437D-932E-B7F2A292FF93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76;p52">
              <a:extLst>
                <a:ext uri="{FF2B5EF4-FFF2-40B4-BE49-F238E27FC236}">
                  <a16:creationId xmlns:a16="http://schemas.microsoft.com/office/drawing/2014/main" id="{4F7BB542-8CB6-4393-A8BC-9AC07FE2B236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77;p52">
              <a:extLst>
                <a:ext uri="{FF2B5EF4-FFF2-40B4-BE49-F238E27FC236}">
                  <a16:creationId xmlns:a16="http://schemas.microsoft.com/office/drawing/2014/main" id="{19A0040D-0FDB-47ED-A576-A9DBBDE926F9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78;p52">
              <a:extLst>
                <a:ext uri="{FF2B5EF4-FFF2-40B4-BE49-F238E27FC236}">
                  <a16:creationId xmlns:a16="http://schemas.microsoft.com/office/drawing/2014/main" id="{E70ED577-698D-46E3-A0FD-BC7FCF2EAAB5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79;p52">
              <a:extLst>
                <a:ext uri="{FF2B5EF4-FFF2-40B4-BE49-F238E27FC236}">
                  <a16:creationId xmlns:a16="http://schemas.microsoft.com/office/drawing/2014/main" id="{1EBFAA46-8F7A-4B41-9E29-EE179578E7A8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80;p52">
              <a:extLst>
                <a:ext uri="{FF2B5EF4-FFF2-40B4-BE49-F238E27FC236}">
                  <a16:creationId xmlns:a16="http://schemas.microsoft.com/office/drawing/2014/main" id="{DBE40E18-9304-43AA-B23B-3D154BF6ABBA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81;p52">
              <a:extLst>
                <a:ext uri="{FF2B5EF4-FFF2-40B4-BE49-F238E27FC236}">
                  <a16:creationId xmlns:a16="http://schemas.microsoft.com/office/drawing/2014/main" id="{827EE744-2B1D-4670-95AC-02F760B6E88B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82;p52">
              <a:extLst>
                <a:ext uri="{FF2B5EF4-FFF2-40B4-BE49-F238E27FC236}">
                  <a16:creationId xmlns:a16="http://schemas.microsoft.com/office/drawing/2014/main" id="{A6F8FE34-6F55-4A78-8476-96BD280687C0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83;p52">
              <a:extLst>
                <a:ext uri="{FF2B5EF4-FFF2-40B4-BE49-F238E27FC236}">
                  <a16:creationId xmlns:a16="http://schemas.microsoft.com/office/drawing/2014/main" id="{1D430596-8045-4A3B-80EF-E79BC3109563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984;p52">
              <a:extLst>
                <a:ext uri="{FF2B5EF4-FFF2-40B4-BE49-F238E27FC236}">
                  <a16:creationId xmlns:a16="http://schemas.microsoft.com/office/drawing/2014/main" id="{1CBA7C9B-DB42-4BA2-A7F5-774863790138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985;p52">
              <a:extLst>
                <a:ext uri="{FF2B5EF4-FFF2-40B4-BE49-F238E27FC236}">
                  <a16:creationId xmlns:a16="http://schemas.microsoft.com/office/drawing/2014/main" id="{667EE57B-411B-4849-AC6C-54FA6412024B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986;p52">
              <a:extLst>
                <a:ext uri="{FF2B5EF4-FFF2-40B4-BE49-F238E27FC236}">
                  <a16:creationId xmlns:a16="http://schemas.microsoft.com/office/drawing/2014/main" id="{209B1DBA-D161-47C2-82FD-8C70FE113D23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987;p52">
              <a:extLst>
                <a:ext uri="{FF2B5EF4-FFF2-40B4-BE49-F238E27FC236}">
                  <a16:creationId xmlns:a16="http://schemas.microsoft.com/office/drawing/2014/main" id="{AEB184ED-8639-470F-817E-3148DB40640D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988;p52">
              <a:extLst>
                <a:ext uri="{FF2B5EF4-FFF2-40B4-BE49-F238E27FC236}">
                  <a16:creationId xmlns:a16="http://schemas.microsoft.com/office/drawing/2014/main" id="{DA7A9701-2BAC-47D3-A242-7808BF7C541E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989;p52">
              <a:extLst>
                <a:ext uri="{FF2B5EF4-FFF2-40B4-BE49-F238E27FC236}">
                  <a16:creationId xmlns:a16="http://schemas.microsoft.com/office/drawing/2014/main" id="{C0A2F7D0-6DE4-48EA-A7D2-6FF200B1EB8D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990;p52">
              <a:extLst>
                <a:ext uri="{FF2B5EF4-FFF2-40B4-BE49-F238E27FC236}">
                  <a16:creationId xmlns:a16="http://schemas.microsoft.com/office/drawing/2014/main" id="{54561099-6355-497E-807D-F63A43E94BDC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0991;p52">
              <a:extLst>
                <a:ext uri="{FF2B5EF4-FFF2-40B4-BE49-F238E27FC236}">
                  <a16:creationId xmlns:a16="http://schemas.microsoft.com/office/drawing/2014/main" id="{B3566850-20DD-4423-A68F-2290878DDDB8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0992;p52">
              <a:extLst>
                <a:ext uri="{FF2B5EF4-FFF2-40B4-BE49-F238E27FC236}">
                  <a16:creationId xmlns:a16="http://schemas.microsoft.com/office/drawing/2014/main" id="{14014FB8-0E12-4D26-ABA5-702BB375F42F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993;p52">
              <a:extLst>
                <a:ext uri="{FF2B5EF4-FFF2-40B4-BE49-F238E27FC236}">
                  <a16:creationId xmlns:a16="http://schemas.microsoft.com/office/drawing/2014/main" id="{335C4EFA-5E62-4BA7-97EA-A6A1C931BC7C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994;p52">
              <a:extLst>
                <a:ext uri="{FF2B5EF4-FFF2-40B4-BE49-F238E27FC236}">
                  <a16:creationId xmlns:a16="http://schemas.microsoft.com/office/drawing/2014/main" id="{68D01C27-44F2-47A9-87E6-81DCAF40C1E5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995;p52">
              <a:extLst>
                <a:ext uri="{FF2B5EF4-FFF2-40B4-BE49-F238E27FC236}">
                  <a16:creationId xmlns:a16="http://schemas.microsoft.com/office/drawing/2014/main" id="{42D77790-F845-4EE0-853E-9BEAEA73D974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996;p52">
              <a:extLst>
                <a:ext uri="{FF2B5EF4-FFF2-40B4-BE49-F238E27FC236}">
                  <a16:creationId xmlns:a16="http://schemas.microsoft.com/office/drawing/2014/main" id="{90414846-DCFC-4E15-9C33-9A6A26DF97DB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997;p52">
              <a:extLst>
                <a:ext uri="{FF2B5EF4-FFF2-40B4-BE49-F238E27FC236}">
                  <a16:creationId xmlns:a16="http://schemas.microsoft.com/office/drawing/2014/main" id="{3FB6B747-4051-4C7C-8D49-7A54E0707508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998;p52">
              <a:extLst>
                <a:ext uri="{FF2B5EF4-FFF2-40B4-BE49-F238E27FC236}">
                  <a16:creationId xmlns:a16="http://schemas.microsoft.com/office/drawing/2014/main" id="{E3438289-8C48-4290-BB3C-BD85ACD9CD71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2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4857C-B9DD-4300-8D6F-28549893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373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Цели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37C82-FB26-4C7B-8178-F55A82D1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" y="1133882"/>
            <a:ext cx="12117859" cy="5724118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rgbClr val="FFD966"/>
                </a:solidFill>
              </a:rPr>
              <a:t>Главная цель:</a:t>
            </a:r>
            <a:r>
              <a:rPr lang="ru-RU" dirty="0">
                <a:solidFill>
                  <a:srgbClr val="FFD966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Разработка атмосферной 2D игры-</a:t>
            </a:r>
            <a:r>
              <a:rPr lang="ru-RU" dirty="0" err="1">
                <a:solidFill>
                  <a:schemeClr val="bg1"/>
                </a:solidFill>
              </a:rPr>
              <a:t>платформера</a:t>
            </a:r>
            <a:r>
              <a:rPr lang="ru-RU" dirty="0">
                <a:solidFill>
                  <a:schemeClr val="bg1"/>
                </a:solidFill>
              </a:rPr>
              <a:t> с уникальными механиками.</a:t>
            </a:r>
          </a:p>
          <a:p>
            <a:r>
              <a:rPr lang="ru-RU" b="1" dirty="0">
                <a:solidFill>
                  <a:srgbClr val="FFD966"/>
                </a:solidFill>
              </a:rPr>
              <a:t>Подцели:</a:t>
            </a:r>
            <a:endParaRPr lang="ru-RU" dirty="0">
              <a:solidFill>
                <a:srgbClr val="FFD966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Создать визуальный стиль и атмосферу, передающие настроение и сюжет игры.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Реализовать удобное и отзывчивое управление персонажем, подходящее для </a:t>
            </a:r>
            <a:r>
              <a:rPr lang="ru-RU" dirty="0" err="1">
                <a:solidFill>
                  <a:schemeClr val="bg1"/>
                </a:solidFill>
              </a:rPr>
              <a:t>платформера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Разработать и внедрить уникальные игровые механики, которые разнообразят геймплей.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Создать продуманные уровни с интерактивным окружением и различными вызовами для игрока.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Обеспечить стабильную работу и оптимизацию игры для комфортного игрового процесса.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" name="Google Shape;5585;p30">
            <a:extLst>
              <a:ext uri="{FF2B5EF4-FFF2-40B4-BE49-F238E27FC236}">
                <a16:creationId xmlns:a16="http://schemas.microsoft.com/office/drawing/2014/main" id="{56ADDCC3-2DAF-401D-ACD8-A7A6CA9D1540}"/>
              </a:ext>
            </a:extLst>
          </p:cNvPr>
          <p:cNvGrpSpPr/>
          <p:nvPr/>
        </p:nvGrpSpPr>
        <p:grpSpPr>
          <a:xfrm rot="-5400000">
            <a:off x="3869524" y="369280"/>
            <a:ext cx="443132" cy="295427"/>
            <a:chOff x="2500050" y="3730175"/>
            <a:chExt cx="2619000" cy="1746025"/>
          </a:xfrm>
        </p:grpSpPr>
        <p:sp>
          <p:nvSpPr>
            <p:cNvPr id="5" name="Google Shape;5586;p30">
              <a:extLst>
                <a:ext uri="{FF2B5EF4-FFF2-40B4-BE49-F238E27FC236}">
                  <a16:creationId xmlns:a16="http://schemas.microsoft.com/office/drawing/2014/main" id="{E257688E-23A8-4CB5-BA15-246BBEB4D51D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5587;p30">
              <a:extLst>
                <a:ext uri="{FF2B5EF4-FFF2-40B4-BE49-F238E27FC236}">
                  <a16:creationId xmlns:a16="http://schemas.microsoft.com/office/drawing/2014/main" id="{5DC9C765-C563-4DEE-B906-A624D3AC564A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5588;p30">
              <a:extLst>
                <a:ext uri="{FF2B5EF4-FFF2-40B4-BE49-F238E27FC236}">
                  <a16:creationId xmlns:a16="http://schemas.microsoft.com/office/drawing/2014/main" id="{08CD6D91-1C70-433B-B17F-A8EF6A1D5B64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5589;p30">
              <a:extLst>
                <a:ext uri="{FF2B5EF4-FFF2-40B4-BE49-F238E27FC236}">
                  <a16:creationId xmlns:a16="http://schemas.microsoft.com/office/drawing/2014/main" id="{3E7AB194-1E94-49E5-BC62-604948F871B3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585;p30">
            <a:extLst>
              <a:ext uri="{FF2B5EF4-FFF2-40B4-BE49-F238E27FC236}">
                <a16:creationId xmlns:a16="http://schemas.microsoft.com/office/drawing/2014/main" id="{DB365ABC-EA1F-422E-B484-490A2F2394A9}"/>
              </a:ext>
            </a:extLst>
          </p:cNvPr>
          <p:cNvGrpSpPr/>
          <p:nvPr/>
        </p:nvGrpSpPr>
        <p:grpSpPr>
          <a:xfrm rot="5400000">
            <a:off x="7879346" y="369280"/>
            <a:ext cx="443132" cy="295427"/>
            <a:chOff x="2500050" y="3730175"/>
            <a:chExt cx="2619000" cy="1746025"/>
          </a:xfrm>
        </p:grpSpPr>
        <p:sp>
          <p:nvSpPr>
            <p:cNvPr id="10" name="Google Shape;5586;p30">
              <a:extLst>
                <a:ext uri="{FF2B5EF4-FFF2-40B4-BE49-F238E27FC236}">
                  <a16:creationId xmlns:a16="http://schemas.microsoft.com/office/drawing/2014/main" id="{2E5C8329-BBB7-4348-9088-C6EC224D23AD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7;p30">
              <a:extLst>
                <a:ext uri="{FF2B5EF4-FFF2-40B4-BE49-F238E27FC236}">
                  <a16:creationId xmlns:a16="http://schemas.microsoft.com/office/drawing/2014/main" id="{C2DF3D29-1683-44B4-8E5D-D2366338E53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8;p30">
              <a:extLst>
                <a:ext uri="{FF2B5EF4-FFF2-40B4-BE49-F238E27FC236}">
                  <a16:creationId xmlns:a16="http://schemas.microsoft.com/office/drawing/2014/main" id="{28FB7D44-01D2-4B99-88FA-F92E64F94EF2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5589;p30">
              <a:extLst>
                <a:ext uri="{FF2B5EF4-FFF2-40B4-BE49-F238E27FC236}">
                  <a16:creationId xmlns:a16="http://schemas.microsoft.com/office/drawing/2014/main" id="{4C7FA5D1-27F6-48D0-BF35-FF717A86176C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0669;p52">
            <a:extLst>
              <a:ext uri="{FF2B5EF4-FFF2-40B4-BE49-F238E27FC236}">
                <a16:creationId xmlns:a16="http://schemas.microsoft.com/office/drawing/2014/main" id="{928AFDDF-D19A-4955-816A-FD1C8754CE9B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15" name="Google Shape;10670;p52">
              <a:extLst>
                <a:ext uri="{FF2B5EF4-FFF2-40B4-BE49-F238E27FC236}">
                  <a16:creationId xmlns:a16="http://schemas.microsoft.com/office/drawing/2014/main" id="{9A6285E9-8D16-40C7-96F1-F7EB3055F746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671;p52">
              <a:extLst>
                <a:ext uri="{FF2B5EF4-FFF2-40B4-BE49-F238E27FC236}">
                  <a16:creationId xmlns:a16="http://schemas.microsoft.com/office/drawing/2014/main" id="{554B33CA-6E60-42DF-801C-9F9BFC84069A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72;p52">
              <a:extLst>
                <a:ext uri="{FF2B5EF4-FFF2-40B4-BE49-F238E27FC236}">
                  <a16:creationId xmlns:a16="http://schemas.microsoft.com/office/drawing/2014/main" id="{F43E643C-7840-4E49-A395-79F3C3E593C5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673;p52">
              <a:extLst>
                <a:ext uri="{FF2B5EF4-FFF2-40B4-BE49-F238E27FC236}">
                  <a16:creationId xmlns:a16="http://schemas.microsoft.com/office/drawing/2014/main" id="{F59CDA6D-1D92-4C81-B19C-F71D61702A18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4;p52">
              <a:extLst>
                <a:ext uri="{FF2B5EF4-FFF2-40B4-BE49-F238E27FC236}">
                  <a16:creationId xmlns:a16="http://schemas.microsoft.com/office/drawing/2014/main" id="{B69179C9-F3A0-45BB-BE7D-7D10AFE05227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75;p52">
              <a:extLst>
                <a:ext uri="{FF2B5EF4-FFF2-40B4-BE49-F238E27FC236}">
                  <a16:creationId xmlns:a16="http://schemas.microsoft.com/office/drawing/2014/main" id="{9CBD5163-7691-465C-8B9B-6EF467B28ACE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6;p52">
              <a:extLst>
                <a:ext uri="{FF2B5EF4-FFF2-40B4-BE49-F238E27FC236}">
                  <a16:creationId xmlns:a16="http://schemas.microsoft.com/office/drawing/2014/main" id="{8CA9DB83-1628-4C7C-8C28-0ECDEA4EBB65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77;p52">
              <a:extLst>
                <a:ext uri="{FF2B5EF4-FFF2-40B4-BE49-F238E27FC236}">
                  <a16:creationId xmlns:a16="http://schemas.microsoft.com/office/drawing/2014/main" id="{A20D5C28-04D2-4709-9D54-ACD28B3B5F7A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78;p52">
              <a:extLst>
                <a:ext uri="{FF2B5EF4-FFF2-40B4-BE49-F238E27FC236}">
                  <a16:creationId xmlns:a16="http://schemas.microsoft.com/office/drawing/2014/main" id="{C5067AA2-D130-45B9-B31D-6ABE7E944574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79;p52">
              <a:extLst>
                <a:ext uri="{FF2B5EF4-FFF2-40B4-BE49-F238E27FC236}">
                  <a16:creationId xmlns:a16="http://schemas.microsoft.com/office/drawing/2014/main" id="{68AA97A8-76B7-4107-91D7-C8F3CD81A019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80;p52">
              <a:extLst>
                <a:ext uri="{FF2B5EF4-FFF2-40B4-BE49-F238E27FC236}">
                  <a16:creationId xmlns:a16="http://schemas.microsoft.com/office/drawing/2014/main" id="{F585CD0B-CA93-44B4-A92A-6CDC422A1683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81;p52">
              <a:extLst>
                <a:ext uri="{FF2B5EF4-FFF2-40B4-BE49-F238E27FC236}">
                  <a16:creationId xmlns:a16="http://schemas.microsoft.com/office/drawing/2014/main" id="{2368DBE7-CF2F-4670-83BD-F81F9D41A756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82;p52">
              <a:extLst>
                <a:ext uri="{FF2B5EF4-FFF2-40B4-BE49-F238E27FC236}">
                  <a16:creationId xmlns:a16="http://schemas.microsoft.com/office/drawing/2014/main" id="{D7F83B7E-E820-4E90-B576-0E4C44E35551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83;p52">
              <a:extLst>
                <a:ext uri="{FF2B5EF4-FFF2-40B4-BE49-F238E27FC236}">
                  <a16:creationId xmlns:a16="http://schemas.microsoft.com/office/drawing/2014/main" id="{A6AFE3F4-9611-4456-984C-3D0F330F047A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84;p52">
              <a:extLst>
                <a:ext uri="{FF2B5EF4-FFF2-40B4-BE49-F238E27FC236}">
                  <a16:creationId xmlns:a16="http://schemas.microsoft.com/office/drawing/2014/main" id="{B4A07DAC-7702-41FF-8326-2DC509E297EE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85;p52">
              <a:extLst>
                <a:ext uri="{FF2B5EF4-FFF2-40B4-BE49-F238E27FC236}">
                  <a16:creationId xmlns:a16="http://schemas.microsoft.com/office/drawing/2014/main" id="{A86DD73F-CAE7-4C1A-B870-628ED2F22012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6;p52">
              <a:extLst>
                <a:ext uri="{FF2B5EF4-FFF2-40B4-BE49-F238E27FC236}">
                  <a16:creationId xmlns:a16="http://schemas.microsoft.com/office/drawing/2014/main" id="{FAE5991E-9DA0-4B9C-A2E1-F6B1819B9DE9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7;p52">
              <a:extLst>
                <a:ext uri="{FF2B5EF4-FFF2-40B4-BE49-F238E27FC236}">
                  <a16:creationId xmlns:a16="http://schemas.microsoft.com/office/drawing/2014/main" id="{336416C0-9DB3-4FBF-B1D3-67F06F34C4AE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88;p52">
              <a:extLst>
                <a:ext uri="{FF2B5EF4-FFF2-40B4-BE49-F238E27FC236}">
                  <a16:creationId xmlns:a16="http://schemas.microsoft.com/office/drawing/2014/main" id="{2FA1686C-B310-46F9-BF4B-F022DA3FA959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9;p52">
              <a:extLst>
                <a:ext uri="{FF2B5EF4-FFF2-40B4-BE49-F238E27FC236}">
                  <a16:creationId xmlns:a16="http://schemas.microsoft.com/office/drawing/2014/main" id="{2A45BAEE-8980-4FB9-8AAD-F50322DBA139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90;p52">
              <a:extLst>
                <a:ext uri="{FF2B5EF4-FFF2-40B4-BE49-F238E27FC236}">
                  <a16:creationId xmlns:a16="http://schemas.microsoft.com/office/drawing/2014/main" id="{299A1887-7B86-4F2A-ACB9-233748D50862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91;p52">
              <a:extLst>
                <a:ext uri="{FF2B5EF4-FFF2-40B4-BE49-F238E27FC236}">
                  <a16:creationId xmlns:a16="http://schemas.microsoft.com/office/drawing/2014/main" id="{5B430A95-FC5B-411A-99F6-BDA066A8FFAE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92;p52">
              <a:extLst>
                <a:ext uri="{FF2B5EF4-FFF2-40B4-BE49-F238E27FC236}">
                  <a16:creationId xmlns:a16="http://schemas.microsoft.com/office/drawing/2014/main" id="{E8986F87-0535-4E04-843F-AF34471E600F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93;p52">
              <a:extLst>
                <a:ext uri="{FF2B5EF4-FFF2-40B4-BE49-F238E27FC236}">
                  <a16:creationId xmlns:a16="http://schemas.microsoft.com/office/drawing/2014/main" id="{4118F6D4-EE6D-4975-83B5-E32F5DF3571F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4;p52">
              <a:extLst>
                <a:ext uri="{FF2B5EF4-FFF2-40B4-BE49-F238E27FC236}">
                  <a16:creationId xmlns:a16="http://schemas.microsoft.com/office/drawing/2014/main" id="{79CC50B6-2A78-4E47-9D52-71CE6AACF9BF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5;p52">
              <a:extLst>
                <a:ext uri="{FF2B5EF4-FFF2-40B4-BE49-F238E27FC236}">
                  <a16:creationId xmlns:a16="http://schemas.microsoft.com/office/drawing/2014/main" id="{05D389E7-0B06-4725-B7C7-065CB6A45063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96;p52">
              <a:extLst>
                <a:ext uri="{FF2B5EF4-FFF2-40B4-BE49-F238E27FC236}">
                  <a16:creationId xmlns:a16="http://schemas.microsoft.com/office/drawing/2014/main" id="{0C529796-11E9-482D-9873-5D5C0550F86C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7;p52">
              <a:extLst>
                <a:ext uri="{FF2B5EF4-FFF2-40B4-BE49-F238E27FC236}">
                  <a16:creationId xmlns:a16="http://schemas.microsoft.com/office/drawing/2014/main" id="{5121BEC6-E46D-4797-A635-6691C0F19DDB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8;p52">
              <a:extLst>
                <a:ext uri="{FF2B5EF4-FFF2-40B4-BE49-F238E27FC236}">
                  <a16:creationId xmlns:a16="http://schemas.microsoft.com/office/drawing/2014/main" id="{BC2724AC-45F4-4890-B36D-56777982094E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99;p52">
              <a:extLst>
                <a:ext uri="{FF2B5EF4-FFF2-40B4-BE49-F238E27FC236}">
                  <a16:creationId xmlns:a16="http://schemas.microsoft.com/office/drawing/2014/main" id="{5EC0F05C-BF73-43EC-8B01-5CE4089E8BB8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00;p52">
              <a:extLst>
                <a:ext uri="{FF2B5EF4-FFF2-40B4-BE49-F238E27FC236}">
                  <a16:creationId xmlns:a16="http://schemas.microsoft.com/office/drawing/2014/main" id="{24E87069-6983-4E66-9EDD-06A4F3498097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01;p52">
              <a:extLst>
                <a:ext uri="{FF2B5EF4-FFF2-40B4-BE49-F238E27FC236}">
                  <a16:creationId xmlns:a16="http://schemas.microsoft.com/office/drawing/2014/main" id="{119A0296-AC1C-4151-8D40-2771F34C97BA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02;p52">
              <a:extLst>
                <a:ext uri="{FF2B5EF4-FFF2-40B4-BE49-F238E27FC236}">
                  <a16:creationId xmlns:a16="http://schemas.microsoft.com/office/drawing/2014/main" id="{75C1C5FE-D722-46DB-83F8-DEE9A1253EF9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03;p52">
              <a:extLst>
                <a:ext uri="{FF2B5EF4-FFF2-40B4-BE49-F238E27FC236}">
                  <a16:creationId xmlns:a16="http://schemas.microsoft.com/office/drawing/2014/main" id="{C5E8F7AA-E2BC-4E1B-97CC-C23E2EC3CD05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04;p52">
              <a:extLst>
                <a:ext uri="{FF2B5EF4-FFF2-40B4-BE49-F238E27FC236}">
                  <a16:creationId xmlns:a16="http://schemas.microsoft.com/office/drawing/2014/main" id="{BDB6E082-6E6A-4CC5-A036-90B7DB205CC4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05;p52">
              <a:extLst>
                <a:ext uri="{FF2B5EF4-FFF2-40B4-BE49-F238E27FC236}">
                  <a16:creationId xmlns:a16="http://schemas.microsoft.com/office/drawing/2014/main" id="{209DE179-52EE-46FA-AE73-6FF8B0495FB4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06;p52">
              <a:extLst>
                <a:ext uri="{FF2B5EF4-FFF2-40B4-BE49-F238E27FC236}">
                  <a16:creationId xmlns:a16="http://schemas.microsoft.com/office/drawing/2014/main" id="{DA794CDB-5DBA-44DE-9FED-B1276D8BAD7C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7;p52">
              <a:extLst>
                <a:ext uri="{FF2B5EF4-FFF2-40B4-BE49-F238E27FC236}">
                  <a16:creationId xmlns:a16="http://schemas.microsoft.com/office/drawing/2014/main" id="{2B1EE71F-2E01-47C9-92FF-AB5BE9545B91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8;p52">
              <a:extLst>
                <a:ext uri="{FF2B5EF4-FFF2-40B4-BE49-F238E27FC236}">
                  <a16:creationId xmlns:a16="http://schemas.microsoft.com/office/drawing/2014/main" id="{E40E47CE-AEE2-484F-9C49-96FE0A1F967C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9;p52">
              <a:extLst>
                <a:ext uri="{FF2B5EF4-FFF2-40B4-BE49-F238E27FC236}">
                  <a16:creationId xmlns:a16="http://schemas.microsoft.com/office/drawing/2014/main" id="{87B16C6E-CE0E-4D18-84D4-2FABB3FD9E2F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10;p52">
              <a:extLst>
                <a:ext uri="{FF2B5EF4-FFF2-40B4-BE49-F238E27FC236}">
                  <a16:creationId xmlns:a16="http://schemas.microsoft.com/office/drawing/2014/main" id="{A3BD9BC8-3725-4F92-A4B8-8F6029C4FD17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11;p52">
              <a:extLst>
                <a:ext uri="{FF2B5EF4-FFF2-40B4-BE49-F238E27FC236}">
                  <a16:creationId xmlns:a16="http://schemas.microsoft.com/office/drawing/2014/main" id="{0E1CBA11-9EB0-45FB-869C-74B5AA7E54E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12;p52">
              <a:extLst>
                <a:ext uri="{FF2B5EF4-FFF2-40B4-BE49-F238E27FC236}">
                  <a16:creationId xmlns:a16="http://schemas.microsoft.com/office/drawing/2014/main" id="{53ACA7E5-7166-4F7B-B890-4ED51AFF212C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13;p52">
              <a:extLst>
                <a:ext uri="{FF2B5EF4-FFF2-40B4-BE49-F238E27FC236}">
                  <a16:creationId xmlns:a16="http://schemas.microsoft.com/office/drawing/2014/main" id="{395F2533-835F-492B-84D2-82FE07CD3C32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14;p52">
              <a:extLst>
                <a:ext uri="{FF2B5EF4-FFF2-40B4-BE49-F238E27FC236}">
                  <a16:creationId xmlns:a16="http://schemas.microsoft.com/office/drawing/2014/main" id="{7EEF26BE-0318-419D-878E-10F7742709FA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15;p52">
              <a:extLst>
                <a:ext uri="{FF2B5EF4-FFF2-40B4-BE49-F238E27FC236}">
                  <a16:creationId xmlns:a16="http://schemas.microsoft.com/office/drawing/2014/main" id="{EA46B346-B1F3-41FF-96D4-DD64E9F739E2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16;p52">
              <a:extLst>
                <a:ext uri="{FF2B5EF4-FFF2-40B4-BE49-F238E27FC236}">
                  <a16:creationId xmlns:a16="http://schemas.microsoft.com/office/drawing/2014/main" id="{82D84954-EC40-43F1-83C1-E5A15752BE6D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17;p52">
              <a:extLst>
                <a:ext uri="{FF2B5EF4-FFF2-40B4-BE49-F238E27FC236}">
                  <a16:creationId xmlns:a16="http://schemas.microsoft.com/office/drawing/2014/main" id="{C678A774-1711-4703-AAF3-6E3CAA58AD0D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18;p52">
              <a:extLst>
                <a:ext uri="{FF2B5EF4-FFF2-40B4-BE49-F238E27FC236}">
                  <a16:creationId xmlns:a16="http://schemas.microsoft.com/office/drawing/2014/main" id="{2EC02306-DED8-4757-9A7A-4533F48E2946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19;p52">
              <a:extLst>
                <a:ext uri="{FF2B5EF4-FFF2-40B4-BE49-F238E27FC236}">
                  <a16:creationId xmlns:a16="http://schemas.microsoft.com/office/drawing/2014/main" id="{7E2C52AD-EABD-43D4-9C7F-4976C5A90426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20;p52">
              <a:extLst>
                <a:ext uri="{FF2B5EF4-FFF2-40B4-BE49-F238E27FC236}">
                  <a16:creationId xmlns:a16="http://schemas.microsoft.com/office/drawing/2014/main" id="{F72761DD-61D7-4B33-9FBD-586C63B00FD9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21;p52">
              <a:extLst>
                <a:ext uri="{FF2B5EF4-FFF2-40B4-BE49-F238E27FC236}">
                  <a16:creationId xmlns:a16="http://schemas.microsoft.com/office/drawing/2014/main" id="{123958B5-77CA-4570-9A11-F10DB20A5D2A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22;p52">
              <a:extLst>
                <a:ext uri="{FF2B5EF4-FFF2-40B4-BE49-F238E27FC236}">
                  <a16:creationId xmlns:a16="http://schemas.microsoft.com/office/drawing/2014/main" id="{A3B35EC6-0289-4764-9FC1-846AA70C5883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23;p52">
              <a:extLst>
                <a:ext uri="{FF2B5EF4-FFF2-40B4-BE49-F238E27FC236}">
                  <a16:creationId xmlns:a16="http://schemas.microsoft.com/office/drawing/2014/main" id="{70028CC7-0741-4490-BC28-98DD7DC2E42E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24;p52">
              <a:extLst>
                <a:ext uri="{FF2B5EF4-FFF2-40B4-BE49-F238E27FC236}">
                  <a16:creationId xmlns:a16="http://schemas.microsoft.com/office/drawing/2014/main" id="{5B74A76D-2ED7-4587-A37F-BF22AC7AC088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25;p52">
              <a:extLst>
                <a:ext uri="{FF2B5EF4-FFF2-40B4-BE49-F238E27FC236}">
                  <a16:creationId xmlns:a16="http://schemas.microsoft.com/office/drawing/2014/main" id="{D94A98DA-02FB-4D4B-8279-97D5CFE04FDC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26;p52">
              <a:extLst>
                <a:ext uri="{FF2B5EF4-FFF2-40B4-BE49-F238E27FC236}">
                  <a16:creationId xmlns:a16="http://schemas.microsoft.com/office/drawing/2014/main" id="{474E313B-4D8F-4BDA-905B-F5D8DC2372D4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7;p52">
              <a:extLst>
                <a:ext uri="{FF2B5EF4-FFF2-40B4-BE49-F238E27FC236}">
                  <a16:creationId xmlns:a16="http://schemas.microsoft.com/office/drawing/2014/main" id="{EE4F3C8C-4167-491B-A806-44F334A87673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28;p52">
              <a:extLst>
                <a:ext uri="{FF2B5EF4-FFF2-40B4-BE49-F238E27FC236}">
                  <a16:creationId xmlns:a16="http://schemas.microsoft.com/office/drawing/2014/main" id="{F9BB0372-4D86-43E5-8813-5432A102CD6A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29;p52">
              <a:extLst>
                <a:ext uri="{FF2B5EF4-FFF2-40B4-BE49-F238E27FC236}">
                  <a16:creationId xmlns:a16="http://schemas.microsoft.com/office/drawing/2014/main" id="{DDF2B106-7E83-465C-B541-3B0348BA8051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30;p52">
              <a:extLst>
                <a:ext uri="{FF2B5EF4-FFF2-40B4-BE49-F238E27FC236}">
                  <a16:creationId xmlns:a16="http://schemas.microsoft.com/office/drawing/2014/main" id="{9FAC81DA-660D-4C0E-8479-A173EE7F54EA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31;p52">
              <a:extLst>
                <a:ext uri="{FF2B5EF4-FFF2-40B4-BE49-F238E27FC236}">
                  <a16:creationId xmlns:a16="http://schemas.microsoft.com/office/drawing/2014/main" id="{24686992-EBA5-4CE6-86CE-0DDF001369E4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32;p52">
              <a:extLst>
                <a:ext uri="{FF2B5EF4-FFF2-40B4-BE49-F238E27FC236}">
                  <a16:creationId xmlns:a16="http://schemas.microsoft.com/office/drawing/2014/main" id="{88A269F2-7EC2-4D1E-8DAB-E3C00EE7C3F0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33;p52">
              <a:extLst>
                <a:ext uri="{FF2B5EF4-FFF2-40B4-BE49-F238E27FC236}">
                  <a16:creationId xmlns:a16="http://schemas.microsoft.com/office/drawing/2014/main" id="{E3E4649C-0FA2-4F41-9D86-CC8781DF960C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34;p52">
              <a:extLst>
                <a:ext uri="{FF2B5EF4-FFF2-40B4-BE49-F238E27FC236}">
                  <a16:creationId xmlns:a16="http://schemas.microsoft.com/office/drawing/2014/main" id="{C358F7B5-7151-42FF-AC65-A1FF66962926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5;p52">
              <a:extLst>
                <a:ext uri="{FF2B5EF4-FFF2-40B4-BE49-F238E27FC236}">
                  <a16:creationId xmlns:a16="http://schemas.microsoft.com/office/drawing/2014/main" id="{C7692619-C102-48A9-AA6C-B6569FA92C60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36;p52">
              <a:extLst>
                <a:ext uri="{FF2B5EF4-FFF2-40B4-BE49-F238E27FC236}">
                  <a16:creationId xmlns:a16="http://schemas.microsoft.com/office/drawing/2014/main" id="{5DBD31B6-1C40-48C1-8BF2-CDD09CD4A3DE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37;p52">
              <a:extLst>
                <a:ext uri="{FF2B5EF4-FFF2-40B4-BE49-F238E27FC236}">
                  <a16:creationId xmlns:a16="http://schemas.microsoft.com/office/drawing/2014/main" id="{643F9984-1936-4706-9A70-60B15B328411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38;p52">
              <a:extLst>
                <a:ext uri="{FF2B5EF4-FFF2-40B4-BE49-F238E27FC236}">
                  <a16:creationId xmlns:a16="http://schemas.microsoft.com/office/drawing/2014/main" id="{CE427AC7-BD93-49A5-BE10-F7EE6EF2064F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39;p52">
              <a:extLst>
                <a:ext uri="{FF2B5EF4-FFF2-40B4-BE49-F238E27FC236}">
                  <a16:creationId xmlns:a16="http://schemas.microsoft.com/office/drawing/2014/main" id="{7B5F7283-B32C-4627-B5EE-595EA963F2D8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40;p52">
              <a:extLst>
                <a:ext uri="{FF2B5EF4-FFF2-40B4-BE49-F238E27FC236}">
                  <a16:creationId xmlns:a16="http://schemas.microsoft.com/office/drawing/2014/main" id="{927BB9C8-6DC1-402A-8C69-CCB9F54C1500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41;p52">
              <a:extLst>
                <a:ext uri="{FF2B5EF4-FFF2-40B4-BE49-F238E27FC236}">
                  <a16:creationId xmlns:a16="http://schemas.microsoft.com/office/drawing/2014/main" id="{0C3DE767-0324-4447-A22F-D6EBA6F1BEBB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42;p52">
              <a:extLst>
                <a:ext uri="{FF2B5EF4-FFF2-40B4-BE49-F238E27FC236}">
                  <a16:creationId xmlns:a16="http://schemas.microsoft.com/office/drawing/2014/main" id="{636B40C0-835D-48A8-8052-A63F4AD19FF8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43;p52">
              <a:extLst>
                <a:ext uri="{FF2B5EF4-FFF2-40B4-BE49-F238E27FC236}">
                  <a16:creationId xmlns:a16="http://schemas.microsoft.com/office/drawing/2014/main" id="{2DD5B330-A0B2-4050-AB62-EBA3676C0E3D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44;p52">
              <a:extLst>
                <a:ext uri="{FF2B5EF4-FFF2-40B4-BE49-F238E27FC236}">
                  <a16:creationId xmlns:a16="http://schemas.microsoft.com/office/drawing/2014/main" id="{267DC292-7D92-4417-B542-BF473B024F00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45;p52">
              <a:extLst>
                <a:ext uri="{FF2B5EF4-FFF2-40B4-BE49-F238E27FC236}">
                  <a16:creationId xmlns:a16="http://schemas.microsoft.com/office/drawing/2014/main" id="{F16B5A9D-7442-4F47-BD84-7AD04A2B488E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46;p52">
              <a:extLst>
                <a:ext uri="{FF2B5EF4-FFF2-40B4-BE49-F238E27FC236}">
                  <a16:creationId xmlns:a16="http://schemas.microsoft.com/office/drawing/2014/main" id="{3E0ABF63-F4E0-4A3F-931B-97222B989366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47;p52">
              <a:extLst>
                <a:ext uri="{FF2B5EF4-FFF2-40B4-BE49-F238E27FC236}">
                  <a16:creationId xmlns:a16="http://schemas.microsoft.com/office/drawing/2014/main" id="{428D69D1-0F0D-495B-A37C-9ACF5D7FF1C9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48;p52">
              <a:extLst>
                <a:ext uri="{FF2B5EF4-FFF2-40B4-BE49-F238E27FC236}">
                  <a16:creationId xmlns:a16="http://schemas.microsoft.com/office/drawing/2014/main" id="{A9C64C68-10F1-4176-A1C0-3C90CCDC284B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9;p52">
              <a:extLst>
                <a:ext uri="{FF2B5EF4-FFF2-40B4-BE49-F238E27FC236}">
                  <a16:creationId xmlns:a16="http://schemas.microsoft.com/office/drawing/2014/main" id="{74C498B8-C437-415A-8330-87B8CB786C40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50;p52">
              <a:extLst>
                <a:ext uri="{FF2B5EF4-FFF2-40B4-BE49-F238E27FC236}">
                  <a16:creationId xmlns:a16="http://schemas.microsoft.com/office/drawing/2014/main" id="{6BBA8B1E-EB30-4A6D-870C-8359A006B764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51;p52">
              <a:extLst>
                <a:ext uri="{FF2B5EF4-FFF2-40B4-BE49-F238E27FC236}">
                  <a16:creationId xmlns:a16="http://schemas.microsoft.com/office/drawing/2014/main" id="{6F7A1072-534E-453F-935A-27572D443043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52;p52">
              <a:extLst>
                <a:ext uri="{FF2B5EF4-FFF2-40B4-BE49-F238E27FC236}">
                  <a16:creationId xmlns:a16="http://schemas.microsoft.com/office/drawing/2014/main" id="{2B708833-E1F4-4683-94F8-C5652A89B10E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53;p52">
              <a:extLst>
                <a:ext uri="{FF2B5EF4-FFF2-40B4-BE49-F238E27FC236}">
                  <a16:creationId xmlns:a16="http://schemas.microsoft.com/office/drawing/2014/main" id="{98697B43-BA4E-446E-ACFC-B44528509D7B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54;p52">
              <a:extLst>
                <a:ext uri="{FF2B5EF4-FFF2-40B4-BE49-F238E27FC236}">
                  <a16:creationId xmlns:a16="http://schemas.microsoft.com/office/drawing/2014/main" id="{45CCF9B9-2895-41B9-BB49-95EA9921E656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55;p52">
              <a:extLst>
                <a:ext uri="{FF2B5EF4-FFF2-40B4-BE49-F238E27FC236}">
                  <a16:creationId xmlns:a16="http://schemas.microsoft.com/office/drawing/2014/main" id="{0685316E-602F-47A5-A6C6-205EAE9F9806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56;p52">
              <a:extLst>
                <a:ext uri="{FF2B5EF4-FFF2-40B4-BE49-F238E27FC236}">
                  <a16:creationId xmlns:a16="http://schemas.microsoft.com/office/drawing/2014/main" id="{0D963DE7-9BBA-469F-BDF2-643A4D2F626E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57;p52">
              <a:extLst>
                <a:ext uri="{FF2B5EF4-FFF2-40B4-BE49-F238E27FC236}">
                  <a16:creationId xmlns:a16="http://schemas.microsoft.com/office/drawing/2014/main" id="{ED3BC71D-6C8A-4F54-A38A-F1F4391F17E7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58;p52">
              <a:extLst>
                <a:ext uri="{FF2B5EF4-FFF2-40B4-BE49-F238E27FC236}">
                  <a16:creationId xmlns:a16="http://schemas.microsoft.com/office/drawing/2014/main" id="{19462273-FC08-4885-BE68-6C271D4BDDBD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59;p52">
              <a:extLst>
                <a:ext uri="{FF2B5EF4-FFF2-40B4-BE49-F238E27FC236}">
                  <a16:creationId xmlns:a16="http://schemas.microsoft.com/office/drawing/2014/main" id="{3DEAA410-85CC-4676-ADD5-F264BDA3A3D9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60;p52">
              <a:extLst>
                <a:ext uri="{FF2B5EF4-FFF2-40B4-BE49-F238E27FC236}">
                  <a16:creationId xmlns:a16="http://schemas.microsoft.com/office/drawing/2014/main" id="{6776946F-1A49-4ED6-8334-1378A6FB11B2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61;p52">
              <a:extLst>
                <a:ext uri="{FF2B5EF4-FFF2-40B4-BE49-F238E27FC236}">
                  <a16:creationId xmlns:a16="http://schemas.microsoft.com/office/drawing/2014/main" id="{90506E0A-87A4-4349-81CA-5FA541BE895D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62;p52">
              <a:extLst>
                <a:ext uri="{FF2B5EF4-FFF2-40B4-BE49-F238E27FC236}">
                  <a16:creationId xmlns:a16="http://schemas.microsoft.com/office/drawing/2014/main" id="{C4E99186-5591-4D7D-B5B0-90F096820057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63;p52">
              <a:extLst>
                <a:ext uri="{FF2B5EF4-FFF2-40B4-BE49-F238E27FC236}">
                  <a16:creationId xmlns:a16="http://schemas.microsoft.com/office/drawing/2014/main" id="{98B62869-464E-4797-99A0-B4C91D271240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64;p52">
              <a:extLst>
                <a:ext uri="{FF2B5EF4-FFF2-40B4-BE49-F238E27FC236}">
                  <a16:creationId xmlns:a16="http://schemas.microsoft.com/office/drawing/2014/main" id="{1F905398-A9ED-49CC-8D14-8D02FB6B7CFB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65;p52">
              <a:extLst>
                <a:ext uri="{FF2B5EF4-FFF2-40B4-BE49-F238E27FC236}">
                  <a16:creationId xmlns:a16="http://schemas.microsoft.com/office/drawing/2014/main" id="{E74E11A3-4C65-406B-98D3-A792CB99AF2E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66;p52">
              <a:extLst>
                <a:ext uri="{FF2B5EF4-FFF2-40B4-BE49-F238E27FC236}">
                  <a16:creationId xmlns:a16="http://schemas.microsoft.com/office/drawing/2014/main" id="{43E58D2C-FC7F-49E8-B9A1-9A3569712037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67;p52">
              <a:extLst>
                <a:ext uri="{FF2B5EF4-FFF2-40B4-BE49-F238E27FC236}">
                  <a16:creationId xmlns:a16="http://schemas.microsoft.com/office/drawing/2014/main" id="{8821007C-021B-47DC-A7DF-C91FEFF0991E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68;p52">
              <a:extLst>
                <a:ext uri="{FF2B5EF4-FFF2-40B4-BE49-F238E27FC236}">
                  <a16:creationId xmlns:a16="http://schemas.microsoft.com/office/drawing/2014/main" id="{9929181F-6519-4E1C-992D-55FF42E72FD2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69;p52">
              <a:extLst>
                <a:ext uri="{FF2B5EF4-FFF2-40B4-BE49-F238E27FC236}">
                  <a16:creationId xmlns:a16="http://schemas.microsoft.com/office/drawing/2014/main" id="{3C06539D-2D3B-48A5-B040-8B174AEE7BCF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70;p52">
              <a:extLst>
                <a:ext uri="{FF2B5EF4-FFF2-40B4-BE49-F238E27FC236}">
                  <a16:creationId xmlns:a16="http://schemas.microsoft.com/office/drawing/2014/main" id="{BF891CEA-71E5-418F-B6A1-637104EB6260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71;p52">
              <a:extLst>
                <a:ext uri="{FF2B5EF4-FFF2-40B4-BE49-F238E27FC236}">
                  <a16:creationId xmlns:a16="http://schemas.microsoft.com/office/drawing/2014/main" id="{74FF1E9A-9F67-417B-9868-10681829A048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72;p52">
              <a:extLst>
                <a:ext uri="{FF2B5EF4-FFF2-40B4-BE49-F238E27FC236}">
                  <a16:creationId xmlns:a16="http://schemas.microsoft.com/office/drawing/2014/main" id="{FBE59E95-6D51-4FD6-8A5C-EE0D29C2FD49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73;p52">
              <a:extLst>
                <a:ext uri="{FF2B5EF4-FFF2-40B4-BE49-F238E27FC236}">
                  <a16:creationId xmlns:a16="http://schemas.microsoft.com/office/drawing/2014/main" id="{A3E359FA-A61B-4E83-8F16-E569192BC5AA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74;p52">
              <a:extLst>
                <a:ext uri="{FF2B5EF4-FFF2-40B4-BE49-F238E27FC236}">
                  <a16:creationId xmlns:a16="http://schemas.microsoft.com/office/drawing/2014/main" id="{6CBCCD3E-68D4-4632-9417-21E22B44A556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75;p52">
              <a:extLst>
                <a:ext uri="{FF2B5EF4-FFF2-40B4-BE49-F238E27FC236}">
                  <a16:creationId xmlns:a16="http://schemas.microsoft.com/office/drawing/2014/main" id="{BA58D44F-681A-4FF2-B10A-27A272D50F25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76;p52">
              <a:extLst>
                <a:ext uri="{FF2B5EF4-FFF2-40B4-BE49-F238E27FC236}">
                  <a16:creationId xmlns:a16="http://schemas.microsoft.com/office/drawing/2014/main" id="{DA822B14-46CC-4DD1-B8A5-BBF8BA4ED8EE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77;p52">
              <a:extLst>
                <a:ext uri="{FF2B5EF4-FFF2-40B4-BE49-F238E27FC236}">
                  <a16:creationId xmlns:a16="http://schemas.microsoft.com/office/drawing/2014/main" id="{108E0567-F963-4028-8011-C476DD38034D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78;p52">
              <a:extLst>
                <a:ext uri="{FF2B5EF4-FFF2-40B4-BE49-F238E27FC236}">
                  <a16:creationId xmlns:a16="http://schemas.microsoft.com/office/drawing/2014/main" id="{A2C3035B-0F29-46E2-9F2D-F9222E489A69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79;p52">
              <a:extLst>
                <a:ext uri="{FF2B5EF4-FFF2-40B4-BE49-F238E27FC236}">
                  <a16:creationId xmlns:a16="http://schemas.microsoft.com/office/drawing/2014/main" id="{1CD07159-6C05-4310-AC0A-B1CC4597462D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80;p52">
              <a:extLst>
                <a:ext uri="{FF2B5EF4-FFF2-40B4-BE49-F238E27FC236}">
                  <a16:creationId xmlns:a16="http://schemas.microsoft.com/office/drawing/2014/main" id="{E3AE0945-2A93-46A5-80CE-6A5D41C4A3F6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81;p52">
              <a:extLst>
                <a:ext uri="{FF2B5EF4-FFF2-40B4-BE49-F238E27FC236}">
                  <a16:creationId xmlns:a16="http://schemas.microsoft.com/office/drawing/2014/main" id="{B1A3AC55-B999-4EAB-8A8D-27E11C7CE816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82;p52">
              <a:extLst>
                <a:ext uri="{FF2B5EF4-FFF2-40B4-BE49-F238E27FC236}">
                  <a16:creationId xmlns:a16="http://schemas.microsoft.com/office/drawing/2014/main" id="{72499BEB-445C-4358-A841-747CEB4615E3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83;p52">
              <a:extLst>
                <a:ext uri="{FF2B5EF4-FFF2-40B4-BE49-F238E27FC236}">
                  <a16:creationId xmlns:a16="http://schemas.microsoft.com/office/drawing/2014/main" id="{258D3EAE-F828-4607-AA33-0D7F005C0E17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84;p52">
              <a:extLst>
                <a:ext uri="{FF2B5EF4-FFF2-40B4-BE49-F238E27FC236}">
                  <a16:creationId xmlns:a16="http://schemas.microsoft.com/office/drawing/2014/main" id="{FE290FF2-CBF5-4719-BFAC-2414EC1CE5DF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85;p52">
              <a:extLst>
                <a:ext uri="{FF2B5EF4-FFF2-40B4-BE49-F238E27FC236}">
                  <a16:creationId xmlns:a16="http://schemas.microsoft.com/office/drawing/2014/main" id="{EE3DE17F-06B1-4CA8-B7B6-1051287CE2C4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86;p52">
              <a:extLst>
                <a:ext uri="{FF2B5EF4-FFF2-40B4-BE49-F238E27FC236}">
                  <a16:creationId xmlns:a16="http://schemas.microsoft.com/office/drawing/2014/main" id="{03F4A7A9-E4B4-4578-8C27-4533CB4E058E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87;p52">
              <a:extLst>
                <a:ext uri="{FF2B5EF4-FFF2-40B4-BE49-F238E27FC236}">
                  <a16:creationId xmlns:a16="http://schemas.microsoft.com/office/drawing/2014/main" id="{2D17D9FD-FDDC-4162-8F79-8829C6FC1007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88;p52">
              <a:extLst>
                <a:ext uri="{FF2B5EF4-FFF2-40B4-BE49-F238E27FC236}">
                  <a16:creationId xmlns:a16="http://schemas.microsoft.com/office/drawing/2014/main" id="{38AF64CB-7BD0-4AA7-8753-B57FDE808CC2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89;p52">
              <a:extLst>
                <a:ext uri="{FF2B5EF4-FFF2-40B4-BE49-F238E27FC236}">
                  <a16:creationId xmlns:a16="http://schemas.microsoft.com/office/drawing/2014/main" id="{99A0E7A9-2AF2-4FA9-8BD3-DCD52DCC94D9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90;p52">
              <a:extLst>
                <a:ext uri="{FF2B5EF4-FFF2-40B4-BE49-F238E27FC236}">
                  <a16:creationId xmlns:a16="http://schemas.microsoft.com/office/drawing/2014/main" id="{765BEE75-4D1D-42E0-806C-418F2CBE007A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91;p52">
              <a:extLst>
                <a:ext uri="{FF2B5EF4-FFF2-40B4-BE49-F238E27FC236}">
                  <a16:creationId xmlns:a16="http://schemas.microsoft.com/office/drawing/2014/main" id="{386AF2FA-3A1A-40E0-9ACA-FB55CECA0DF6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92;p52">
              <a:extLst>
                <a:ext uri="{FF2B5EF4-FFF2-40B4-BE49-F238E27FC236}">
                  <a16:creationId xmlns:a16="http://schemas.microsoft.com/office/drawing/2014/main" id="{1555237D-D14E-470D-B699-BB3B0B6ACBBA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93;p52">
              <a:extLst>
                <a:ext uri="{FF2B5EF4-FFF2-40B4-BE49-F238E27FC236}">
                  <a16:creationId xmlns:a16="http://schemas.microsoft.com/office/drawing/2014/main" id="{E175B2CD-E580-4D6F-8A6F-B7B514A0057B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94;p52">
              <a:extLst>
                <a:ext uri="{FF2B5EF4-FFF2-40B4-BE49-F238E27FC236}">
                  <a16:creationId xmlns:a16="http://schemas.microsoft.com/office/drawing/2014/main" id="{E62DAFCD-3B3E-453A-9010-9278EE54F59C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95;p52">
              <a:extLst>
                <a:ext uri="{FF2B5EF4-FFF2-40B4-BE49-F238E27FC236}">
                  <a16:creationId xmlns:a16="http://schemas.microsoft.com/office/drawing/2014/main" id="{D36D178C-2DC7-47B2-8A19-D832F808710E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96;p52">
              <a:extLst>
                <a:ext uri="{FF2B5EF4-FFF2-40B4-BE49-F238E27FC236}">
                  <a16:creationId xmlns:a16="http://schemas.microsoft.com/office/drawing/2014/main" id="{7B8479E1-2E94-4D93-B388-BB99975F47B5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97;p52">
              <a:extLst>
                <a:ext uri="{FF2B5EF4-FFF2-40B4-BE49-F238E27FC236}">
                  <a16:creationId xmlns:a16="http://schemas.microsoft.com/office/drawing/2014/main" id="{350A6319-FC65-459D-8D4D-84A4198770D8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98;p52">
              <a:extLst>
                <a:ext uri="{FF2B5EF4-FFF2-40B4-BE49-F238E27FC236}">
                  <a16:creationId xmlns:a16="http://schemas.microsoft.com/office/drawing/2014/main" id="{04D11188-EF4E-4B10-9277-E90B7B437B38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99;p52">
              <a:extLst>
                <a:ext uri="{FF2B5EF4-FFF2-40B4-BE49-F238E27FC236}">
                  <a16:creationId xmlns:a16="http://schemas.microsoft.com/office/drawing/2014/main" id="{65C9C1A4-B932-4BD3-ABC9-E8AA7ACB1DDA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800;p52">
              <a:extLst>
                <a:ext uri="{FF2B5EF4-FFF2-40B4-BE49-F238E27FC236}">
                  <a16:creationId xmlns:a16="http://schemas.microsoft.com/office/drawing/2014/main" id="{19943E55-C978-4C41-8F86-CCB7B9E05B26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801;p52">
              <a:extLst>
                <a:ext uri="{FF2B5EF4-FFF2-40B4-BE49-F238E27FC236}">
                  <a16:creationId xmlns:a16="http://schemas.microsoft.com/office/drawing/2014/main" id="{C0579BB6-674A-473C-AEEF-BD81F4673ED0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802;p52">
              <a:extLst>
                <a:ext uri="{FF2B5EF4-FFF2-40B4-BE49-F238E27FC236}">
                  <a16:creationId xmlns:a16="http://schemas.microsoft.com/office/drawing/2014/main" id="{532FB9DF-FB42-4ECE-9924-714C047AD909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03;p52">
              <a:extLst>
                <a:ext uri="{FF2B5EF4-FFF2-40B4-BE49-F238E27FC236}">
                  <a16:creationId xmlns:a16="http://schemas.microsoft.com/office/drawing/2014/main" id="{8655F635-712F-465F-9299-2056B237D997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04;p52">
              <a:extLst>
                <a:ext uri="{FF2B5EF4-FFF2-40B4-BE49-F238E27FC236}">
                  <a16:creationId xmlns:a16="http://schemas.microsoft.com/office/drawing/2014/main" id="{01FE1261-6595-420E-999D-388416B8FE6A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805;p52">
              <a:extLst>
                <a:ext uri="{FF2B5EF4-FFF2-40B4-BE49-F238E27FC236}">
                  <a16:creationId xmlns:a16="http://schemas.microsoft.com/office/drawing/2014/main" id="{87C1C27C-F25E-40BA-B421-703DFCE3B527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806;p52">
              <a:extLst>
                <a:ext uri="{FF2B5EF4-FFF2-40B4-BE49-F238E27FC236}">
                  <a16:creationId xmlns:a16="http://schemas.microsoft.com/office/drawing/2014/main" id="{4B8DA87C-51CB-4D54-8B69-89809FF8FF21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807;p52">
              <a:extLst>
                <a:ext uri="{FF2B5EF4-FFF2-40B4-BE49-F238E27FC236}">
                  <a16:creationId xmlns:a16="http://schemas.microsoft.com/office/drawing/2014/main" id="{3A46CD73-A8F9-4AE1-A837-912E3A73E30A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808;p52">
              <a:extLst>
                <a:ext uri="{FF2B5EF4-FFF2-40B4-BE49-F238E27FC236}">
                  <a16:creationId xmlns:a16="http://schemas.microsoft.com/office/drawing/2014/main" id="{2F1DD4CF-9995-4AE5-BB43-75999DB887B8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809;p52">
              <a:extLst>
                <a:ext uri="{FF2B5EF4-FFF2-40B4-BE49-F238E27FC236}">
                  <a16:creationId xmlns:a16="http://schemas.microsoft.com/office/drawing/2014/main" id="{DFBB20F3-DB1D-4F11-B4BB-E93844225E38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810;p52">
              <a:extLst>
                <a:ext uri="{FF2B5EF4-FFF2-40B4-BE49-F238E27FC236}">
                  <a16:creationId xmlns:a16="http://schemas.microsoft.com/office/drawing/2014/main" id="{CEBF96B0-EC0A-48C0-8EE0-B51AA39896A3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811;p52">
              <a:extLst>
                <a:ext uri="{FF2B5EF4-FFF2-40B4-BE49-F238E27FC236}">
                  <a16:creationId xmlns:a16="http://schemas.microsoft.com/office/drawing/2014/main" id="{C8FEB428-71D0-4813-AC1E-3368226462C9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812;p52">
              <a:extLst>
                <a:ext uri="{FF2B5EF4-FFF2-40B4-BE49-F238E27FC236}">
                  <a16:creationId xmlns:a16="http://schemas.microsoft.com/office/drawing/2014/main" id="{BBCDD3EA-EAD5-45AB-9889-9E2DCEE47DA9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813;p52">
              <a:extLst>
                <a:ext uri="{FF2B5EF4-FFF2-40B4-BE49-F238E27FC236}">
                  <a16:creationId xmlns:a16="http://schemas.microsoft.com/office/drawing/2014/main" id="{9EA009D5-4CDB-479F-AA07-514AB4A5A7BF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14;p52">
              <a:extLst>
                <a:ext uri="{FF2B5EF4-FFF2-40B4-BE49-F238E27FC236}">
                  <a16:creationId xmlns:a16="http://schemas.microsoft.com/office/drawing/2014/main" id="{E945A3A4-E456-424E-BD1C-E12F71FB54F2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815;p52">
              <a:extLst>
                <a:ext uri="{FF2B5EF4-FFF2-40B4-BE49-F238E27FC236}">
                  <a16:creationId xmlns:a16="http://schemas.microsoft.com/office/drawing/2014/main" id="{C421ED6D-7302-4F09-A739-BBD48FF590C4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16;p52">
              <a:extLst>
                <a:ext uri="{FF2B5EF4-FFF2-40B4-BE49-F238E27FC236}">
                  <a16:creationId xmlns:a16="http://schemas.microsoft.com/office/drawing/2014/main" id="{BD0BD30F-E38E-41A2-9220-1051B291C8C6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17;p52">
              <a:extLst>
                <a:ext uri="{FF2B5EF4-FFF2-40B4-BE49-F238E27FC236}">
                  <a16:creationId xmlns:a16="http://schemas.microsoft.com/office/drawing/2014/main" id="{348BB295-AEAA-4AE4-A332-61629173AF5F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18;p52">
              <a:extLst>
                <a:ext uri="{FF2B5EF4-FFF2-40B4-BE49-F238E27FC236}">
                  <a16:creationId xmlns:a16="http://schemas.microsoft.com/office/drawing/2014/main" id="{CB8822AD-E011-450A-A79F-A3550CA2DF31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19;p52">
              <a:extLst>
                <a:ext uri="{FF2B5EF4-FFF2-40B4-BE49-F238E27FC236}">
                  <a16:creationId xmlns:a16="http://schemas.microsoft.com/office/drawing/2014/main" id="{907BB425-9216-4032-BC3B-5E6C60FB51F1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820;p52">
              <a:extLst>
                <a:ext uri="{FF2B5EF4-FFF2-40B4-BE49-F238E27FC236}">
                  <a16:creationId xmlns:a16="http://schemas.microsoft.com/office/drawing/2014/main" id="{DE78425B-C223-4413-9D5D-421BE2A25AA2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21;p52">
              <a:extLst>
                <a:ext uri="{FF2B5EF4-FFF2-40B4-BE49-F238E27FC236}">
                  <a16:creationId xmlns:a16="http://schemas.microsoft.com/office/drawing/2014/main" id="{2B0B1208-9E9F-470D-99E3-7EBFE3D166DF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22;p52">
              <a:extLst>
                <a:ext uri="{FF2B5EF4-FFF2-40B4-BE49-F238E27FC236}">
                  <a16:creationId xmlns:a16="http://schemas.microsoft.com/office/drawing/2014/main" id="{4E5366A9-7E8B-41B0-BEBA-04BB8161F37D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23;p52">
              <a:extLst>
                <a:ext uri="{FF2B5EF4-FFF2-40B4-BE49-F238E27FC236}">
                  <a16:creationId xmlns:a16="http://schemas.microsoft.com/office/drawing/2014/main" id="{1EA06494-2BE3-4E84-9F7D-2B82D3293316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24;p52">
              <a:extLst>
                <a:ext uri="{FF2B5EF4-FFF2-40B4-BE49-F238E27FC236}">
                  <a16:creationId xmlns:a16="http://schemas.microsoft.com/office/drawing/2014/main" id="{B0DA56C3-346D-4116-B0A8-50D3555D87DB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25;p52">
              <a:extLst>
                <a:ext uri="{FF2B5EF4-FFF2-40B4-BE49-F238E27FC236}">
                  <a16:creationId xmlns:a16="http://schemas.microsoft.com/office/drawing/2014/main" id="{9F2F3231-F2DF-4713-9B44-F5957381D64B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26;p52">
              <a:extLst>
                <a:ext uri="{FF2B5EF4-FFF2-40B4-BE49-F238E27FC236}">
                  <a16:creationId xmlns:a16="http://schemas.microsoft.com/office/drawing/2014/main" id="{1FC0A413-B9EF-4491-AF9E-595888497147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27;p52">
              <a:extLst>
                <a:ext uri="{FF2B5EF4-FFF2-40B4-BE49-F238E27FC236}">
                  <a16:creationId xmlns:a16="http://schemas.microsoft.com/office/drawing/2014/main" id="{E2B54CD4-5FAC-4AE7-BB01-A83E61824EF8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28;p52">
              <a:extLst>
                <a:ext uri="{FF2B5EF4-FFF2-40B4-BE49-F238E27FC236}">
                  <a16:creationId xmlns:a16="http://schemas.microsoft.com/office/drawing/2014/main" id="{5271B992-7897-4452-A00D-88DA7BAEB1D0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29;p52">
              <a:extLst>
                <a:ext uri="{FF2B5EF4-FFF2-40B4-BE49-F238E27FC236}">
                  <a16:creationId xmlns:a16="http://schemas.microsoft.com/office/drawing/2014/main" id="{F398946B-B9D0-4547-878E-62ED5AE2B919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30;p52">
              <a:extLst>
                <a:ext uri="{FF2B5EF4-FFF2-40B4-BE49-F238E27FC236}">
                  <a16:creationId xmlns:a16="http://schemas.microsoft.com/office/drawing/2014/main" id="{1F92D19F-51E3-4AFF-935C-6DBDF8BD12B6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31;p52">
              <a:extLst>
                <a:ext uri="{FF2B5EF4-FFF2-40B4-BE49-F238E27FC236}">
                  <a16:creationId xmlns:a16="http://schemas.microsoft.com/office/drawing/2014/main" id="{166813FA-310D-46A3-8C99-ABAA363CB0CF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832;p52">
              <a:extLst>
                <a:ext uri="{FF2B5EF4-FFF2-40B4-BE49-F238E27FC236}">
                  <a16:creationId xmlns:a16="http://schemas.microsoft.com/office/drawing/2014/main" id="{6937B63C-6913-456F-B785-EC03AF24A01E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833;p52">
              <a:extLst>
                <a:ext uri="{FF2B5EF4-FFF2-40B4-BE49-F238E27FC236}">
                  <a16:creationId xmlns:a16="http://schemas.microsoft.com/office/drawing/2014/main" id="{147C255F-D942-4F22-8DD3-7343607E7B0D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834;p52">
              <a:extLst>
                <a:ext uri="{FF2B5EF4-FFF2-40B4-BE49-F238E27FC236}">
                  <a16:creationId xmlns:a16="http://schemas.microsoft.com/office/drawing/2014/main" id="{35E10B87-3C46-440C-8180-C1F7EE41DE35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835;p52">
              <a:extLst>
                <a:ext uri="{FF2B5EF4-FFF2-40B4-BE49-F238E27FC236}">
                  <a16:creationId xmlns:a16="http://schemas.microsoft.com/office/drawing/2014/main" id="{1AD8C0A1-9F9A-455D-A42C-30CB0778441A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836;p52">
              <a:extLst>
                <a:ext uri="{FF2B5EF4-FFF2-40B4-BE49-F238E27FC236}">
                  <a16:creationId xmlns:a16="http://schemas.microsoft.com/office/drawing/2014/main" id="{F102FA99-2C55-4670-ACE8-38FFCC0263CB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837;p52">
              <a:extLst>
                <a:ext uri="{FF2B5EF4-FFF2-40B4-BE49-F238E27FC236}">
                  <a16:creationId xmlns:a16="http://schemas.microsoft.com/office/drawing/2014/main" id="{2588364B-66AC-460A-BEBD-B38188AA428F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838;p52">
              <a:extLst>
                <a:ext uri="{FF2B5EF4-FFF2-40B4-BE49-F238E27FC236}">
                  <a16:creationId xmlns:a16="http://schemas.microsoft.com/office/drawing/2014/main" id="{99B28CD1-26A8-4102-8FDB-878B2B585CA3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839;p52">
              <a:extLst>
                <a:ext uri="{FF2B5EF4-FFF2-40B4-BE49-F238E27FC236}">
                  <a16:creationId xmlns:a16="http://schemas.microsoft.com/office/drawing/2014/main" id="{A6733A9C-B7A7-4EE8-8CB5-E710209D3CB7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40;p52">
              <a:extLst>
                <a:ext uri="{FF2B5EF4-FFF2-40B4-BE49-F238E27FC236}">
                  <a16:creationId xmlns:a16="http://schemas.microsoft.com/office/drawing/2014/main" id="{BD08C775-1FEA-44AC-A4F6-28FC8B6C8C71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41;p52">
              <a:extLst>
                <a:ext uri="{FF2B5EF4-FFF2-40B4-BE49-F238E27FC236}">
                  <a16:creationId xmlns:a16="http://schemas.microsoft.com/office/drawing/2014/main" id="{FB00FF04-C543-4154-9582-2E8195BC7BDD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42;p52">
              <a:extLst>
                <a:ext uri="{FF2B5EF4-FFF2-40B4-BE49-F238E27FC236}">
                  <a16:creationId xmlns:a16="http://schemas.microsoft.com/office/drawing/2014/main" id="{B46E88F0-E36E-4BB3-8FCE-673FED0E8426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43;p52">
              <a:extLst>
                <a:ext uri="{FF2B5EF4-FFF2-40B4-BE49-F238E27FC236}">
                  <a16:creationId xmlns:a16="http://schemas.microsoft.com/office/drawing/2014/main" id="{80FE69D4-9C0F-48E8-916B-C94267130953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44;p52">
              <a:extLst>
                <a:ext uri="{FF2B5EF4-FFF2-40B4-BE49-F238E27FC236}">
                  <a16:creationId xmlns:a16="http://schemas.microsoft.com/office/drawing/2014/main" id="{18AC3D40-16EE-4E14-BD1D-E43B156AD83A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45;p52">
              <a:extLst>
                <a:ext uri="{FF2B5EF4-FFF2-40B4-BE49-F238E27FC236}">
                  <a16:creationId xmlns:a16="http://schemas.microsoft.com/office/drawing/2014/main" id="{C276BDE5-370B-4C1E-9DCB-58C0DD70F209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46;p52">
              <a:extLst>
                <a:ext uri="{FF2B5EF4-FFF2-40B4-BE49-F238E27FC236}">
                  <a16:creationId xmlns:a16="http://schemas.microsoft.com/office/drawing/2014/main" id="{54CC4722-3BF7-497D-A5FF-F137E01CBE9E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47;p52">
              <a:extLst>
                <a:ext uri="{FF2B5EF4-FFF2-40B4-BE49-F238E27FC236}">
                  <a16:creationId xmlns:a16="http://schemas.microsoft.com/office/drawing/2014/main" id="{9E4492B0-A5CE-4FE5-961F-B297A67CA6BB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48;p52">
              <a:extLst>
                <a:ext uri="{FF2B5EF4-FFF2-40B4-BE49-F238E27FC236}">
                  <a16:creationId xmlns:a16="http://schemas.microsoft.com/office/drawing/2014/main" id="{48D3D13C-A045-4F4F-856B-7F7AC0408673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49;p52">
              <a:extLst>
                <a:ext uri="{FF2B5EF4-FFF2-40B4-BE49-F238E27FC236}">
                  <a16:creationId xmlns:a16="http://schemas.microsoft.com/office/drawing/2014/main" id="{327A9C99-0D10-4421-B2E6-52D0F13CCEE4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50;p52">
              <a:extLst>
                <a:ext uri="{FF2B5EF4-FFF2-40B4-BE49-F238E27FC236}">
                  <a16:creationId xmlns:a16="http://schemas.microsoft.com/office/drawing/2014/main" id="{CA6453A1-247D-4FBF-817A-73834ACC3A32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51;p52">
              <a:extLst>
                <a:ext uri="{FF2B5EF4-FFF2-40B4-BE49-F238E27FC236}">
                  <a16:creationId xmlns:a16="http://schemas.microsoft.com/office/drawing/2014/main" id="{5E411C5E-33EB-4E22-9C2D-FFC0589E6599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52;p52">
              <a:extLst>
                <a:ext uri="{FF2B5EF4-FFF2-40B4-BE49-F238E27FC236}">
                  <a16:creationId xmlns:a16="http://schemas.microsoft.com/office/drawing/2014/main" id="{96940970-4033-4890-B2DB-6D3A169A561D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53;p52">
              <a:extLst>
                <a:ext uri="{FF2B5EF4-FFF2-40B4-BE49-F238E27FC236}">
                  <a16:creationId xmlns:a16="http://schemas.microsoft.com/office/drawing/2014/main" id="{E54F448E-D0FD-44D0-88B7-C874C18A074D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54;p52">
              <a:extLst>
                <a:ext uri="{FF2B5EF4-FFF2-40B4-BE49-F238E27FC236}">
                  <a16:creationId xmlns:a16="http://schemas.microsoft.com/office/drawing/2014/main" id="{46E7FE79-1513-41B2-814B-CAD74FCFC62D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55;p52">
              <a:extLst>
                <a:ext uri="{FF2B5EF4-FFF2-40B4-BE49-F238E27FC236}">
                  <a16:creationId xmlns:a16="http://schemas.microsoft.com/office/drawing/2014/main" id="{D07BE3D0-6E62-4BF8-B21B-DFFF4563C028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56;p52">
              <a:extLst>
                <a:ext uri="{FF2B5EF4-FFF2-40B4-BE49-F238E27FC236}">
                  <a16:creationId xmlns:a16="http://schemas.microsoft.com/office/drawing/2014/main" id="{03A2C1A2-1CED-41D7-B55E-CD7404BB72E5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57;p52">
              <a:extLst>
                <a:ext uri="{FF2B5EF4-FFF2-40B4-BE49-F238E27FC236}">
                  <a16:creationId xmlns:a16="http://schemas.microsoft.com/office/drawing/2014/main" id="{682BDFCF-44AA-4ACF-AB0B-EF89A5FE70AC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58;p52">
              <a:extLst>
                <a:ext uri="{FF2B5EF4-FFF2-40B4-BE49-F238E27FC236}">
                  <a16:creationId xmlns:a16="http://schemas.microsoft.com/office/drawing/2014/main" id="{187AE5F1-8AC1-4381-8E17-48D0DAD40B36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59;p52">
              <a:extLst>
                <a:ext uri="{FF2B5EF4-FFF2-40B4-BE49-F238E27FC236}">
                  <a16:creationId xmlns:a16="http://schemas.microsoft.com/office/drawing/2014/main" id="{CC39333D-09BA-4FE1-8707-73359B2626B8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60;p52">
              <a:extLst>
                <a:ext uri="{FF2B5EF4-FFF2-40B4-BE49-F238E27FC236}">
                  <a16:creationId xmlns:a16="http://schemas.microsoft.com/office/drawing/2014/main" id="{653D3F78-31A1-4CFF-9940-E65C96E834EB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61;p52">
              <a:extLst>
                <a:ext uri="{FF2B5EF4-FFF2-40B4-BE49-F238E27FC236}">
                  <a16:creationId xmlns:a16="http://schemas.microsoft.com/office/drawing/2014/main" id="{8A07404D-1CE0-4BCD-A6DD-1A4962F69E5B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62;p52">
              <a:extLst>
                <a:ext uri="{FF2B5EF4-FFF2-40B4-BE49-F238E27FC236}">
                  <a16:creationId xmlns:a16="http://schemas.microsoft.com/office/drawing/2014/main" id="{4DB17D7A-6F0C-4B47-AB5F-E4D74CBF2B87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63;p52">
              <a:extLst>
                <a:ext uri="{FF2B5EF4-FFF2-40B4-BE49-F238E27FC236}">
                  <a16:creationId xmlns:a16="http://schemas.microsoft.com/office/drawing/2014/main" id="{6B0F801B-F28E-4F0E-8F8E-F709410F01A9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64;p52">
              <a:extLst>
                <a:ext uri="{FF2B5EF4-FFF2-40B4-BE49-F238E27FC236}">
                  <a16:creationId xmlns:a16="http://schemas.microsoft.com/office/drawing/2014/main" id="{E1E7C033-F661-4A02-9F31-E8A226CF46BC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65;p52">
              <a:extLst>
                <a:ext uri="{FF2B5EF4-FFF2-40B4-BE49-F238E27FC236}">
                  <a16:creationId xmlns:a16="http://schemas.microsoft.com/office/drawing/2014/main" id="{76EAAB05-C90A-44C0-95FB-77F68BF6F58F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66;p52">
              <a:extLst>
                <a:ext uri="{FF2B5EF4-FFF2-40B4-BE49-F238E27FC236}">
                  <a16:creationId xmlns:a16="http://schemas.microsoft.com/office/drawing/2014/main" id="{22BF7038-1EC5-4BC5-9A06-A798EA5A8AB4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67;p52">
              <a:extLst>
                <a:ext uri="{FF2B5EF4-FFF2-40B4-BE49-F238E27FC236}">
                  <a16:creationId xmlns:a16="http://schemas.microsoft.com/office/drawing/2014/main" id="{0AFE6223-4FA5-4444-9DEC-8D27963EBFBC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68;p52">
              <a:extLst>
                <a:ext uri="{FF2B5EF4-FFF2-40B4-BE49-F238E27FC236}">
                  <a16:creationId xmlns:a16="http://schemas.microsoft.com/office/drawing/2014/main" id="{8CACBCBE-AB49-4B1C-82E7-6A0085313201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69;p52">
              <a:extLst>
                <a:ext uri="{FF2B5EF4-FFF2-40B4-BE49-F238E27FC236}">
                  <a16:creationId xmlns:a16="http://schemas.microsoft.com/office/drawing/2014/main" id="{9BA13ACB-8F34-49F4-836E-162E24AC569F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70;p52">
              <a:extLst>
                <a:ext uri="{FF2B5EF4-FFF2-40B4-BE49-F238E27FC236}">
                  <a16:creationId xmlns:a16="http://schemas.microsoft.com/office/drawing/2014/main" id="{5CC0E642-C3F7-47F8-9770-42FAE05C80D6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71;p52">
              <a:extLst>
                <a:ext uri="{FF2B5EF4-FFF2-40B4-BE49-F238E27FC236}">
                  <a16:creationId xmlns:a16="http://schemas.microsoft.com/office/drawing/2014/main" id="{2A2D3ABC-1170-4BBC-B697-599ED2F1D50D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72;p52">
              <a:extLst>
                <a:ext uri="{FF2B5EF4-FFF2-40B4-BE49-F238E27FC236}">
                  <a16:creationId xmlns:a16="http://schemas.microsoft.com/office/drawing/2014/main" id="{D54518D9-856D-43F6-8787-BB6F1FDF00DA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73;p52">
              <a:extLst>
                <a:ext uri="{FF2B5EF4-FFF2-40B4-BE49-F238E27FC236}">
                  <a16:creationId xmlns:a16="http://schemas.microsoft.com/office/drawing/2014/main" id="{3881A275-CFCD-4F23-9072-028E03D33E43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74;p52">
              <a:extLst>
                <a:ext uri="{FF2B5EF4-FFF2-40B4-BE49-F238E27FC236}">
                  <a16:creationId xmlns:a16="http://schemas.microsoft.com/office/drawing/2014/main" id="{24EAD7D2-906C-430D-83BA-D219D732D011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75;p52">
              <a:extLst>
                <a:ext uri="{FF2B5EF4-FFF2-40B4-BE49-F238E27FC236}">
                  <a16:creationId xmlns:a16="http://schemas.microsoft.com/office/drawing/2014/main" id="{8BE8F3AC-34A9-48DC-9AE1-34128394B8C9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76;p52">
              <a:extLst>
                <a:ext uri="{FF2B5EF4-FFF2-40B4-BE49-F238E27FC236}">
                  <a16:creationId xmlns:a16="http://schemas.microsoft.com/office/drawing/2014/main" id="{A5149162-C7E5-478C-BC0B-2842F80735B7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77;p52">
              <a:extLst>
                <a:ext uri="{FF2B5EF4-FFF2-40B4-BE49-F238E27FC236}">
                  <a16:creationId xmlns:a16="http://schemas.microsoft.com/office/drawing/2014/main" id="{FFEFEDB2-1922-4FB9-80DC-F36D8A7B987E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78;p52">
              <a:extLst>
                <a:ext uri="{FF2B5EF4-FFF2-40B4-BE49-F238E27FC236}">
                  <a16:creationId xmlns:a16="http://schemas.microsoft.com/office/drawing/2014/main" id="{2B3E224A-8CA3-49FB-9C1B-75BFD7B81E0B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79;p52">
              <a:extLst>
                <a:ext uri="{FF2B5EF4-FFF2-40B4-BE49-F238E27FC236}">
                  <a16:creationId xmlns:a16="http://schemas.microsoft.com/office/drawing/2014/main" id="{48726437-8068-4CA5-B8B3-5773876A1D72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80;p52">
              <a:extLst>
                <a:ext uri="{FF2B5EF4-FFF2-40B4-BE49-F238E27FC236}">
                  <a16:creationId xmlns:a16="http://schemas.microsoft.com/office/drawing/2014/main" id="{D258A230-4A7D-4985-97E2-7764452340CB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81;p52">
              <a:extLst>
                <a:ext uri="{FF2B5EF4-FFF2-40B4-BE49-F238E27FC236}">
                  <a16:creationId xmlns:a16="http://schemas.microsoft.com/office/drawing/2014/main" id="{9D6CEECC-E627-4EE4-B139-7BFE69E525FD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82;p52">
              <a:extLst>
                <a:ext uri="{FF2B5EF4-FFF2-40B4-BE49-F238E27FC236}">
                  <a16:creationId xmlns:a16="http://schemas.microsoft.com/office/drawing/2014/main" id="{BEA083B8-DF9F-4185-959A-5103DCF30CD6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83;p52">
              <a:extLst>
                <a:ext uri="{FF2B5EF4-FFF2-40B4-BE49-F238E27FC236}">
                  <a16:creationId xmlns:a16="http://schemas.microsoft.com/office/drawing/2014/main" id="{D65EE5BF-F780-4550-93AE-4CF8BED18BA0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84;p52">
              <a:extLst>
                <a:ext uri="{FF2B5EF4-FFF2-40B4-BE49-F238E27FC236}">
                  <a16:creationId xmlns:a16="http://schemas.microsoft.com/office/drawing/2014/main" id="{0261131F-C09F-48B1-AA71-FE26DD978086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85;p52">
              <a:extLst>
                <a:ext uri="{FF2B5EF4-FFF2-40B4-BE49-F238E27FC236}">
                  <a16:creationId xmlns:a16="http://schemas.microsoft.com/office/drawing/2014/main" id="{0667F8CF-C249-47E4-991A-F0EDE4C8E2AA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86;p52">
              <a:extLst>
                <a:ext uri="{FF2B5EF4-FFF2-40B4-BE49-F238E27FC236}">
                  <a16:creationId xmlns:a16="http://schemas.microsoft.com/office/drawing/2014/main" id="{CDE18701-1A5B-44C8-AA15-3A67F502B6B6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87;p52">
              <a:extLst>
                <a:ext uri="{FF2B5EF4-FFF2-40B4-BE49-F238E27FC236}">
                  <a16:creationId xmlns:a16="http://schemas.microsoft.com/office/drawing/2014/main" id="{DC65A835-76BF-4C85-AAF1-66269E91FA21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88;p52">
              <a:extLst>
                <a:ext uri="{FF2B5EF4-FFF2-40B4-BE49-F238E27FC236}">
                  <a16:creationId xmlns:a16="http://schemas.microsoft.com/office/drawing/2014/main" id="{4A63D751-70C6-4A79-8EF3-427ED0164210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89;p52">
              <a:extLst>
                <a:ext uri="{FF2B5EF4-FFF2-40B4-BE49-F238E27FC236}">
                  <a16:creationId xmlns:a16="http://schemas.microsoft.com/office/drawing/2014/main" id="{6C9D3D04-080B-4383-816D-DA3FDC519A88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90;p52">
              <a:extLst>
                <a:ext uri="{FF2B5EF4-FFF2-40B4-BE49-F238E27FC236}">
                  <a16:creationId xmlns:a16="http://schemas.microsoft.com/office/drawing/2014/main" id="{5085FE59-2C3C-45FD-90D5-73F9EE0C6DB5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91;p52">
              <a:extLst>
                <a:ext uri="{FF2B5EF4-FFF2-40B4-BE49-F238E27FC236}">
                  <a16:creationId xmlns:a16="http://schemas.microsoft.com/office/drawing/2014/main" id="{0B1AA2E7-B558-4981-A36B-453CD8236271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92;p52">
              <a:extLst>
                <a:ext uri="{FF2B5EF4-FFF2-40B4-BE49-F238E27FC236}">
                  <a16:creationId xmlns:a16="http://schemas.microsoft.com/office/drawing/2014/main" id="{D6766942-F0A7-4575-87CB-04A51918BD33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93;p52">
              <a:extLst>
                <a:ext uri="{FF2B5EF4-FFF2-40B4-BE49-F238E27FC236}">
                  <a16:creationId xmlns:a16="http://schemas.microsoft.com/office/drawing/2014/main" id="{C0371B87-7897-4B25-8248-7AFECD717DB5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94;p52">
              <a:extLst>
                <a:ext uri="{FF2B5EF4-FFF2-40B4-BE49-F238E27FC236}">
                  <a16:creationId xmlns:a16="http://schemas.microsoft.com/office/drawing/2014/main" id="{F53DB4EC-0E5C-41AD-8AA4-E68F02CC8C2E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95;p52">
              <a:extLst>
                <a:ext uri="{FF2B5EF4-FFF2-40B4-BE49-F238E27FC236}">
                  <a16:creationId xmlns:a16="http://schemas.microsoft.com/office/drawing/2014/main" id="{6C8665A7-74E5-4829-A789-72103FE43825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96;p52">
              <a:extLst>
                <a:ext uri="{FF2B5EF4-FFF2-40B4-BE49-F238E27FC236}">
                  <a16:creationId xmlns:a16="http://schemas.microsoft.com/office/drawing/2014/main" id="{6E59C4FC-606E-4D10-BE83-9D1EEA954B55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97;p52">
              <a:extLst>
                <a:ext uri="{FF2B5EF4-FFF2-40B4-BE49-F238E27FC236}">
                  <a16:creationId xmlns:a16="http://schemas.microsoft.com/office/drawing/2014/main" id="{455E0F41-E42D-40E3-BECA-EAE1E2CCACF6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98;p52">
              <a:extLst>
                <a:ext uri="{FF2B5EF4-FFF2-40B4-BE49-F238E27FC236}">
                  <a16:creationId xmlns:a16="http://schemas.microsoft.com/office/drawing/2014/main" id="{C3AF4E5F-56CA-4CB2-8F97-524DFA6DE78D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99;p52">
              <a:extLst>
                <a:ext uri="{FF2B5EF4-FFF2-40B4-BE49-F238E27FC236}">
                  <a16:creationId xmlns:a16="http://schemas.microsoft.com/office/drawing/2014/main" id="{87B3BCDD-2DB2-43BF-9A31-EBC4C3C1DEC3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900;p52">
              <a:extLst>
                <a:ext uri="{FF2B5EF4-FFF2-40B4-BE49-F238E27FC236}">
                  <a16:creationId xmlns:a16="http://schemas.microsoft.com/office/drawing/2014/main" id="{2E353A17-3443-459A-B921-3DF048CF57EA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901;p52">
              <a:extLst>
                <a:ext uri="{FF2B5EF4-FFF2-40B4-BE49-F238E27FC236}">
                  <a16:creationId xmlns:a16="http://schemas.microsoft.com/office/drawing/2014/main" id="{5C64D9AE-C0EC-4417-AAD2-4361915FD084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902;p52">
              <a:extLst>
                <a:ext uri="{FF2B5EF4-FFF2-40B4-BE49-F238E27FC236}">
                  <a16:creationId xmlns:a16="http://schemas.microsoft.com/office/drawing/2014/main" id="{BC98C10B-176C-4C4E-8BF1-C08950055E38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903;p52">
              <a:extLst>
                <a:ext uri="{FF2B5EF4-FFF2-40B4-BE49-F238E27FC236}">
                  <a16:creationId xmlns:a16="http://schemas.microsoft.com/office/drawing/2014/main" id="{929F0AA7-8F21-47E2-BDE2-ABD014CEA9FF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04;p52">
              <a:extLst>
                <a:ext uri="{FF2B5EF4-FFF2-40B4-BE49-F238E27FC236}">
                  <a16:creationId xmlns:a16="http://schemas.microsoft.com/office/drawing/2014/main" id="{0FB3BFD9-705B-4DB3-A163-798DA2FB197A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05;p52">
              <a:extLst>
                <a:ext uri="{FF2B5EF4-FFF2-40B4-BE49-F238E27FC236}">
                  <a16:creationId xmlns:a16="http://schemas.microsoft.com/office/drawing/2014/main" id="{1658C9FB-112F-4092-8D2C-636BE1807E23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06;p52">
              <a:extLst>
                <a:ext uri="{FF2B5EF4-FFF2-40B4-BE49-F238E27FC236}">
                  <a16:creationId xmlns:a16="http://schemas.microsoft.com/office/drawing/2014/main" id="{093A186B-B736-47A3-B92C-DB3A1A3EFE66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07;p52">
              <a:extLst>
                <a:ext uri="{FF2B5EF4-FFF2-40B4-BE49-F238E27FC236}">
                  <a16:creationId xmlns:a16="http://schemas.microsoft.com/office/drawing/2014/main" id="{72ABD0AA-CBC1-404F-9B2F-FB392664AC45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908;p52">
              <a:extLst>
                <a:ext uri="{FF2B5EF4-FFF2-40B4-BE49-F238E27FC236}">
                  <a16:creationId xmlns:a16="http://schemas.microsoft.com/office/drawing/2014/main" id="{46DE79AA-B48E-4240-B405-F2721B27643B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909;p52">
              <a:extLst>
                <a:ext uri="{FF2B5EF4-FFF2-40B4-BE49-F238E27FC236}">
                  <a16:creationId xmlns:a16="http://schemas.microsoft.com/office/drawing/2014/main" id="{41583742-278A-4C97-9CDE-831754132328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910;p52">
              <a:extLst>
                <a:ext uri="{FF2B5EF4-FFF2-40B4-BE49-F238E27FC236}">
                  <a16:creationId xmlns:a16="http://schemas.microsoft.com/office/drawing/2014/main" id="{E25F0EDF-E679-4748-8A3C-DB585C9D9092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911;p52">
              <a:extLst>
                <a:ext uri="{FF2B5EF4-FFF2-40B4-BE49-F238E27FC236}">
                  <a16:creationId xmlns:a16="http://schemas.microsoft.com/office/drawing/2014/main" id="{AD7A230F-417A-4094-A10D-E803B21D9919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912;p52">
              <a:extLst>
                <a:ext uri="{FF2B5EF4-FFF2-40B4-BE49-F238E27FC236}">
                  <a16:creationId xmlns:a16="http://schemas.microsoft.com/office/drawing/2014/main" id="{9FD67144-2DE6-4A88-850D-439B4C6C6887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13;p52">
              <a:extLst>
                <a:ext uri="{FF2B5EF4-FFF2-40B4-BE49-F238E27FC236}">
                  <a16:creationId xmlns:a16="http://schemas.microsoft.com/office/drawing/2014/main" id="{D494CBB1-6312-46F0-BD80-5F040952E0E1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14;p52">
              <a:extLst>
                <a:ext uri="{FF2B5EF4-FFF2-40B4-BE49-F238E27FC236}">
                  <a16:creationId xmlns:a16="http://schemas.microsoft.com/office/drawing/2014/main" id="{4E08DAD5-EE07-4FB5-A7BD-FE9D5465CC29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15;p52">
              <a:extLst>
                <a:ext uri="{FF2B5EF4-FFF2-40B4-BE49-F238E27FC236}">
                  <a16:creationId xmlns:a16="http://schemas.microsoft.com/office/drawing/2014/main" id="{9B43797B-3E60-49BB-8866-846A430BC131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16;p52">
              <a:extLst>
                <a:ext uri="{FF2B5EF4-FFF2-40B4-BE49-F238E27FC236}">
                  <a16:creationId xmlns:a16="http://schemas.microsoft.com/office/drawing/2014/main" id="{8405ECC0-7F79-4D51-ACC2-8267E7C651B8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17;p52">
              <a:extLst>
                <a:ext uri="{FF2B5EF4-FFF2-40B4-BE49-F238E27FC236}">
                  <a16:creationId xmlns:a16="http://schemas.microsoft.com/office/drawing/2014/main" id="{37947315-2E29-437A-8647-0BB65415FEC0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18;p52">
              <a:extLst>
                <a:ext uri="{FF2B5EF4-FFF2-40B4-BE49-F238E27FC236}">
                  <a16:creationId xmlns:a16="http://schemas.microsoft.com/office/drawing/2014/main" id="{B8F9D110-291F-4DB7-8243-8DB4DD4E7D08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19;p52">
              <a:extLst>
                <a:ext uri="{FF2B5EF4-FFF2-40B4-BE49-F238E27FC236}">
                  <a16:creationId xmlns:a16="http://schemas.microsoft.com/office/drawing/2014/main" id="{ED97574B-A40A-432B-9BEA-E8CBC811D925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20;p52">
              <a:extLst>
                <a:ext uri="{FF2B5EF4-FFF2-40B4-BE49-F238E27FC236}">
                  <a16:creationId xmlns:a16="http://schemas.microsoft.com/office/drawing/2014/main" id="{1D3E43A0-DB35-4724-BF13-927F936A788A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21;p52">
              <a:extLst>
                <a:ext uri="{FF2B5EF4-FFF2-40B4-BE49-F238E27FC236}">
                  <a16:creationId xmlns:a16="http://schemas.microsoft.com/office/drawing/2014/main" id="{4B7BFAA0-C992-4F0A-AE5C-ED1DB35DED61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22;p52">
              <a:extLst>
                <a:ext uri="{FF2B5EF4-FFF2-40B4-BE49-F238E27FC236}">
                  <a16:creationId xmlns:a16="http://schemas.microsoft.com/office/drawing/2014/main" id="{C1A1EACD-6221-4BA1-949F-4AFC49D0CACC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23;p52">
              <a:extLst>
                <a:ext uri="{FF2B5EF4-FFF2-40B4-BE49-F238E27FC236}">
                  <a16:creationId xmlns:a16="http://schemas.microsoft.com/office/drawing/2014/main" id="{80E479E0-65E3-4DF4-9C1E-3339427FDB85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24;p52">
              <a:extLst>
                <a:ext uri="{FF2B5EF4-FFF2-40B4-BE49-F238E27FC236}">
                  <a16:creationId xmlns:a16="http://schemas.microsoft.com/office/drawing/2014/main" id="{3126DE46-9D88-42F4-A610-09ED76F09735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25;p52">
              <a:extLst>
                <a:ext uri="{FF2B5EF4-FFF2-40B4-BE49-F238E27FC236}">
                  <a16:creationId xmlns:a16="http://schemas.microsoft.com/office/drawing/2014/main" id="{BA9FC332-8516-4D9F-B482-4F4DB8C9DEB1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26;p52">
              <a:extLst>
                <a:ext uri="{FF2B5EF4-FFF2-40B4-BE49-F238E27FC236}">
                  <a16:creationId xmlns:a16="http://schemas.microsoft.com/office/drawing/2014/main" id="{009F6191-2832-4510-9499-76E683408FBD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27;p52">
              <a:extLst>
                <a:ext uri="{FF2B5EF4-FFF2-40B4-BE49-F238E27FC236}">
                  <a16:creationId xmlns:a16="http://schemas.microsoft.com/office/drawing/2014/main" id="{95B2EB6B-4EC8-4E1E-92B6-D2BF8D8D7264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28;p52">
              <a:extLst>
                <a:ext uri="{FF2B5EF4-FFF2-40B4-BE49-F238E27FC236}">
                  <a16:creationId xmlns:a16="http://schemas.microsoft.com/office/drawing/2014/main" id="{0784F451-E377-4979-88D9-C1425CE9DC8A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29;p52">
              <a:extLst>
                <a:ext uri="{FF2B5EF4-FFF2-40B4-BE49-F238E27FC236}">
                  <a16:creationId xmlns:a16="http://schemas.microsoft.com/office/drawing/2014/main" id="{1B3CBE82-9106-4281-B687-3F46080DEA96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30;p52">
              <a:extLst>
                <a:ext uri="{FF2B5EF4-FFF2-40B4-BE49-F238E27FC236}">
                  <a16:creationId xmlns:a16="http://schemas.microsoft.com/office/drawing/2014/main" id="{7831BD7C-4BB3-45E2-97E4-29E108619BB3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31;p52">
              <a:extLst>
                <a:ext uri="{FF2B5EF4-FFF2-40B4-BE49-F238E27FC236}">
                  <a16:creationId xmlns:a16="http://schemas.microsoft.com/office/drawing/2014/main" id="{B4EA8963-8D76-4D5E-80E8-D4F174D5BA4B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32;p52">
              <a:extLst>
                <a:ext uri="{FF2B5EF4-FFF2-40B4-BE49-F238E27FC236}">
                  <a16:creationId xmlns:a16="http://schemas.microsoft.com/office/drawing/2014/main" id="{6B1AFC7F-2F71-41C0-943A-B11A64A8E77F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33;p52">
              <a:extLst>
                <a:ext uri="{FF2B5EF4-FFF2-40B4-BE49-F238E27FC236}">
                  <a16:creationId xmlns:a16="http://schemas.microsoft.com/office/drawing/2014/main" id="{8C7B940D-3CEC-4A74-8052-108D24111177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34;p52">
              <a:extLst>
                <a:ext uri="{FF2B5EF4-FFF2-40B4-BE49-F238E27FC236}">
                  <a16:creationId xmlns:a16="http://schemas.microsoft.com/office/drawing/2014/main" id="{49C5CD7A-B168-4D61-A59F-59134084AF78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35;p52">
              <a:extLst>
                <a:ext uri="{FF2B5EF4-FFF2-40B4-BE49-F238E27FC236}">
                  <a16:creationId xmlns:a16="http://schemas.microsoft.com/office/drawing/2014/main" id="{956DC15D-6F7C-4CAD-8D0C-E507F4401FE5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36;p52">
              <a:extLst>
                <a:ext uri="{FF2B5EF4-FFF2-40B4-BE49-F238E27FC236}">
                  <a16:creationId xmlns:a16="http://schemas.microsoft.com/office/drawing/2014/main" id="{61B783A8-CFF2-4BF4-9EC9-E70C877659E4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37;p52">
              <a:extLst>
                <a:ext uri="{FF2B5EF4-FFF2-40B4-BE49-F238E27FC236}">
                  <a16:creationId xmlns:a16="http://schemas.microsoft.com/office/drawing/2014/main" id="{09D8E899-9089-4F41-BEB3-DF3F2EB2E133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38;p52">
              <a:extLst>
                <a:ext uri="{FF2B5EF4-FFF2-40B4-BE49-F238E27FC236}">
                  <a16:creationId xmlns:a16="http://schemas.microsoft.com/office/drawing/2014/main" id="{BF31A54C-2C92-485C-9BEA-1FAD23D14A52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39;p52">
              <a:extLst>
                <a:ext uri="{FF2B5EF4-FFF2-40B4-BE49-F238E27FC236}">
                  <a16:creationId xmlns:a16="http://schemas.microsoft.com/office/drawing/2014/main" id="{9B3CDE64-C5CA-4CE9-A136-4DE539DDD8AD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40;p52">
              <a:extLst>
                <a:ext uri="{FF2B5EF4-FFF2-40B4-BE49-F238E27FC236}">
                  <a16:creationId xmlns:a16="http://schemas.microsoft.com/office/drawing/2014/main" id="{2D9581C6-1134-4F5E-9FF4-939952D84389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41;p52">
              <a:extLst>
                <a:ext uri="{FF2B5EF4-FFF2-40B4-BE49-F238E27FC236}">
                  <a16:creationId xmlns:a16="http://schemas.microsoft.com/office/drawing/2014/main" id="{F23D13AC-1481-4B7F-A2A2-97A6BE4DC0F5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42;p52">
              <a:extLst>
                <a:ext uri="{FF2B5EF4-FFF2-40B4-BE49-F238E27FC236}">
                  <a16:creationId xmlns:a16="http://schemas.microsoft.com/office/drawing/2014/main" id="{F244E4E7-12D5-4F71-8399-719CB7D92A1D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43;p52">
              <a:extLst>
                <a:ext uri="{FF2B5EF4-FFF2-40B4-BE49-F238E27FC236}">
                  <a16:creationId xmlns:a16="http://schemas.microsoft.com/office/drawing/2014/main" id="{AAAFA423-E66D-4A3D-92D2-72081563A3E6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44;p52">
              <a:extLst>
                <a:ext uri="{FF2B5EF4-FFF2-40B4-BE49-F238E27FC236}">
                  <a16:creationId xmlns:a16="http://schemas.microsoft.com/office/drawing/2014/main" id="{046C655C-73E0-4CD0-A4D6-9AFBFBC964AF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45;p52">
              <a:extLst>
                <a:ext uri="{FF2B5EF4-FFF2-40B4-BE49-F238E27FC236}">
                  <a16:creationId xmlns:a16="http://schemas.microsoft.com/office/drawing/2014/main" id="{AFB44E1D-2F78-44F4-A83B-3E999335F66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46;p52">
              <a:extLst>
                <a:ext uri="{FF2B5EF4-FFF2-40B4-BE49-F238E27FC236}">
                  <a16:creationId xmlns:a16="http://schemas.microsoft.com/office/drawing/2014/main" id="{40AD4C7A-35F0-4F33-9C29-EB6412F0309B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47;p52">
              <a:extLst>
                <a:ext uri="{FF2B5EF4-FFF2-40B4-BE49-F238E27FC236}">
                  <a16:creationId xmlns:a16="http://schemas.microsoft.com/office/drawing/2014/main" id="{98973BB1-01D1-4D33-ADA2-DEC78C84A570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48;p52">
              <a:extLst>
                <a:ext uri="{FF2B5EF4-FFF2-40B4-BE49-F238E27FC236}">
                  <a16:creationId xmlns:a16="http://schemas.microsoft.com/office/drawing/2014/main" id="{C99ED7F2-08BD-4C09-8A9D-90259394F4DE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49;p52">
              <a:extLst>
                <a:ext uri="{FF2B5EF4-FFF2-40B4-BE49-F238E27FC236}">
                  <a16:creationId xmlns:a16="http://schemas.microsoft.com/office/drawing/2014/main" id="{E868991B-1A7D-4166-A057-68D5654F30BD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50;p52">
              <a:extLst>
                <a:ext uri="{FF2B5EF4-FFF2-40B4-BE49-F238E27FC236}">
                  <a16:creationId xmlns:a16="http://schemas.microsoft.com/office/drawing/2014/main" id="{79579BFD-BE79-4674-96C0-3AE952FC16BE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51;p52">
              <a:extLst>
                <a:ext uri="{FF2B5EF4-FFF2-40B4-BE49-F238E27FC236}">
                  <a16:creationId xmlns:a16="http://schemas.microsoft.com/office/drawing/2014/main" id="{AF26614E-24A2-4EBB-9157-6209F9F75093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52;p52">
              <a:extLst>
                <a:ext uri="{FF2B5EF4-FFF2-40B4-BE49-F238E27FC236}">
                  <a16:creationId xmlns:a16="http://schemas.microsoft.com/office/drawing/2014/main" id="{BAE720F7-C65B-43A9-998F-19B31E598B0A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53;p52">
              <a:extLst>
                <a:ext uri="{FF2B5EF4-FFF2-40B4-BE49-F238E27FC236}">
                  <a16:creationId xmlns:a16="http://schemas.microsoft.com/office/drawing/2014/main" id="{81347CD8-BD22-4C60-8745-24BE82344E4C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54;p52">
              <a:extLst>
                <a:ext uri="{FF2B5EF4-FFF2-40B4-BE49-F238E27FC236}">
                  <a16:creationId xmlns:a16="http://schemas.microsoft.com/office/drawing/2014/main" id="{3DD94C48-BAA5-4585-A6A2-47C746E40172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55;p52">
              <a:extLst>
                <a:ext uri="{FF2B5EF4-FFF2-40B4-BE49-F238E27FC236}">
                  <a16:creationId xmlns:a16="http://schemas.microsoft.com/office/drawing/2014/main" id="{79341D5B-74A3-4B63-BA61-3CD332CD2291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56;p52">
              <a:extLst>
                <a:ext uri="{FF2B5EF4-FFF2-40B4-BE49-F238E27FC236}">
                  <a16:creationId xmlns:a16="http://schemas.microsoft.com/office/drawing/2014/main" id="{AE81FB1D-D9F0-4A31-829F-F76BF68F46BE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57;p52">
              <a:extLst>
                <a:ext uri="{FF2B5EF4-FFF2-40B4-BE49-F238E27FC236}">
                  <a16:creationId xmlns:a16="http://schemas.microsoft.com/office/drawing/2014/main" id="{D9D1E869-7F98-4B27-B655-B6A2D390B527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58;p52">
              <a:extLst>
                <a:ext uri="{FF2B5EF4-FFF2-40B4-BE49-F238E27FC236}">
                  <a16:creationId xmlns:a16="http://schemas.microsoft.com/office/drawing/2014/main" id="{D55CFBA5-FD57-458D-B791-3E345EBF7B32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59;p52">
              <a:extLst>
                <a:ext uri="{FF2B5EF4-FFF2-40B4-BE49-F238E27FC236}">
                  <a16:creationId xmlns:a16="http://schemas.microsoft.com/office/drawing/2014/main" id="{8503FD6D-1E3D-41F8-8B3E-5FC3216B0F6D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60;p52">
              <a:extLst>
                <a:ext uri="{FF2B5EF4-FFF2-40B4-BE49-F238E27FC236}">
                  <a16:creationId xmlns:a16="http://schemas.microsoft.com/office/drawing/2014/main" id="{FB334D79-4A4E-4885-8D96-FD6183BBE5BD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61;p52">
              <a:extLst>
                <a:ext uri="{FF2B5EF4-FFF2-40B4-BE49-F238E27FC236}">
                  <a16:creationId xmlns:a16="http://schemas.microsoft.com/office/drawing/2014/main" id="{8B7C221A-838D-4A61-B342-95AB9B4A1BAF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62;p52">
              <a:extLst>
                <a:ext uri="{FF2B5EF4-FFF2-40B4-BE49-F238E27FC236}">
                  <a16:creationId xmlns:a16="http://schemas.microsoft.com/office/drawing/2014/main" id="{006C51E6-940D-4128-A064-918743454D63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63;p52">
              <a:extLst>
                <a:ext uri="{FF2B5EF4-FFF2-40B4-BE49-F238E27FC236}">
                  <a16:creationId xmlns:a16="http://schemas.microsoft.com/office/drawing/2014/main" id="{E42B71F3-E4DE-4373-B4FB-47AF8FB44F30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64;p52">
              <a:extLst>
                <a:ext uri="{FF2B5EF4-FFF2-40B4-BE49-F238E27FC236}">
                  <a16:creationId xmlns:a16="http://schemas.microsoft.com/office/drawing/2014/main" id="{871D282C-A751-44F9-9E03-ACCDEB8D1746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65;p52">
              <a:extLst>
                <a:ext uri="{FF2B5EF4-FFF2-40B4-BE49-F238E27FC236}">
                  <a16:creationId xmlns:a16="http://schemas.microsoft.com/office/drawing/2014/main" id="{F78DC12E-CE8D-48F8-BD37-FFED51F4594D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66;p52">
              <a:extLst>
                <a:ext uri="{FF2B5EF4-FFF2-40B4-BE49-F238E27FC236}">
                  <a16:creationId xmlns:a16="http://schemas.microsoft.com/office/drawing/2014/main" id="{FCE128E7-A338-41F0-BB5E-30C23CC598C3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67;p52">
              <a:extLst>
                <a:ext uri="{FF2B5EF4-FFF2-40B4-BE49-F238E27FC236}">
                  <a16:creationId xmlns:a16="http://schemas.microsoft.com/office/drawing/2014/main" id="{F30F2076-1450-4A0E-B694-392E0527CFA6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68;p52">
              <a:extLst>
                <a:ext uri="{FF2B5EF4-FFF2-40B4-BE49-F238E27FC236}">
                  <a16:creationId xmlns:a16="http://schemas.microsoft.com/office/drawing/2014/main" id="{9DE37119-1414-432B-A271-EED0FEEE3121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69;p52">
              <a:extLst>
                <a:ext uri="{FF2B5EF4-FFF2-40B4-BE49-F238E27FC236}">
                  <a16:creationId xmlns:a16="http://schemas.microsoft.com/office/drawing/2014/main" id="{51493E40-ACC0-4CE3-907A-8D1C350E14ED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70;p52">
              <a:extLst>
                <a:ext uri="{FF2B5EF4-FFF2-40B4-BE49-F238E27FC236}">
                  <a16:creationId xmlns:a16="http://schemas.microsoft.com/office/drawing/2014/main" id="{E98464FA-FDC1-43D6-AF1C-D702EFA237A3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71;p52">
              <a:extLst>
                <a:ext uri="{FF2B5EF4-FFF2-40B4-BE49-F238E27FC236}">
                  <a16:creationId xmlns:a16="http://schemas.microsoft.com/office/drawing/2014/main" id="{F6E38F53-5415-4A21-A7F2-B9EDE3716D31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72;p52">
              <a:extLst>
                <a:ext uri="{FF2B5EF4-FFF2-40B4-BE49-F238E27FC236}">
                  <a16:creationId xmlns:a16="http://schemas.microsoft.com/office/drawing/2014/main" id="{C564A9D9-3E1B-41BA-A6DC-7B1315C6A055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73;p52">
              <a:extLst>
                <a:ext uri="{FF2B5EF4-FFF2-40B4-BE49-F238E27FC236}">
                  <a16:creationId xmlns:a16="http://schemas.microsoft.com/office/drawing/2014/main" id="{C6EAB783-C9A9-42B6-84F4-A869807D92B3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74;p52">
              <a:extLst>
                <a:ext uri="{FF2B5EF4-FFF2-40B4-BE49-F238E27FC236}">
                  <a16:creationId xmlns:a16="http://schemas.microsoft.com/office/drawing/2014/main" id="{EE8B39B5-A81B-41A2-B7BF-20A8A123DC85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75;p52">
              <a:extLst>
                <a:ext uri="{FF2B5EF4-FFF2-40B4-BE49-F238E27FC236}">
                  <a16:creationId xmlns:a16="http://schemas.microsoft.com/office/drawing/2014/main" id="{C6B2B7C5-8807-45CC-8600-F6EC3CA9F9B6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76;p52">
              <a:extLst>
                <a:ext uri="{FF2B5EF4-FFF2-40B4-BE49-F238E27FC236}">
                  <a16:creationId xmlns:a16="http://schemas.microsoft.com/office/drawing/2014/main" id="{3423058C-8170-4680-8F01-9F5D9E7C6A78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77;p52">
              <a:extLst>
                <a:ext uri="{FF2B5EF4-FFF2-40B4-BE49-F238E27FC236}">
                  <a16:creationId xmlns:a16="http://schemas.microsoft.com/office/drawing/2014/main" id="{84B4BB9E-6EC5-46C9-B419-DE6834897B30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78;p52">
              <a:extLst>
                <a:ext uri="{FF2B5EF4-FFF2-40B4-BE49-F238E27FC236}">
                  <a16:creationId xmlns:a16="http://schemas.microsoft.com/office/drawing/2014/main" id="{E67DD5BD-8BD5-4C5C-ABE3-6017CC215B07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79;p52">
              <a:extLst>
                <a:ext uri="{FF2B5EF4-FFF2-40B4-BE49-F238E27FC236}">
                  <a16:creationId xmlns:a16="http://schemas.microsoft.com/office/drawing/2014/main" id="{2A465424-B935-4612-89DA-05A1A31BC277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80;p52">
              <a:extLst>
                <a:ext uri="{FF2B5EF4-FFF2-40B4-BE49-F238E27FC236}">
                  <a16:creationId xmlns:a16="http://schemas.microsoft.com/office/drawing/2014/main" id="{278756D0-F8E8-4ED7-BB04-FDAED4E5716C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81;p52">
              <a:extLst>
                <a:ext uri="{FF2B5EF4-FFF2-40B4-BE49-F238E27FC236}">
                  <a16:creationId xmlns:a16="http://schemas.microsoft.com/office/drawing/2014/main" id="{A5AF1A00-AD32-43BC-B47D-0493697851EF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82;p52">
              <a:extLst>
                <a:ext uri="{FF2B5EF4-FFF2-40B4-BE49-F238E27FC236}">
                  <a16:creationId xmlns:a16="http://schemas.microsoft.com/office/drawing/2014/main" id="{23E640F9-C189-4A50-80B0-D9803C5426AA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83;p52">
              <a:extLst>
                <a:ext uri="{FF2B5EF4-FFF2-40B4-BE49-F238E27FC236}">
                  <a16:creationId xmlns:a16="http://schemas.microsoft.com/office/drawing/2014/main" id="{0741A6A9-287D-43EE-8A6F-33DBA02110CA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84;p52">
              <a:extLst>
                <a:ext uri="{FF2B5EF4-FFF2-40B4-BE49-F238E27FC236}">
                  <a16:creationId xmlns:a16="http://schemas.microsoft.com/office/drawing/2014/main" id="{989DFEAD-215A-451D-8B55-D28DEE9E0105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85;p52">
              <a:extLst>
                <a:ext uri="{FF2B5EF4-FFF2-40B4-BE49-F238E27FC236}">
                  <a16:creationId xmlns:a16="http://schemas.microsoft.com/office/drawing/2014/main" id="{BE91732D-A367-4C37-AF35-866477B925AA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86;p52">
              <a:extLst>
                <a:ext uri="{FF2B5EF4-FFF2-40B4-BE49-F238E27FC236}">
                  <a16:creationId xmlns:a16="http://schemas.microsoft.com/office/drawing/2014/main" id="{98B80478-FEA1-45CA-9409-CEC63D942FAD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87;p52">
              <a:extLst>
                <a:ext uri="{FF2B5EF4-FFF2-40B4-BE49-F238E27FC236}">
                  <a16:creationId xmlns:a16="http://schemas.microsoft.com/office/drawing/2014/main" id="{76E0D074-649A-4450-856E-55A2F8AAC580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88;p52">
              <a:extLst>
                <a:ext uri="{FF2B5EF4-FFF2-40B4-BE49-F238E27FC236}">
                  <a16:creationId xmlns:a16="http://schemas.microsoft.com/office/drawing/2014/main" id="{8712193F-BCDC-44FB-A966-2B0E24329E6C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89;p52">
              <a:extLst>
                <a:ext uri="{FF2B5EF4-FFF2-40B4-BE49-F238E27FC236}">
                  <a16:creationId xmlns:a16="http://schemas.microsoft.com/office/drawing/2014/main" id="{D4A43CEC-0C38-4861-BAAD-5EBBA615F55C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90;p52">
              <a:extLst>
                <a:ext uri="{FF2B5EF4-FFF2-40B4-BE49-F238E27FC236}">
                  <a16:creationId xmlns:a16="http://schemas.microsoft.com/office/drawing/2014/main" id="{DBD40A40-1455-4818-BA47-C17296366D03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91;p52">
              <a:extLst>
                <a:ext uri="{FF2B5EF4-FFF2-40B4-BE49-F238E27FC236}">
                  <a16:creationId xmlns:a16="http://schemas.microsoft.com/office/drawing/2014/main" id="{6E478D95-F545-4F3A-90DE-6358D1814D5F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92;p52">
              <a:extLst>
                <a:ext uri="{FF2B5EF4-FFF2-40B4-BE49-F238E27FC236}">
                  <a16:creationId xmlns:a16="http://schemas.microsoft.com/office/drawing/2014/main" id="{14179C4B-ACC0-4A36-96F5-216077E53587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93;p52">
              <a:extLst>
                <a:ext uri="{FF2B5EF4-FFF2-40B4-BE49-F238E27FC236}">
                  <a16:creationId xmlns:a16="http://schemas.microsoft.com/office/drawing/2014/main" id="{DB3CEA50-561A-4B7A-BFBB-1BB7CEDECC20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94;p52">
              <a:extLst>
                <a:ext uri="{FF2B5EF4-FFF2-40B4-BE49-F238E27FC236}">
                  <a16:creationId xmlns:a16="http://schemas.microsoft.com/office/drawing/2014/main" id="{A899AB29-B83D-430E-93F4-8B1F41EA00A8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95;p52">
              <a:extLst>
                <a:ext uri="{FF2B5EF4-FFF2-40B4-BE49-F238E27FC236}">
                  <a16:creationId xmlns:a16="http://schemas.microsoft.com/office/drawing/2014/main" id="{5D8BA9DF-539E-4BA6-8056-B0BA4E5EE16B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96;p52">
              <a:extLst>
                <a:ext uri="{FF2B5EF4-FFF2-40B4-BE49-F238E27FC236}">
                  <a16:creationId xmlns:a16="http://schemas.microsoft.com/office/drawing/2014/main" id="{66B2E578-A5A5-44C5-8FCA-4A7ECAF05813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97;p52">
              <a:extLst>
                <a:ext uri="{FF2B5EF4-FFF2-40B4-BE49-F238E27FC236}">
                  <a16:creationId xmlns:a16="http://schemas.microsoft.com/office/drawing/2014/main" id="{6B74D8E4-5E29-475C-8F91-3E6964604F2B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98;p52">
              <a:extLst>
                <a:ext uri="{FF2B5EF4-FFF2-40B4-BE49-F238E27FC236}">
                  <a16:creationId xmlns:a16="http://schemas.microsoft.com/office/drawing/2014/main" id="{131F6603-C10D-4BF8-8E6E-52528386CFD3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909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9D001-83BC-4E1A-B199-D3B8D6D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977AD-50CD-4BE5-83F7-8F0D544B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9" y="1108932"/>
            <a:ext cx="12111681" cy="56872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Разработать визуальное оформление игры: фон, персонажей, эффекты, анимации, чтобы создать атмосферу.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Реализовать систему управления персонажем с возможностями прыжков, атак, рывков и </a:t>
            </a:r>
            <a:r>
              <a:rPr lang="ru-RU" dirty="0" err="1">
                <a:solidFill>
                  <a:schemeClr val="bg1"/>
                </a:solidFill>
              </a:rPr>
              <a:t>бафов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Запрограммировать уникальные игровые механики (падающие платформы, магические порталы, воздушные потоки и т.д.).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Создать уровни с интерактивными элементами: ловушки, движущиеся платформы, слепые зоны и призрачные платформы.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Настроить систему отображения </a:t>
            </a:r>
            <a:r>
              <a:rPr lang="ru-RU" dirty="0" err="1">
                <a:solidFill>
                  <a:schemeClr val="bg1"/>
                </a:solidFill>
              </a:rPr>
              <a:t>бафов</a:t>
            </a:r>
            <a:r>
              <a:rPr lang="ru-RU" dirty="0">
                <a:solidFill>
                  <a:schemeClr val="bg1"/>
                </a:solidFill>
              </a:rPr>
              <a:t> и эффектов непосредственно на персонаже.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Оптимизировать производительность игры для плавного и стабильного игрового процесса на целевых платформах.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8" name="Google Shape;5585;p30">
            <a:extLst>
              <a:ext uri="{FF2B5EF4-FFF2-40B4-BE49-F238E27FC236}">
                <a16:creationId xmlns:a16="http://schemas.microsoft.com/office/drawing/2014/main" id="{26951375-0775-4DBA-9800-6522AC9E16F0}"/>
              </a:ext>
            </a:extLst>
          </p:cNvPr>
          <p:cNvGrpSpPr/>
          <p:nvPr/>
        </p:nvGrpSpPr>
        <p:grpSpPr>
          <a:xfrm rot="-5400000">
            <a:off x="3613541" y="515067"/>
            <a:ext cx="443132" cy="295427"/>
            <a:chOff x="2500050" y="3730175"/>
            <a:chExt cx="2619000" cy="1746025"/>
          </a:xfrm>
        </p:grpSpPr>
        <p:sp>
          <p:nvSpPr>
            <p:cNvPr id="9" name="Google Shape;5586;p30">
              <a:extLst>
                <a:ext uri="{FF2B5EF4-FFF2-40B4-BE49-F238E27FC236}">
                  <a16:creationId xmlns:a16="http://schemas.microsoft.com/office/drawing/2014/main" id="{31B53CE2-1B55-4D70-A0EF-AA914F830FC4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587;p30">
              <a:extLst>
                <a:ext uri="{FF2B5EF4-FFF2-40B4-BE49-F238E27FC236}">
                  <a16:creationId xmlns:a16="http://schemas.microsoft.com/office/drawing/2014/main" id="{4858B94C-71DC-48F4-B92A-3F54A821A506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8;p30">
              <a:extLst>
                <a:ext uri="{FF2B5EF4-FFF2-40B4-BE49-F238E27FC236}">
                  <a16:creationId xmlns:a16="http://schemas.microsoft.com/office/drawing/2014/main" id="{271D090F-C6A1-4C6B-8291-C59B2277A0B8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9;p30">
              <a:extLst>
                <a:ext uri="{FF2B5EF4-FFF2-40B4-BE49-F238E27FC236}">
                  <a16:creationId xmlns:a16="http://schemas.microsoft.com/office/drawing/2014/main" id="{6B4825B3-0CF6-48D6-B0BC-BBAF483D69C2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585;p30">
            <a:extLst>
              <a:ext uri="{FF2B5EF4-FFF2-40B4-BE49-F238E27FC236}">
                <a16:creationId xmlns:a16="http://schemas.microsoft.com/office/drawing/2014/main" id="{CAB97F9D-733F-4E2E-9960-692D1302F85B}"/>
              </a:ext>
            </a:extLst>
          </p:cNvPr>
          <p:cNvGrpSpPr/>
          <p:nvPr/>
        </p:nvGrpSpPr>
        <p:grpSpPr>
          <a:xfrm rot="5400000">
            <a:off x="8116875" y="515065"/>
            <a:ext cx="443132" cy="295427"/>
            <a:chOff x="2500050" y="3730175"/>
            <a:chExt cx="2619000" cy="1746025"/>
          </a:xfrm>
        </p:grpSpPr>
        <p:sp>
          <p:nvSpPr>
            <p:cNvPr id="14" name="Google Shape;5586;p30">
              <a:extLst>
                <a:ext uri="{FF2B5EF4-FFF2-40B4-BE49-F238E27FC236}">
                  <a16:creationId xmlns:a16="http://schemas.microsoft.com/office/drawing/2014/main" id="{50B5BA53-D1BF-4CD6-9560-09316A9E8724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587;p30">
              <a:extLst>
                <a:ext uri="{FF2B5EF4-FFF2-40B4-BE49-F238E27FC236}">
                  <a16:creationId xmlns:a16="http://schemas.microsoft.com/office/drawing/2014/main" id="{7CCEC2C8-AC57-4D1E-B170-4DB2ECB66F48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588;p30">
              <a:extLst>
                <a:ext uri="{FF2B5EF4-FFF2-40B4-BE49-F238E27FC236}">
                  <a16:creationId xmlns:a16="http://schemas.microsoft.com/office/drawing/2014/main" id="{4386AEF5-79AF-486E-AA3A-C1AEB68ED18B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5589;p30">
              <a:extLst>
                <a:ext uri="{FF2B5EF4-FFF2-40B4-BE49-F238E27FC236}">
                  <a16:creationId xmlns:a16="http://schemas.microsoft.com/office/drawing/2014/main" id="{01E2AD9D-EE1D-4273-BA24-93E2037CA7EE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0669;p52">
            <a:extLst>
              <a:ext uri="{FF2B5EF4-FFF2-40B4-BE49-F238E27FC236}">
                <a16:creationId xmlns:a16="http://schemas.microsoft.com/office/drawing/2014/main" id="{0206A0AA-3DE9-4BCB-965E-186AFF52DE9D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19" name="Google Shape;10670;p52">
              <a:extLst>
                <a:ext uri="{FF2B5EF4-FFF2-40B4-BE49-F238E27FC236}">
                  <a16:creationId xmlns:a16="http://schemas.microsoft.com/office/drawing/2014/main" id="{0351D995-F3A3-4E30-9486-419001B983F4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71;p52">
              <a:extLst>
                <a:ext uri="{FF2B5EF4-FFF2-40B4-BE49-F238E27FC236}">
                  <a16:creationId xmlns:a16="http://schemas.microsoft.com/office/drawing/2014/main" id="{448E81D4-BB75-4180-A9D6-4B0B428BED57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2;p52">
              <a:extLst>
                <a:ext uri="{FF2B5EF4-FFF2-40B4-BE49-F238E27FC236}">
                  <a16:creationId xmlns:a16="http://schemas.microsoft.com/office/drawing/2014/main" id="{07501683-36BC-484B-A794-F509E528C56D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73;p52">
              <a:extLst>
                <a:ext uri="{FF2B5EF4-FFF2-40B4-BE49-F238E27FC236}">
                  <a16:creationId xmlns:a16="http://schemas.microsoft.com/office/drawing/2014/main" id="{99778097-8212-4089-9B9C-FEB4D8455790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74;p52">
              <a:extLst>
                <a:ext uri="{FF2B5EF4-FFF2-40B4-BE49-F238E27FC236}">
                  <a16:creationId xmlns:a16="http://schemas.microsoft.com/office/drawing/2014/main" id="{D18F89BA-47CB-4D22-BEE2-5B94BDC7D72D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75;p52">
              <a:extLst>
                <a:ext uri="{FF2B5EF4-FFF2-40B4-BE49-F238E27FC236}">
                  <a16:creationId xmlns:a16="http://schemas.microsoft.com/office/drawing/2014/main" id="{93568F2D-5D0A-42C1-9BD8-2CAEF5A08468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76;p52">
              <a:extLst>
                <a:ext uri="{FF2B5EF4-FFF2-40B4-BE49-F238E27FC236}">
                  <a16:creationId xmlns:a16="http://schemas.microsoft.com/office/drawing/2014/main" id="{BDE4C83E-A6D1-4CF7-90BD-10914CA0B73C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77;p52">
              <a:extLst>
                <a:ext uri="{FF2B5EF4-FFF2-40B4-BE49-F238E27FC236}">
                  <a16:creationId xmlns:a16="http://schemas.microsoft.com/office/drawing/2014/main" id="{A21852AD-D49B-4A0C-83A6-6A4A7278A3E1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78;p52">
              <a:extLst>
                <a:ext uri="{FF2B5EF4-FFF2-40B4-BE49-F238E27FC236}">
                  <a16:creationId xmlns:a16="http://schemas.microsoft.com/office/drawing/2014/main" id="{FDA3F3D0-441D-4C6C-8F49-D216F87E77F2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79;p52">
              <a:extLst>
                <a:ext uri="{FF2B5EF4-FFF2-40B4-BE49-F238E27FC236}">
                  <a16:creationId xmlns:a16="http://schemas.microsoft.com/office/drawing/2014/main" id="{2F77EB9A-EDEB-4ECA-9E6A-39094F7149C9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80;p52">
              <a:extLst>
                <a:ext uri="{FF2B5EF4-FFF2-40B4-BE49-F238E27FC236}">
                  <a16:creationId xmlns:a16="http://schemas.microsoft.com/office/drawing/2014/main" id="{683B820E-8A1A-4EA2-B90B-542CF924DDA9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81;p52">
              <a:extLst>
                <a:ext uri="{FF2B5EF4-FFF2-40B4-BE49-F238E27FC236}">
                  <a16:creationId xmlns:a16="http://schemas.microsoft.com/office/drawing/2014/main" id="{4D983FFE-CC2B-4C29-B4A4-0A910006B54D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2;p52">
              <a:extLst>
                <a:ext uri="{FF2B5EF4-FFF2-40B4-BE49-F238E27FC236}">
                  <a16:creationId xmlns:a16="http://schemas.microsoft.com/office/drawing/2014/main" id="{520FA249-6C43-4A0B-9046-94C00817E735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3;p52">
              <a:extLst>
                <a:ext uri="{FF2B5EF4-FFF2-40B4-BE49-F238E27FC236}">
                  <a16:creationId xmlns:a16="http://schemas.microsoft.com/office/drawing/2014/main" id="{32E1480B-B57A-4A4A-959F-05574C48C1DF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84;p52">
              <a:extLst>
                <a:ext uri="{FF2B5EF4-FFF2-40B4-BE49-F238E27FC236}">
                  <a16:creationId xmlns:a16="http://schemas.microsoft.com/office/drawing/2014/main" id="{9D1D4CCB-3CCF-4CB3-8AA1-CC72B24A0AB8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5;p52">
              <a:extLst>
                <a:ext uri="{FF2B5EF4-FFF2-40B4-BE49-F238E27FC236}">
                  <a16:creationId xmlns:a16="http://schemas.microsoft.com/office/drawing/2014/main" id="{28CE79DE-0342-434A-9189-14E1B713B405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86;p52">
              <a:extLst>
                <a:ext uri="{FF2B5EF4-FFF2-40B4-BE49-F238E27FC236}">
                  <a16:creationId xmlns:a16="http://schemas.microsoft.com/office/drawing/2014/main" id="{0DA78A70-304A-4D0F-8B50-69524EDEEBB0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87;p52">
              <a:extLst>
                <a:ext uri="{FF2B5EF4-FFF2-40B4-BE49-F238E27FC236}">
                  <a16:creationId xmlns:a16="http://schemas.microsoft.com/office/drawing/2014/main" id="{3A5059B3-0168-4EC7-A068-E7C851B8944D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88;p52">
              <a:extLst>
                <a:ext uri="{FF2B5EF4-FFF2-40B4-BE49-F238E27FC236}">
                  <a16:creationId xmlns:a16="http://schemas.microsoft.com/office/drawing/2014/main" id="{2C231513-EC80-4F96-9211-D97EB8A8C5A8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89;p52">
              <a:extLst>
                <a:ext uri="{FF2B5EF4-FFF2-40B4-BE49-F238E27FC236}">
                  <a16:creationId xmlns:a16="http://schemas.microsoft.com/office/drawing/2014/main" id="{E4D35214-9452-434B-846C-C11D7767E442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0;p52">
              <a:extLst>
                <a:ext uri="{FF2B5EF4-FFF2-40B4-BE49-F238E27FC236}">
                  <a16:creationId xmlns:a16="http://schemas.microsoft.com/office/drawing/2014/main" id="{D122A4CA-A335-41BF-8D62-7C8A5169A78C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1;p52">
              <a:extLst>
                <a:ext uri="{FF2B5EF4-FFF2-40B4-BE49-F238E27FC236}">
                  <a16:creationId xmlns:a16="http://schemas.microsoft.com/office/drawing/2014/main" id="{1B8320D1-606B-42EB-A0CA-329241426357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92;p52">
              <a:extLst>
                <a:ext uri="{FF2B5EF4-FFF2-40B4-BE49-F238E27FC236}">
                  <a16:creationId xmlns:a16="http://schemas.microsoft.com/office/drawing/2014/main" id="{1E4FE834-AEE1-42F9-A46E-3823DCC445B0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3;p52">
              <a:extLst>
                <a:ext uri="{FF2B5EF4-FFF2-40B4-BE49-F238E27FC236}">
                  <a16:creationId xmlns:a16="http://schemas.microsoft.com/office/drawing/2014/main" id="{1DC62568-0511-45DD-AD55-84302E17C170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4;p52">
              <a:extLst>
                <a:ext uri="{FF2B5EF4-FFF2-40B4-BE49-F238E27FC236}">
                  <a16:creationId xmlns:a16="http://schemas.microsoft.com/office/drawing/2014/main" id="{4C321363-3984-45D1-801A-F55E02E0E594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95;p52">
              <a:extLst>
                <a:ext uri="{FF2B5EF4-FFF2-40B4-BE49-F238E27FC236}">
                  <a16:creationId xmlns:a16="http://schemas.microsoft.com/office/drawing/2014/main" id="{A95D2B9D-2B1D-4AFD-AB4A-F19F5F2C502B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96;p52">
              <a:extLst>
                <a:ext uri="{FF2B5EF4-FFF2-40B4-BE49-F238E27FC236}">
                  <a16:creationId xmlns:a16="http://schemas.microsoft.com/office/drawing/2014/main" id="{936C6896-BDB6-4185-9270-F3EF34154F37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97;p52">
              <a:extLst>
                <a:ext uri="{FF2B5EF4-FFF2-40B4-BE49-F238E27FC236}">
                  <a16:creationId xmlns:a16="http://schemas.microsoft.com/office/drawing/2014/main" id="{A6E4BAD3-1576-45AE-8ECE-9995C0E60ADB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98;p52">
              <a:extLst>
                <a:ext uri="{FF2B5EF4-FFF2-40B4-BE49-F238E27FC236}">
                  <a16:creationId xmlns:a16="http://schemas.microsoft.com/office/drawing/2014/main" id="{CCEB71FB-32DD-4921-8422-B6CA5A8AAB8D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99;p52">
              <a:extLst>
                <a:ext uri="{FF2B5EF4-FFF2-40B4-BE49-F238E27FC236}">
                  <a16:creationId xmlns:a16="http://schemas.microsoft.com/office/drawing/2014/main" id="{0A95AA47-277D-4064-BEFE-638429F4E87E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00;p52">
              <a:extLst>
                <a:ext uri="{FF2B5EF4-FFF2-40B4-BE49-F238E27FC236}">
                  <a16:creationId xmlns:a16="http://schemas.microsoft.com/office/drawing/2014/main" id="{076174CE-8AC3-4EEC-8C0E-92AA2A8A5951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01;p52">
              <a:extLst>
                <a:ext uri="{FF2B5EF4-FFF2-40B4-BE49-F238E27FC236}">
                  <a16:creationId xmlns:a16="http://schemas.microsoft.com/office/drawing/2014/main" id="{EBED99EE-26B7-4317-BEC5-E27502CB0B2A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02;p52">
              <a:extLst>
                <a:ext uri="{FF2B5EF4-FFF2-40B4-BE49-F238E27FC236}">
                  <a16:creationId xmlns:a16="http://schemas.microsoft.com/office/drawing/2014/main" id="{43BA8396-05AE-4C88-B1A0-0455A1F002A0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3;p52">
              <a:extLst>
                <a:ext uri="{FF2B5EF4-FFF2-40B4-BE49-F238E27FC236}">
                  <a16:creationId xmlns:a16="http://schemas.microsoft.com/office/drawing/2014/main" id="{7FB6E1B0-A7D4-425C-AFF6-A56ADAF6329E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4;p52">
              <a:extLst>
                <a:ext uri="{FF2B5EF4-FFF2-40B4-BE49-F238E27FC236}">
                  <a16:creationId xmlns:a16="http://schemas.microsoft.com/office/drawing/2014/main" id="{84C0E4C6-D8AA-46AB-A02E-860748F3163F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5;p52">
              <a:extLst>
                <a:ext uri="{FF2B5EF4-FFF2-40B4-BE49-F238E27FC236}">
                  <a16:creationId xmlns:a16="http://schemas.microsoft.com/office/drawing/2014/main" id="{5F61DEF9-37B5-4B03-81F6-9CC53F44CA86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06;p52">
              <a:extLst>
                <a:ext uri="{FF2B5EF4-FFF2-40B4-BE49-F238E27FC236}">
                  <a16:creationId xmlns:a16="http://schemas.microsoft.com/office/drawing/2014/main" id="{696D6689-1AFE-4D43-BF0D-1100D1E66B3A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07;p52">
              <a:extLst>
                <a:ext uri="{FF2B5EF4-FFF2-40B4-BE49-F238E27FC236}">
                  <a16:creationId xmlns:a16="http://schemas.microsoft.com/office/drawing/2014/main" id="{6280FF76-ACFD-47E5-8C8C-A34DA7025A05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08;p52">
              <a:extLst>
                <a:ext uri="{FF2B5EF4-FFF2-40B4-BE49-F238E27FC236}">
                  <a16:creationId xmlns:a16="http://schemas.microsoft.com/office/drawing/2014/main" id="{55981905-E638-4411-AC5C-3DFFD138519A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09;p52">
              <a:extLst>
                <a:ext uri="{FF2B5EF4-FFF2-40B4-BE49-F238E27FC236}">
                  <a16:creationId xmlns:a16="http://schemas.microsoft.com/office/drawing/2014/main" id="{3B4D75A1-A22E-4D72-9C31-C3E26A3553BE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10;p52">
              <a:extLst>
                <a:ext uri="{FF2B5EF4-FFF2-40B4-BE49-F238E27FC236}">
                  <a16:creationId xmlns:a16="http://schemas.microsoft.com/office/drawing/2014/main" id="{FE0AAEB0-6AAC-489B-8930-19FA64DE130B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11;p52">
              <a:extLst>
                <a:ext uri="{FF2B5EF4-FFF2-40B4-BE49-F238E27FC236}">
                  <a16:creationId xmlns:a16="http://schemas.microsoft.com/office/drawing/2014/main" id="{ED9F15B8-7B0C-45DF-8A1B-E0EF666B7EAC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12;p52">
              <a:extLst>
                <a:ext uri="{FF2B5EF4-FFF2-40B4-BE49-F238E27FC236}">
                  <a16:creationId xmlns:a16="http://schemas.microsoft.com/office/drawing/2014/main" id="{1230CDDE-E49E-422F-B1EC-5300C09EE280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13;p52">
              <a:extLst>
                <a:ext uri="{FF2B5EF4-FFF2-40B4-BE49-F238E27FC236}">
                  <a16:creationId xmlns:a16="http://schemas.microsoft.com/office/drawing/2014/main" id="{7B6833CC-4424-4DC1-A526-9C992EE41D00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14;p52">
              <a:extLst>
                <a:ext uri="{FF2B5EF4-FFF2-40B4-BE49-F238E27FC236}">
                  <a16:creationId xmlns:a16="http://schemas.microsoft.com/office/drawing/2014/main" id="{C8D1D202-A0F9-4EA5-A516-6DAAD012BA81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15;p52">
              <a:extLst>
                <a:ext uri="{FF2B5EF4-FFF2-40B4-BE49-F238E27FC236}">
                  <a16:creationId xmlns:a16="http://schemas.microsoft.com/office/drawing/2014/main" id="{52CAD76F-39CD-4FB1-8BFC-CE08B79EEB31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16;p52">
              <a:extLst>
                <a:ext uri="{FF2B5EF4-FFF2-40B4-BE49-F238E27FC236}">
                  <a16:creationId xmlns:a16="http://schemas.microsoft.com/office/drawing/2014/main" id="{956BA0AA-5D2A-4BFA-9CFF-7E87F4E7CF99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17;p52">
              <a:extLst>
                <a:ext uri="{FF2B5EF4-FFF2-40B4-BE49-F238E27FC236}">
                  <a16:creationId xmlns:a16="http://schemas.microsoft.com/office/drawing/2014/main" id="{BFA5F966-9ECB-4CAE-8173-7EE538B651E4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18;p52">
              <a:extLst>
                <a:ext uri="{FF2B5EF4-FFF2-40B4-BE49-F238E27FC236}">
                  <a16:creationId xmlns:a16="http://schemas.microsoft.com/office/drawing/2014/main" id="{BB7882C7-6897-40FA-B68E-9D26AA65D675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19;p52">
              <a:extLst>
                <a:ext uri="{FF2B5EF4-FFF2-40B4-BE49-F238E27FC236}">
                  <a16:creationId xmlns:a16="http://schemas.microsoft.com/office/drawing/2014/main" id="{CB5EDD78-27D3-41B5-9CF5-CF7B4315A44E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20;p52">
              <a:extLst>
                <a:ext uri="{FF2B5EF4-FFF2-40B4-BE49-F238E27FC236}">
                  <a16:creationId xmlns:a16="http://schemas.microsoft.com/office/drawing/2014/main" id="{D1B70289-94C5-4A29-8585-C24275E8181A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21;p52">
              <a:extLst>
                <a:ext uri="{FF2B5EF4-FFF2-40B4-BE49-F238E27FC236}">
                  <a16:creationId xmlns:a16="http://schemas.microsoft.com/office/drawing/2014/main" id="{2A052925-1874-4553-9360-10EA819C4229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22;p52">
              <a:extLst>
                <a:ext uri="{FF2B5EF4-FFF2-40B4-BE49-F238E27FC236}">
                  <a16:creationId xmlns:a16="http://schemas.microsoft.com/office/drawing/2014/main" id="{75692CA4-0563-49AF-85ED-840F6096E451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3;p52">
              <a:extLst>
                <a:ext uri="{FF2B5EF4-FFF2-40B4-BE49-F238E27FC236}">
                  <a16:creationId xmlns:a16="http://schemas.microsoft.com/office/drawing/2014/main" id="{342F4655-C63C-4958-8C54-2A20E69ADD18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24;p52">
              <a:extLst>
                <a:ext uri="{FF2B5EF4-FFF2-40B4-BE49-F238E27FC236}">
                  <a16:creationId xmlns:a16="http://schemas.microsoft.com/office/drawing/2014/main" id="{EC947A91-AC8F-42F5-B189-45A143E700E8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25;p52">
              <a:extLst>
                <a:ext uri="{FF2B5EF4-FFF2-40B4-BE49-F238E27FC236}">
                  <a16:creationId xmlns:a16="http://schemas.microsoft.com/office/drawing/2014/main" id="{237EE763-AE7E-4E30-8536-DABD54D5D8F3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26;p52">
              <a:extLst>
                <a:ext uri="{FF2B5EF4-FFF2-40B4-BE49-F238E27FC236}">
                  <a16:creationId xmlns:a16="http://schemas.microsoft.com/office/drawing/2014/main" id="{AF96D51C-F130-4CB4-8B2F-52AC2F98800D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27;p52">
              <a:extLst>
                <a:ext uri="{FF2B5EF4-FFF2-40B4-BE49-F238E27FC236}">
                  <a16:creationId xmlns:a16="http://schemas.microsoft.com/office/drawing/2014/main" id="{DB6A3E00-8CDA-4363-86E2-01B2082E51B1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28;p52">
              <a:extLst>
                <a:ext uri="{FF2B5EF4-FFF2-40B4-BE49-F238E27FC236}">
                  <a16:creationId xmlns:a16="http://schemas.microsoft.com/office/drawing/2014/main" id="{A9530682-5826-495B-8304-FAF9FE67764A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29;p52">
              <a:extLst>
                <a:ext uri="{FF2B5EF4-FFF2-40B4-BE49-F238E27FC236}">
                  <a16:creationId xmlns:a16="http://schemas.microsoft.com/office/drawing/2014/main" id="{F710BE2C-A171-420C-9EBE-11571954A62C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30;p52">
              <a:extLst>
                <a:ext uri="{FF2B5EF4-FFF2-40B4-BE49-F238E27FC236}">
                  <a16:creationId xmlns:a16="http://schemas.microsoft.com/office/drawing/2014/main" id="{2102556F-E6D8-4E7A-A8B9-43386756050E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1;p52">
              <a:extLst>
                <a:ext uri="{FF2B5EF4-FFF2-40B4-BE49-F238E27FC236}">
                  <a16:creationId xmlns:a16="http://schemas.microsoft.com/office/drawing/2014/main" id="{1F2A5ABF-CAD3-4470-BE29-0275E2F72350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32;p52">
              <a:extLst>
                <a:ext uri="{FF2B5EF4-FFF2-40B4-BE49-F238E27FC236}">
                  <a16:creationId xmlns:a16="http://schemas.microsoft.com/office/drawing/2014/main" id="{DBDFB486-DB5B-4D95-B60F-2713F78D26B3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33;p52">
              <a:extLst>
                <a:ext uri="{FF2B5EF4-FFF2-40B4-BE49-F238E27FC236}">
                  <a16:creationId xmlns:a16="http://schemas.microsoft.com/office/drawing/2014/main" id="{CF66C22B-EE6A-4428-ACB3-47C6B0476D37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34;p52">
              <a:extLst>
                <a:ext uri="{FF2B5EF4-FFF2-40B4-BE49-F238E27FC236}">
                  <a16:creationId xmlns:a16="http://schemas.microsoft.com/office/drawing/2014/main" id="{62097924-C87E-4E29-8AC8-24ED5A0C195B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35;p52">
              <a:extLst>
                <a:ext uri="{FF2B5EF4-FFF2-40B4-BE49-F238E27FC236}">
                  <a16:creationId xmlns:a16="http://schemas.microsoft.com/office/drawing/2014/main" id="{DBB080DF-05EC-4F20-9C91-64467FF6766B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36;p52">
              <a:extLst>
                <a:ext uri="{FF2B5EF4-FFF2-40B4-BE49-F238E27FC236}">
                  <a16:creationId xmlns:a16="http://schemas.microsoft.com/office/drawing/2014/main" id="{BBF38DB9-ABB2-4F8C-BF0C-AD97BDEEBAB4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37;p52">
              <a:extLst>
                <a:ext uri="{FF2B5EF4-FFF2-40B4-BE49-F238E27FC236}">
                  <a16:creationId xmlns:a16="http://schemas.microsoft.com/office/drawing/2014/main" id="{6DAE00A6-5117-40A0-8802-B5FE47CD239F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38;p52">
              <a:extLst>
                <a:ext uri="{FF2B5EF4-FFF2-40B4-BE49-F238E27FC236}">
                  <a16:creationId xmlns:a16="http://schemas.microsoft.com/office/drawing/2014/main" id="{B392559C-A56A-490C-A74C-F00071420F96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39;p52">
              <a:extLst>
                <a:ext uri="{FF2B5EF4-FFF2-40B4-BE49-F238E27FC236}">
                  <a16:creationId xmlns:a16="http://schemas.microsoft.com/office/drawing/2014/main" id="{4462F4BC-952D-403D-B70F-E5C579A3C83A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40;p52">
              <a:extLst>
                <a:ext uri="{FF2B5EF4-FFF2-40B4-BE49-F238E27FC236}">
                  <a16:creationId xmlns:a16="http://schemas.microsoft.com/office/drawing/2014/main" id="{EB2D6EEA-E313-4E39-9787-E59678AEB3A6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41;p52">
              <a:extLst>
                <a:ext uri="{FF2B5EF4-FFF2-40B4-BE49-F238E27FC236}">
                  <a16:creationId xmlns:a16="http://schemas.microsoft.com/office/drawing/2014/main" id="{F8DAD116-020F-4E83-8ECF-F5F5FC650E7A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42;p52">
              <a:extLst>
                <a:ext uri="{FF2B5EF4-FFF2-40B4-BE49-F238E27FC236}">
                  <a16:creationId xmlns:a16="http://schemas.microsoft.com/office/drawing/2014/main" id="{7721D746-561D-417A-8E00-D9B2EC809EA6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43;p52">
              <a:extLst>
                <a:ext uri="{FF2B5EF4-FFF2-40B4-BE49-F238E27FC236}">
                  <a16:creationId xmlns:a16="http://schemas.microsoft.com/office/drawing/2014/main" id="{C78447F9-26D0-4D6E-8D5A-370FBAD35CA7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44;p52">
              <a:extLst>
                <a:ext uri="{FF2B5EF4-FFF2-40B4-BE49-F238E27FC236}">
                  <a16:creationId xmlns:a16="http://schemas.microsoft.com/office/drawing/2014/main" id="{A99A827D-4E8A-4DF9-ADD8-997C175F871B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5;p52">
              <a:extLst>
                <a:ext uri="{FF2B5EF4-FFF2-40B4-BE49-F238E27FC236}">
                  <a16:creationId xmlns:a16="http://schemas.microsoft.com/office/drawing/2014/main" id="{F730B96D-8D4C-475F-BE4F-5D4D065EFB83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46;p52">
              <a:extLst>
                <a:ext uri="{FF2B5EF4-FFF2-40B4-BE49-F238E27FC236}">
                  <a16:creationId xmlns:a16="http://schemas.microsoft.com/office/drawing/2014/main" id="{F09EDC76-8369-4B24-92F7-E99980A68AF0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47;p52">
              <a:extLst>
                <a:ext uri="{FF2B5EF4-FFF2-40B4-BE49-F238E27FC236}">
                  <a16:creationId xmlns:a16="http://schemas.microsoft.com/office/drawing/2014/main" id="{76E5FFA5-5125-4762-B08F-848952C70533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48;p52">
              <a:extLst>
                <a:ext uri="{FF2B5EF4-FFF2-40B4-BE49-F238E27FC236}">
                  <a16:creationId xmlns:a16="http://schemas.microsoft.com/office/drawing/2014/main" id="{48346CAC-58E7-4BDC-AA2C-9C9EF5A5E172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49;p52">
              <a:extLst>
                <a:ext uri="{FF2B5EF4-FFF2-40B4-BE49-F238E27FC236}">
                  <a16:creationId xmlns:a16="http://schemas.microsoft.com/office/drawing/2014/main" id="{E9E9D9F2-9800-4CC7-81F3-E062D5355868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50;p52">
              <a:extLst>
                <a:ext uri="{FF2B5EF4-FFF2-40B4-BE49-F238E27FC236}">
                  <a16:creationId xmlns:a16="http://schemas.microsoft.com/office/drawing/2014/main" id="{6A0FA105-42ED-4D40-AD56-55067795F4C4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51;p52">
              <a:extLst>
                <a:ext uri="{FF2B5EF4-FFF2-40B4-BE49-F238E27FC236}">
                  <a16:creationId xmlns:a16="http://schemas.microsoft.com/office/drawing/2014/main" id="{B77129F6-E5D7-48E3-9C88-785547BE9CFD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52;p52">
              <a:extLst>
                <a:ext uri="{FF2B5EF4-FFF2-40B4-BE49-F238E27FC236}">
                  <a16:creationId xmlns:a16="http://schemas.microsoft.com/office/drawing/2014/main" id="{BBFE5F2F-0F39-4343-893E-3493C4E2C28B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53;p52">
              <a:extLst>
                <a:ext uri="{FF2B5EF4-FFF2-40B4-BE49-F238E27FC236}">
                  <a16:creationId xmlns:a16="http://schemas.microsoft.com/office/drawing/2014/main" id="{19DCAE94-16D3-4D55-8938-2F6DC028FA8D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54;p52">
              <a:extLst>
                <a:ext uri="{FF2B5EF4-FFF2-40B4-BE49-F238E27FC236}">
                  <a16:creationId xmlns:a16="http://schemas.microsoft.com/office/drawing/2014/main" id="{F7647637-D697-4D56-9710-B1AACBC9FA24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55;p52">
              <a:extLst>
                <a:ext uri="{FF2B5EF4-FFF2-40B4-BE49-F238E27FC236}">
                  <a16:creationId xmlns:a16="http://schemas.microsoft.com/office/drawing/2014/main" id="{83FC59F3-D01E-4964-9A8F-5BDF571438C4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56;p52">
              <a:extLst>
                <a:ext uri="{FF2B5EF4-FFF2-40B4-BE49-F238E27FC236}">
                  <a16:creationId xmlns:a16="http://schemas.microsoft.com/office/drawing/2014/main" id="{71A79F4D-4724-417D-AFF4-5F7E9B5672C3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57;p52">
              <a:extLst>
                <a:ext uri="{FF2B5EF4-FFF2-40B4-BE49-F238E27FC236}">
                  <a16:creationId xmlns:a16="http://schemas.microsoft.com/office/drawing/2014/main" id="{D7888C82-B7EB-4CF4-B0EB-8EE347E01662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58;p52">
              <a:extLst>
                <a:ext uri="{FF2B5EF4-FFF2-40B4-BE49-F238E27FC236}">
                  <a16:creationId xmlns:a16="http://schemas.microsoft.com/office/drawing/2014/main" id="{63DC3980-E60F-4D01-9F45-0FE7537C8E2F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59;p52">
              <a:extLst>
                <a:ext uri="{FF2B5EF4-FFF2-40B4-BE49-F238E27FC236}">
                  <a16:creationId xmlns:a16="http://schemas.microsoft.com/office/drawing/2014/main" id="{722F6F26-B304-47B8-9495-F0448E97139A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60;p52">
              <a:extLst>
                <a:ext uri="{FF2B5EF4-FFF2-40B4-BE49-F238E27FC236}">
                  <a16:creationId xmlns:a16="http://schemas.microsoft.com/office/drawing/2014/main" id="{7B9A0DC6-3C30-469A-9A7E-8558D16897CB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61;p52">
              <a:extLst>
                <a:ext uri="{FF2B5EF4-FFF2-40B4-BE49-F238E27FC236}">
                  <a16:creationId xmlns:a16="http://schemas.microsoft.com/office/drawing/2014/main" id="{F3F99CB3-8F7E-4D66-8A62-3CB41D61472D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62;p52">
              <a:extLst>
                <a:ext uri="{FF2B5EF4-FFF2-40B4-BE49-F238E27FC236}">
                  <a16:creationId xmlns:a16="http://schemas.microsoft.com/office/drawing/2014/main" id="{91870699-848C-43D3-B3C3-7A95174AF6E1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63;p52">
              <a:extLst>
                <a:ext uri="{FF2B5EF4-FFF2-40B4-BE49-F238E27FC236}">
                  <a16:creationId xmlns:a16="http://schemas.microsoft.com/office/drawing/2014/main" id="{37DA1C5F-95C1-46B0-B1E5-27474428A09F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64;p52">
              <a:extLst>
                <a:ext uri="{FF2B5EF4-FFF2-40B4-BE49-F238E27FC236}">
                  <a16:creationId xmlns:a16="http://schemas.microsoft.com/office/drawing/2014/main" id="{A86025A1-9C43-43FC-B335-6C475AB9DD58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65;p52">
              <a:extLst>
                <a:ext uri="{FF2B5EF4-FFF2-40B4-BE49-F238E27FC236}">
                  <a16:creationId xmlns:a16="http://schemas.microsoft.com/office/drawing/2014/main" id="{D3CA6D86-515F-4919-A80E-D6E1EE8E71C7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66;p52">
              <a:extLst>
                <a:ext uri="{FF2B5EF4-FFF2-40B4-BE49-F238E27FC236}">
                  <a16:creationId xmlns:a16="http://schemas.microsoft.com/office/drawing/2014/main" id="{0201BC27-BDC9-4A1D-953F-394C221E4C39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67;p52">
              <a:extLst>
                <a:ext uri="{FF2B5EF4-FFF2-40B4-BE49-F238E27FC236}">
                  <a16:creationId xmlns:a16="http://schemas.microsoft.com/office/drawing/2014/main" id="{CE7C5C3C-F893-4ABF-8E7C-288C5CFFB644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68;p52">
              <a:extLst>
                <a:ext uri="{FF2B5EF4-FFF2-40B4-BE49-F238E27FC236}">
                  <a16:creationId xmlns:a16="http://schemas.microsoft.com/office/drawing/2014/main" id="{7CEACE30-AD15-460D-89BD-D4571400D26C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69;p52">
              <a:extLst>
                <a:ext uri="{FF2B5EF4-FFF2-40B4-BE49-F238E27FC236}">
                  <a16:creationId xmlns:a16="http://schemas.microsoft.com/office/drawing/2014/main" id="{278F6018-8B3E-41AF-82D7-D8EC11E98D57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70;p52">
              <a:extLst>
                <a:ext uri="{FF2B5EF4-FFF2-40B4-BE49-F238E27FC236}">
                  <a16:creationId xmlns:a16="http://schemas.microsoft.com/office/drawing/2014/main" id="{CD655E97-FFEC-4451-95AE-5E278291C471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71;p52">
              <a:extLst>
                <a:ext uri="{FF2B5EF4-FFF2-40B4-BE49-F238E27FC236}">
                  <a16:creationId xmlns:a16="http://schemas.microsoft.com/office/drawing/2014/main" id="{FA091293-BD70-4523-99D7-FA482AB7F23C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72;p52">
              <a:extLst>
                <a:ext uri="{FF2B5EF4-FFF2-40B4-BE49-F238E27FC236}">
                  <a16:creationId xmlns:a16="http://schemas.microsoft.com/office/drawing/2014/main" id="{8574E90E-5B4B-4A0E-9CF7-F5A334D576B1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73;p52">
              <a:extLst>
                <a:ext uri="{FF2B5EF4-FFF2-40B4-BE49-F238E27FC236}">
                  <a16:creationId xmlns:a16="http://schemas.microsoft.com/office/drawing/2014/main" id="{01AEA35B-7527-4458-B45B-DA69966BDCB0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74;p52">
              <a:extLst>
                <a:ext uri="{FF2B5EF4-FFF2-40B4-BE49-F238E27FC236}">
                  <a16:creationId xmlns:a16="http://schemas.microsoft.com/office/drawing/2014/main" id="{033A4CA4-0DB6-4478-BA62-9267569F7F61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75;p52">
              <a:extLst>
                <a:ext uri="{FF2B5EF4-FFF2-40B4-BE49-F238E27FC236}">
                  <a16:creationId xmlns:a16="http://schemas.microsoft.com/office/drawing/2014/main" id="{EF5498FE-C7E7-4135-AC5E-A23566D3F023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76;p52">
              <a:extLst>
                <a:ext uri="{FF2B5EF4-FFF2-40B4-BE49-F238E27FC236}">
                  <a16:creationId xmlns:a16="http://schemas.microsoft.com/office/drawing/2014/main" id="{9636D538-4DA7-4DB6-8267-FC1C155C35AE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77;p52">
              <a:extLst>
                <a:ext uri="{FF2B5EF4-FFF2-40B4-BE49-F238E27FC236}">
                  <a16:creationId xmlns:a16="http://schemas.microsoft.com/office/drawing/2014/main" id="{476C3C68-0F69-49AB-8B55-B2243B8FD614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78;p52">
              <a:extLst>
                <a:ext uri="{FF2B5EF4-FFF2-40B4-BE49-F238E27FC236}">
                  <a16:creationId xmlns:a16="http://schemas.microsoft.com/office/drawing/2014/main" id="{CA69394D-7AA5-4C77-95F9-C2214B136E55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79;p52">
              <a:extLst>
                <a:ext uri="{FF2B5EF4-FFF2-40B4-BE49-F238E27FC236}">
                  <a16:creationId xmlns:a16="http://schemas.microsoft.com/office/drawing/2014/main" id="{04E22F25-36CF-4B74-9576-7A9E34E6E2A3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80;p52">
              <a:extLst>
                <a:ext uri="{FF2B5EF4-FFF2-40B4-BE49-F238E27FC236}">
                  <a16:creationId xmlns:a16="http://schemas.microsoft.com/office/drawing/2014/main" id="{0A0BCC07-CDF2-4E43-B79C-1BEF48015A70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81;p52">
              <a:extLst>
                <a:ext uri="{FF2B5EF4-FFF2-40B4-BE49-F238E27FC236}">
                  <a16:creationId xmlns:a16="http://schemas.microsoft.com/office/drawing/2014/main" id="{F5791123-33D1-4E3C-A0B0-E27C952E78DC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82;p52">
              <a:extLst>
                <a:ext uri="{FF2B5EF4-FFF2-40B4-BE49-F238E27FC236}">
                  <a16:creationId xmlns:a16="http://schemas.microsoft.com/office/drawing/2014/main" id="{C2BBA9AE-44C8-4377-BAB8-9295CA948541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83;p52">
              <a:extLst>
                <a:ext uri="{FF2B5EF4-FFF2-40B4-BE49-F238E27FC236}">
                  <a16:creationId xmlns:a16="http://schemas.microsoft.com/office/drawing/2014/main" id="{DDE75E1E-37C6-4350-A4B0-0040834B9963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84;p52">
              <a:extLst>
                <a:ext uri="{FF2B5EF4-FFF2-40B4-BE49-F238E27FC236}">
                  <a16:creationId xmlns:a16="http://schemas.microsoft.com/office/drawing/2014/main" id="{54F62765-2FF3-472E-91FE-1B5993C9B41C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85;p52">
              <a:extLst>
                <a:ext uri="{FF2B5EF4-FFF2-40B4-BE49-F238E27FC236}">
                  <a16:creationId xmlns:a16="http://schemas.microsoft.com/office/drawing/2014/main" id="{6822F1B8-CEFA-4AB1-8D1E-5801B797281B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86;p52">
              <a:extLst>
                <a:ext uri="{FF2B5EF4-FFF2-40B4-BE49-F238E27FC236}">
                  <a16:creationId xmlns:a16="http://schemas.microsoft.com/office/drawing/2014/main" id="{19534420-257E-4795-98AB-C2486AD3755A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87;p52">
              <a:extLst>
                <a:ext uri="{FF2B5EF4-FFF2-40B4-BE49-F238E27FC236}">
                  <a16:creationId xmlns:a16="http://schemas.microsoft.com/office/drawing/2014/main" id="{7C56FD64-AB12-47F2-AF53-FC2FC35E5A06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88;p52">
              <a:extLst>
                <a:ext uri="{FF2B5EF4-FFF2-40B4-BE49-F238E27FC236}">
                  <a16:creationId xmlns:a16="http://schemas.microsoft.com/office/drawing/2014/main" id="{C8867925-67A4-4B31-B734-A5D6150C9939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89;p52">
              <a:extLst>
                <a:ext uri="{FF2B5EF4-FFF2-40B4-BE49-F238E27FC236}">
                  <a16:creationId xmlns:a16="http://schemas.microsoft.com/office/drawing/2014/main" id="{E77A60C5-06D7-406B-8746-46343BCEF974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90;p52">
              <a:extLst>
                <a:ext uri="{FF2B5EF4-FFF2-40B4-BE49-F238E27FC236}">
                  <a16:creationId xmlns:a16="http://schemas.microsoft.com/office/drawing/2014/main" id="{FCB1819A-0C4A-499E-9448-B314E0A2FDBC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91;p52">
              <a:extLst>
                <a:ext uri="{FF2B5EF4-FFF2-40B4-BE49-F238E27FC236}">
                  <a16:creationId xmlns:a16="http://schemas.microsoft.com/office/drawing/2014/main" id="{D727BF65-B15F-4CBF-B7B8-AFFF5BB026A5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92;p52">
              <a:extLst>
                <a:ext uri="{FF2B5EF4-FFF2-40B4-BE49-F238E27FC236}">
                  <a16:creationId xmlns:a16="http://schemas.microsoft.com/office/drawing/2014/main" id="{5ED62787-A998-4616-AE4D-CC0DACC060FA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93;p52">
              <a:extLst>
                <a:ext uri="{FF2B5EF4-FFF2-40B4-BE49-F238E27FC236}">
                  <a16:creationId xmlns:a16="http://schemas.microsoft.com/office/drawing/2014/main" id="{655A7545-F286-45F4-B5D0-B77CF7223AE9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94;p52">
              <a:extLst>
                <a:ext uri="{FF2B5EF4-FFF2-40B4-BE49-F238E27FC236}">
                  <a16:creationId xmlns:a16="http://schemas.microsoft.com/office/drawing/2014/main" id="{35953A9F-69E3-4104-B2CB-1D6FD673D5D5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95;p52">
              <a:extLst>
                <a:ext uri="{FF2B5EF4-FFF2-40B4-BE49-F238E27FC236}">
                  <a16:creationId xmlns:a16="http://schemas.microsoft.com/office/drawing/2014/main" id="{7742C5C6-5F7C-41C4-AEB6-1EC54E4D7654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96;p52">
              <a:extLst>
                <a:ext uri="{FF2B5EF4-FFF2-40B4-BE49-F238E27FC236}">
                  <a16:creationId xmlns:a16="http://schemas.microsoft.com/office/drawing/2014/main" id="{0C43FE8E-9497-4ADB-A371-54CC8118BBE3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97;p52">
              <a:extLst>
                <a:ext uri="{FF2B5EF4-FFF2-40B4-BE49-F238E27FC236}">
                  <a16:creationId xmlns:a16="http://schemas.microsoft.com/office/drawing/2014/main" id="{FA868D4B-46CF-4E6B-9EA9-EA1BEEF968D7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98;p52">
              <a:extLst>
                <a:ext uri="{FF2B5EF4-FFF2-40B4-BE49-F238E27FC236}">
                  <a16:creationId xmlns:a16="http://schemas.microsoft.com/office/drawing/2014/main" id="{ECFBFA34-8E3B-4A8F-8CAE-53AAAB5AFB06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799;p52">
              <a:extLst>
                <a:ext uri="{FF2B5EF4-FFF2-40B4-BE49-F238E27FC236}">
                  <a16:creationId xmlns:a16="http://schemas.microsoft.com/office/drawing/2014/main" id="{8C603DEF-8F4E-492C-B30A-EF57F87E03F8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00;p52">
              <a:extLst>
                <a:ext uri="{FF2B5EF4-FFF2-40B4-BE49-F238E27FC236}">
                  <a16:creationId xmlns:a16="http://schemas.microsoft.com/office/drawing/2014/main" id="{EAC5C64E-AE79-4790-81AE-B05AE0689721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801;p52">
              <a:extLst>
                <a:ext uri="{FF2B5EF4-FFF2-40B4-BE49-F238E27FC236}">
                  <a16:creationId xmlns:a16="http://schemas.microsoft.com/office/drawing/2014/main" id="{9C77DACB-C717-4C55-B6FB-73119FA3F96A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802;p52">
              <a:extLst>
                <a:ext uri="{FF2B5EF4-FFF2-40B4-BE49-F238E27FC236}">
                  <a16:creationId xmlns:a16="http://schemas.microsoft.com/office/drawing/2014/main" id="{72D47F18-8F5A-4BB6-A309-196D134A8191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803;p52">
              <a:extLst>
                <a:ext uri="{FF2B5EF4-FFF2-40B4-BE49-F238E27FC236}">
                  <a16:creationId xmlns:a16="http://schemas.microsoft.com/office/drawing/2014/main" id="{763A3D11-5555-4A98-9553-1960023957D9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804;p52">
              <a:extLst>
                <a:ext uri="{FF2B5EF4-FFF2-40B4-BE49-F238E27FC236}">
                  <a16:creationId xmlns:a16="http://schemas.microsoft.com/office/drawing/2014/main" id="{560F6566-F53B-41B3-A5B3-5BF4EDE4BA34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805;p52">
              <a:extLst>
                <a:ext uri="{FF2B5EF4-FFF2-40B4-BE49-F238E27FC236}">
                  <a16:creationId xmlns:a16="http://schemas.microsoft.com/office/drawing/2014/main" id="{C3EB295A-86BB-46D9-9CAF-A15B50897167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806;p52">
              <a:extLst>
                <a:ext uri="{FF2B5EF4-FFF2-40B4-BE49-F238E27FC236}">
                  <a16:creationId xmlns:a16="http://schemas.microsoft.com/office/drawing/2014/main" id="{53A12C94-A803-4565-A650-30A74BBBF429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807;p52">
              <a:extLst>
                <a:ext uri="{FF2B5EF4-FFF2-40B4-BE49-F238E27FC236}">
                  <a16:creationId xmlns:a16="http://schemas.microsoft.com/office/drawing/2014/main" id="{8092D71E-7E71-4D16-ADC6-830C2EAF88D6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808;p52">
              <a:extLst>
                <a:ext uri="{FF2B5EF4-FFF2-40B4-BE49-F238E27FC236}">
                  <a16:creationId xmlns:a16="http://schemas.microsoft.com/office/drawing/2014/main" id="{4FC3582E-376D-4BA4-B3C0-E4E0E6344818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809;p52">
              <a:extLst>
                <a:ext uri="{FF2B5EF4-FFF2-40B4-BE49-F238E27FC236}">
                  <a16:creationId xmlns:a16="http://schemas.microsoft.com/office/drawing/2014/main" id="{63CF8F2F-7C15-4AC5-9B95-92462EFCC110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10;p52">
              <a:extLst>
                <a:ext uri="{FF2B5EF4-FFF2-40B4-BE49-F238E27FC236}">
                  <a16:creationId xmlns:a16="http://schemas.microsoft.com/office/drawing/2014/main" id="{F125CAD9-959E-4B5E-BD79-206445BD06D5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811;p52">
              <a:extLst>
                <a:ext uri="{FF2B5EF4-FFF2-40B4-BE49-F238E27FC236}">
                  <a16:creationId xmlns:a16="http://schemas.microsoft.com/office/drawing/2014/main" id="{FDF29C0E-A4A4-4884-8A7C-174899421B03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12;p52">
              <a:extLst>
                <a:ext uri="{FF2B5EF4-FFF2-40B4-BE49-F238E27FC236}">
                  <a16:creationId xmlns:a16="http://schemas.microsoft.com/office/drawing/2014/main" id="{14FC5F81-7727-4414-A5A2-62D88BBD5722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13;p52">
              <a:extLst>
                <a:ext uri="{FF2B5EF4-FFF2-40B4-BE49-F238E27FC236}">
                  <a16:creationId xmlns:a16="http://schemas.microsoft.com/office/drawing/2014/main" id="{8980AF7D-4F28-4D0E-8836-C56F6C6E2EDC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14;p52">
              <a:extLst>
                <a:ext uri="{FF2B5EF4-FFF2-40B4-BE49-F238E27FC236}">
                  <a16:creationId xmlns:a16="http://schemas.microsoft.com/office/drawing/2014/main" id="{E5E242AE-3C66-4AD4-97AF-9F2E105ADE00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15;p52">
              <a:extLst>
                <a:ext uri="{FF2B5EF4-FFF2-40B4-BE49-F238E27FC236}">
                  <a16:creationId xmlns:a16="http://schemas.microsoft.com/office/drawing/2014/main" id="{E904F815-AA9A-4AFE-B46A-27B1B72344D0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816;p52">
              <a:extLst>
                <a:ext uri="{FF2B5EF4-FFF2-40B4-BE49-F238E27FC236}">
                  <a16:creationId xmlns:a16="http://schemas.microsoft.com/office/drawing/2014/main" id="{B0CAF5BE-8CC7-4EA4-BE49-33998B0B14CE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17;p52">
              <a:extLst>
                <a:ext uri="{FF2B5EF4-FFF2-40B4-BE49-F238E27FC236}">
                  <a16:creationId xmlns:a16="http://schemas.microsoft.com/office/drawing/2014/main" id="{C05419C7-966F-4A6E-BA20-73A622555C64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18;p52">
              <a:extLst>
                <a:ext uri="{FF2B5EF4-FFF2-40B4-BE49-F238E27FC236}">
                  <a16:creationId xmlns:a16="http://schemas.microsoft.com/office/drawing/2014/main" id="{027E557D-4D86-4B85-AF04-461DB75FB12A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19;p52">
              <a:extLst>
                <a:ext uri="{FF2B5EF4-FFF2-40B4-BE49-F238E27FC236}">
                  <a16:creationId xmlns:a16="http://schemas.microsoft.com/office/drawing/2014/main" id="{56B7E0A2-3D58-45C8-B498-4ECFAE589A4A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20;p52">
              <a:extLst>
                <a:ext uri="{FF2B5EF4-FFF2-40B4-BE49-F238E27FC236}">
                  <a16:creationId xmlns:a16="http://schemas.microsoft.com/office/drawing/2014/main" id="{D55A09B1-BC43-407E-AE71-0330B6CB5A49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21;p52">
              <a:extLst>
                <a:ext uri="{FF2B5EF4-FFF2-40B4-BE49-F238E27FC236}">
                  <a16:creationId xmlns:a16="http://schemas.microsoft.com/office/drawing/2014/main" id="{F46AB8E0-1E92-463C-B09A-8AA9D4885447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22;p52">
              <a:extLst>
                <a:ext uri="{FF2B5EF4-FFF2-40B4-BE49-F238E27FC236}">
                  <a16:creationId xmlns:a16="http://schemas.microsoft.com/office/drawing/2014/main" id="{004F206D-14D2-4E1D-A901-97DC70E7DDED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23;p52">
              <a:extLst>
                <a:ext uri="{FF2B5EF4-FFF2-40B4-BE49-F238E27FC236}">
                  <a16:creationId xmlns:a16="http://schemas.microsoft.com/office/drawing/2014/main" id="{793D8AEE-1CFA-404B-8A2E-CAEE33A67E1B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24;p52">
              <a:extLst>
                <a:ext uri="{FF2B5EF4-FFF2-40B4-BE49-F238E27FC236}">
                  <a16:creationId xmlns:a16="http://schemas.microsoft.com/office/drawing/2014/main" id="{9E82C944-9180-4A70-B654-B6B82F40BBAB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25;p52">
              <a:extLst>
                <a:ext uri="{FF2B5EF4-FFF2-40B4-BE49-F238E27FC236}">
                  <a16:creationId xmlns:a16="http://schemas.microsoft.com/office/drawing/2014/main" id="{73528FEC-FCA3-4432-AF40-D41A3393AAC6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26;p52">
              <a:extLst>
                <a:ext uri="{FF2B5EF4-FFF2-40B4-BE49-F238E27FC236}">
                  <a16:creationId xmlns:a16="http://schemas.microsoft.com/office/drawing/2014/main" id="{39F06636-5ECD-4543-A2AE-34EF0D14571A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27;p52">
              <a:extLst>
                <a:ext uri="{FF2B5EF4-FFF2-40B4-BE49-F238E27FC236}">
                  <a16:creationId xmlns:a16="http://schemas.microsoft.com/office/drawing/2014/main" id="{6EF1F691-17AC-4D87-A40C-87197DBC84B2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828;p52">
              <a:extLst>
                <a:ext uri="{FF2B5EF4-FFF2-40B4-BE49-F238E27FC236}">
                  <a16:creationId xmlns:a16="http://schemas.microsoft.com/office/drawing/2014/main" id="{07B8D19A-237D-4EED-A5CD-275527B41BD3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829;p52">
              <a:extLst>
                <a:ext uri="{FF2B5EF4-FFF2-40B4-BE49-F238E27FC236}">
                  <a16:creationId xmlns:a16="http://schemas.microsoft.com/office/drawing/2014/main" id="{B0A59E20-72BF-4868-A1FC-B0923E0AAB59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830;p52">
              <a:extLst>
                <a:ext uri="{FF2B5EF4-FFF2-40B4-BE49-F238E27FC236}">
                  <a16:creationId xmlns:a16="http://schemas.microsoft.com/office/drawing/2014/main" id="{3E0BF163-AE30-4827-992F-76F55B190FC1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831;p52">
              <a:extLst>
                <a:ext uri="{FF2B5EF4-FFF2-40B4-BE49-F238E27FC236}">
                  <a16:creationId xmlns:a16="http://schemas.microsoft.com/office/drawing/2014/main" id="{264D40BD-50C9-49E8-888D-456DC57A009A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832;p52">
              <a:extLst>
                <a:ext uri="{FF2B5EF4-FFF2-40B4-BE49-F238E27FC236}">
                  <a16:creationId xmlns:a16="http://schemas.microsoft.com/office/drawing/2014/main" id="{990F0BCA-D032-41F9-9810-80D817AA209F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833;p52">
              <a:extLst>
                <a:ext uri="{FF2B5EF4-FFF2-40B4-BE49-F238E27FC236}">
                  <a16:creationId xmlns:a16="http://schemas.microsoft.com/office/drawing/2014/main" id="{CF93E834-4C68-4705-849D-17FCAA0AA023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834;p52">
              <a:extLst>
                <a:ext uri="{FF2B5EF4-FFF2-40B4-BE49-F238E27FC236}">
                  <a16:creationId xmlns:a16="http://schemas.microsoft.com/office/drawing/2014/main" id="{9266F544-6358-46B3-B4AA-D3785F80B13F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835;p52">
              <a:extLst>
                <a:ext uri="{FF2B5EF4-FFF2-40B4-BE49-F238E27FC236}">
                  <a16:creationId xmlns:a16="http://schemas.microsoft.com/office/drawing/2014/main" id="{DF2A78FE-7759-4745-AE97-E71DCA6448D3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36;p52">
              <a:extLst>
                <a:ext uri="{FF2B5EF4-FFF2-40B4-BE49-F238E27FC236}">
                  <a16:creationId xmlns:a16="http://schemas.microsoft.com/office/drawing/2014/main" id="{EEA497AC-0C7F-459F-A718-012DE7BF6A65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37;p52">
              <a:extLst>
                <a:ext uri="{FF2B5EF4-FFF2-40B4-BE49-F238E27FC236}">
                  <a16:creationId xmlns:a16="http://schemas.microsoft.com/office/drawing/2014/main" id="{DFA46020-BB03-4729-B686-98D4D581518A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38;p52">
              <a:extLst>
                <a:ext uri="{FF2B5EF4-FFF2-40B4-BE49-F238E27FC236}">
                  <a16:creationId xmlns:a16="http://schemas.microsoft.com/office/drawing/2014/main" id="{E80805F6-2212-41B9-81D5-D4B8B64C8894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39;p52">
              <a:extLst>
                <a:ext uri="{FF2B5EF4-FFF2-40B4-BE49-F238E27FC236}">
                  <a16:creationId xmlns:a16="http://schemas.microsoft.com/office/drawing/2014/main" id="{88445E7E-F105-4B3E-9991-7CC87C5AA259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40;p52">
              <a:extLst>
                <a:ext uri="{FF2B5EF4-FFF2-40B4-BE49-F238E27FC236}">
                  <a16:creationId xmlns:a16="http://schemas.microsoft.com/office/drawing/2014/main" id="{DE9548B9-CB57-48EB-8B26-A7A72CE99756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41;p52">
              <a:extLst>
                <a:ext uri="{FF2B5EF4-FFF2-40B4-BE49-F238E27FC236}">
                  <a16:creationId xmlns:a16="http://schemas.microsoft.com/office/drawing/2014/main" id="{04C77818-BF67-416F-A320-1454D070C32D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42;p52">
              <a:extLst>
                <a:ext uri="{FF2B5EF4-FFF2-40B4-BE49-F238E27FC236}">
                  <a16:creationId xmlns:a16="http://schemas.microsoft.com/office/drawing/2014/main" id="{7B6C3CA6-D05C-4060-9A2B-A24C7658DE1B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43;p52">
              <a:extLst>
                <a:ext uri="{FF2B5EF4-FFF2-40B4-BE49-F238E27FC236}">
                  <a16:creationId xmlns:a16="http://schemas.microsoft.com/office/drawing/2014/main" id="{BFDA861D-C06D-4842-803D-80B3E7BF895C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44;p52">
              <a:extLst>
                <a:ext uri="{FF2B5EF4-FFF2-40B4-BE49-F238E27FC236}">
                  <a16:creationId xmlns:a16="http://schemas.microsoft.com/office/drawing/2014/main" id="{21D02402-E4B1-4BF5-A936-78F6269BBE00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45;p52">
              <a:extLst>
                <a:ext uri="{FF2B5EF4-FFF2-40B4-BE49-F238E27FC236}">
                  <a16:creationId xmlns:a16="http://schemas.microsoft.com/office/drawing/2014/main" id="{D9EC6E39-E76E-4EEA-96E0-CE87B745CA93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46;p52">
              <a:extLst>
                <a:ext uri="{FF2B5EF4-FFF2-40B4-BE49-F238E27FC236}">
                  <a16:creationId xmlns:a16="http://schemas.microsoft.com/office/drawing/2014/main" id="{EC95E321-D974-4A76-8761-4DB4F2946A76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47;p52">
              <a:extLst>
                <a:ext uri="{FF2B5EF4-FFF2-40B4-BE49-F238E27FC236}">
                  <a16:creationId xmlns:a16="http://schemas.microsoft.com/office/drawing/2014/main" id="{6B41E473-C36E-41A3-A346-3F9F19B34A1E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48;p52">
              <a:extLst>
                <a:ext uri="{FF2B5EF4-FFF2-40B4-BE49-F238E27FC236}">
                  <a16:creationId xmlns:a16="http://schemas.microsoft.com/office/drawing/2014/main" id="{42AE92CB-212C-4F45-9A77-CF3BD24E74E2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49;p52">
              <a:extLst>
                <a:ext uri="{FF2B5EF4-FFF2-40B4-BE49-F238E27FC236}">
                  <a16:creationId xmlns:a16="http://schemas.microsoft.com/office/drawing/2014/main" id="{0DF39358-58AF-4204-B349-0B77400892D9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50;p52">
              <a:extLst>
                <a:ext uri="{FF2B5EF4-FFF2-40B4-BE49-F238E27FC236}">
                  <a16:creationId xmlns:a16="http://schemas.microsoft.com/office/drawing/2014/main" id="{C1460726-3AC5-4A40-84B4-4CC980908F29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51;p52">
              <a:extLst>
                <a:ext uri="{FF2B5EF4-FFF2-40B4-BE49-F238E27FC236}">
                  <a16:creationId xmlns:a16="http://schemas.microsoft.com/office/drawing/2014/main" id="{1AE2DFA4-49F4-4EA3-A63D-5ECF1AA54902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52;p52">
              <a:extLst>
                <a:ext uri="{FF2B5EF4-FFF2-40B4-BE49-F238E27FC236}">
                  <a16:creationId xmlns:a16="http://schemas.microsoft.com/office/drawing/2014/main" id="{4AC0E725-46A0-4535-B7F6-FB9E148114C7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53;p52">
              <a:extLst>
                <a:ext uri="{FF2B5EF4-FFF2-40B4-BE49-F238E27FC236}">
                  <a16:creationId xmlns:a16="http://schemas.microsoft.com/office/drawing/2014/main" id="{E15F2BCC-D52F-468A-9609-42B7FF784EAE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54;p52">
              <a:extLst>
                <a:ext uri="{FF2B5EF4-FFF2-40B4-BE49-F238E27FC236}">
                  <a16:creationId xmlns:a16="http://schemas.microsoft.com/office/drawing/2014/main" id="{93AD21C2-8408-46AA-B1D4-4860A4171B42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55;p52">
              <a:extLst>
                <a:ext uri="{FF2B5EF4-FFF2-40B4-BE49-F238E27FC236}">
                  <a16:creationId xmlns:a16="http://schemas.microsoft.com/office/drawing/2014/main" id="{5975A0EE-A18F-4615-96E0-B56299DB3278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56;p52">
              <a:extLst>
                <a:ext uri="{FF2B5EF4-FFF2-40B4-BE49-F238E27FC236}">
                  <a16:creationId xmlns:a16="http://schemas.microsoft.com/office/drawing/2014/main" id="{68B8FD99-1A10-4BE2-922C-8FEBC78C85FE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57;p52">
              <a:extLst>
                <a:ext uri="{FF2B5EF4-FFF2-40B4-BE49-F238E27FC236}">
                  <a16:creationId xmlns:a16="http://schemas.microsoft.com/office/drawing/2014/main" id="{1B828324-E6CD-481D-AAEA-3A4A7A14AC1D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58;p52">
              <a:extLst>
                <a:ext uri="{FF2B5EF4-FFF2-40B4-BE49-F238E27FC236}">
                  <a16:creationId xmlns:a16="http://schemas.microsoft.com/office/drawing/2014/main" id="{DBB7A10D-DB11-4CE2-A752-C71066DF9401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59;p52">
              <a:extLst>
                <a:ext uri="{FF2B5EF4-FFF2-40B4-BE49-F238E27FC236}">
                  <a16:creationId xmlns:a16="http://schemas.microsoft.com/office/drawing/2014/main" id="{7B53864F-6D21-416B-A6B4-0A17F291A24B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60;p52">
              <a:extLst>
                <a:ext uri="{FF2B5EF4-FFF2-40B4-BE49-F238E27FC236}">
                  <a16:creationId xmlns:a16="http://schemas.microsoft.com/office/drawing/2014/main" id="{871A18D2-4E29-4C72-BDDC-F2E488AA31E6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61;p52">
              <a:extLst>
                <a:ext uri="{FF2B5EF4-FFF2-40B4-BE49-F238E27FC236}">
                  <a16:creationId xmlns:a16="http://schemas.microsoft.com/office/drawing/2014/main" id="{E4260DE8-7E01-49DF-9726-8A86DDF917EC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62;p52">
              <a:extLst>
                <a:ext uri="{FF2B5EF4-FFF2-40B4-BE49-F238E27FC236}">
                  <a16:creationId xmlns:a16="http://schemas.microsoft.com/office/drawing/2014/main" id="{6252DEE2-609D-4513-9CEB-972EEA96EA83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63;p52">
              <a:extLst>
                <a:ext uri="{FF2B5EF4-FFF2-40B4-BE49-F238E27FC236}">
                  <a16:creationId xmlns:a16="http://schemas.microsoft.com/office/drawing/2014/main" id="{D61D37CB-ADC9-42F4-8920-D38A1FF2EFC1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64;p52">
              <a:extLst>
                <a:ext uri="{FF2B5EF4-FFF2-40B4-BE49-F238E27FC236}">
                  <a16:creationId xmlns:a16="http://schemas.microsoft.com/office/drawing/2014/main" id="{B99F7C26-FC16-47C3-8CBE-AF0ACF329B19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65;p52">
              <a:extLst>
                <a:ext uri="{FF2B5EF4-FFF2-40B4-BE49-F238E27FC236}">
                  <a16:creationId xmlns:a16="http://schemas.microsoft.com/office/drawing/2014/main" id="{3E62A1F9-07B0-4CCE-B11C-D511E9D9681A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66;p52">
              <a:extLst>
                <a:ext uri="{FF2B5EF4-FFF2-40B4-BE49-F238E27FC236}">
                  <a16:creationId xmlns:a16="http://schemas.microsoft.com/office/drawing/2014/main" id="{7168075D-49F0-4DE7-87FC-6A0D420D2EFF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67;p52">
              <a:extLst>
                <a:ext uri="{FF2B5EF4-FFF2-40B4-BE49-F238E27FC236}">
                  <a16:creationId xmlns:a16="http://schemas.microsoft.com/office/drawing/2014/main" id="{90E6A76A-C278-46B8-981D-AE2B45CD413B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68;p52">
              <a:extLst>
                <a:ext uri="{FF2B5EF4-FFF2-40B4-BE49-F238E27FC236}">
                  <a16:creationId xmlns:a16="http://schemas.microsoft.com/office/drawing/2014/main" id="{090DA5A3-3046-4D8C-83CB-E7C565FF97CD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69;p52">
              <a:extLst>
                <a:ext uri="{FF2B5EF4-FFF2-40B4-BE49-F238E27FC236}">
                  <a16:creationId xmlns:a16="http://schemas.microsoft.com/office/drawing/2014/main" id="{1791955D-9B93-4075-B868-417C57029AC7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70;p52">
              <a:extLst>
                <a:ext uri="{FF2B5EF4-FFF2-40B4-BE49-F238E27FC236}">
                  <a16:creationId xmlns:a16="http://schemas.microsoft.com/office/drawing/2014/main" id="{C55FCC6B-0AC8-4938-BB64-538012A2CE64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71;p52">
              <a:extLst>
                <a:ext uri="{FF2B5EF4-FFF2-40B4-BE49-F238E27FC236}">
                  <a16:creationId xmlns:a16="http://schemas.microsoft.com/office/drawing/2014/main" id="{DDE3DF8F-D360-4AD1-B452-09924A11F0EF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72;p52">
              <a:extLst>
                <a:ext uri="{FF2B5EF4-FFF2-40B4-BE49-F238E27FC236}">
                  <a16:creationId xmlns:a16="http://schemas.microsoft.com/office/drawing/2014/main" id="{ADC48DCB-6BFE-4EBE-9F57-0E234D9E7F1C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73;p52">
              <a:extLst>
                <a:ext uri="{FF2B5EF4-FFF2-40B4-BE49-F238E27FC236}">
                  <a16:creationId xmlns:a16="http://schemas.microsoft.com/office/drawing/2014/main" id="{822E96E1-F50A-487E-8275-D234F17F47DD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74;p52">
              <a:extLst>
                <a:ext uri="{FF2B5EF4-FFF2-40B4-BE49-F238E27FC236}">
                  <a16:creationId xmlns:a16="http://schemas.microsoft.com/office/drawing/2014/main" id="{26144770-3E3F-4A51-97FA-7940F9841B40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75;p52">
              <a:extLst>
                <a:ext uri="{FF2B5EF4-FFF2-40B4-BE49-F238E27FC236}">
                  <a16:creationId xmlns:a16="http://schemas.microsoft.com/office/drawing/2014/main" id="{BAF30FAB-6E97-4107-8F5C-A921510B6E0C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76;p52">
              <a:extLst>
                <a:ext uri="{FF2B5EF4-FFF2-40B4-BE49-F238E27FC236}">
                  <a16:creationId xmlns:a16="http://schemas.microsoft.com/office/drawing/2014/main" id="{9F2EBD45-7502-4B63-AA36-A2C230CE0487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77;p52">
              <a:extLst>
                <a:ext uri="{FF2B5EF4-FFF2-40B4-BE49-F238E27FC236}">
                  <a16:creationId xmlns:a16="http://schemas.microsoft.com/office/drawing/2014/main" id="{B7483109-CD87-402A-895D-0C00A836BBA9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78;p52">
              <a:extLst>
                <a:ext uri="{FF2B5EF4-FFF2-40B4-BE49-F238E27FC236}">
                  <a16:creationId xmlns:a16="http://schemas.microsoft.com/office/drawing/2014/main" id="{AF9D2EC5-B29E-4919-837E-DBA13B6B4CE1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79;p52">
              <a:extLst>
                <a:ext uri="{FF2B5EF4-FFF2-40B4-BE49-F238E27FC236}">
                  <a16:creationId xmlns:a16="http://schemas.microsoft.com/office/drawing/2014/main" id="{13FE42E3-5A7E-495A-8979-71909BE204ED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80;p52">
              <a:extLst>
                <a:ext uri="{FF2B5EF4-FFF2-40B4-BE49-F238E27FC236}">
                  <a16:creationId xmlns:a16="http://schemas.microsoft.com/office/drawing/2014/main" id="{DFC48154-5E63-4798-AA66-4E9173AD831D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81;p52">
              <a:extLst>
                <a:ext uri="{FF2B5EF4-FFF2-40B4-BE49-F238E27FC236}">
                  <a16:creationId xmlns:a16="http://schemas.microsoft.com/office/drawing/2014/main" id="{FACD2843-C9A5-48B4-BC8A-4E1A2E0EFDC3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82;p52">
              <a:extLst>
                <a:ext uri="{FF2B5EF4-FFF2-40B4-BE49-F238E27FC236}">
                  <a16:creationId xmlns:a16="http://schemas.microsoft.com/office/drawing/2014/main" id="{7A78A6D3-73EA-4485-8CC5-0ACFC7A8E8B5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83;p52">
              <a:extLst>
                <a:ext uri="{FF2B5EF4-FFF2-40B4-BE49-F238E27FC236}">
                  <a16:creationId xmlns:a16="http://schemas.microsoft.com/office/drawing/2014/main" id="{B4A7146D-B5FE-48C9-82DE-F02529C415EF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84;p52">
              <a:extLst>
                <a:ext uri="{FF2B5EF4-FFF2-40B4-BE49-F238E27FC236}">
                  <a16:creationId xmlns:a16="http://schemas.microsoft.com/office/drawing/2014/main" id="{810B7864-18C2-4E8E-9B58-2B8DBDC557DE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85;p52">
              <a:extLst>
                <a:ext uri="{FF2B5EF4-FFF2-40B4-BE49-F238E27FC236}">
                  <a16:creationId xmlns:a16="http://schemas.microsoft.com/office/drawing/2014/main" id="{252840D5-D4B6-4518-91DE-9EA56C28D38C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86;p52">
              <a:extLst>
                <a:ext uri="{FF2B5EF4-FFF2-40B4-BE49-F238E27FC236}">
                  <a16:creationId xmlns:a16="http://schemas.microsoft.com/office/drawing/2014/main" id="{125903A3-79F6-4605-BAB3-CBB016997F24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87;p52">
              <a:extLst>
                <a:ext uri="{FF2B5EF4-FFF2-40B4-BE49-F238E27FC236}">
                  <a16:creationId xmlns:a16="http://schemas.microsoft.com/office/drawing/2014/main" id="{E5E1406B-22DB-41F2-B143-0140B6117418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88;p52">
              <a:extLst>
                <a:ext uri="{FF2B5EF4-FFF2-40B4-BE49-F238E27FC236}">
                  <a16:creationId xmlns:a16="http://schemas.microsoft.com/office/drawing/2014/main" id="{DEF73386-6DF2-42CF-B8AD-D434A4769D63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89;p52">
              <a:extLst>
                <a:ext uri="{FF2B5EF4-FFF2-40B4-BE49-F238E27FC236}">
                  <a16:creationId xmlns:a16="http://schemas.microsoft.com/office/drawing/2014/main" id="{129DEAC1-AB88-473C-A156-2E770F6B3387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90;p52">
              <a:extLst>
                <a:ext uri="{FF2B5EF4-FFF2-40B4-BE49-F238E27FC236}">
                  <a16:creationId xmlns:a16="http://schemas.microsoft.com/office/drawing/2014/main" id="{C00F4721-D2F7-402A-9891-D2FAF3FF5483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91;p52">
              <a:extLst>
                <a:ext uri="{FF2B5EF4-FFF2-40B4-BE49-F238E27FC236}">
                  <a16:creationId xmlns:a16="http://schemas.microsoft.com/office/drawing/2014/main" id="{8AC198AE-9088-4653-A287-5744489C3BED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92;p52">
              <a:extLst>
                <a:ext uri="{FF2B5EF4-FFF2-40B4-BE49-F238E27FC236}">
                  <a16:creationId xmlns:a16="http://schemas.microsoft.com/office/drawing/2014/main" id="{F0169F8F-A3CE-4B58-939F-F31C0FCC57FC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93;p52">
              <a:extLst>
                <a:ext uri="{FF2B5EF4-FFF2-40B4-BE49-F238E27FC236}">
                  <a16:creationId xmlns:a16="http://schemas.microsoft.com/office/drawing/2014/main" id="{33CE6861-BF81-4BAE-90CC-2B2417567973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94;p52">
              <a:extLst>
                <a:ext uri="{FF2B5EF4-FFF2-40B4-BE49-F238E27FC236}">
                  <a16:creationId xmlns:a16="http://schemas.microsoft.com/office/drawing/2014/main" id="{4805B369-949C-42E5-85AB-3B5B2C7560CB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95;p52">
              <a:extLst>
                <a:ext uri="{FF2B5EF4-FFF2-40B4-BE49-F238E27FC236}">
                  <a16:creationId xmlns:a16="http://schemas.microsoft.com/office/drawing/2014/main" id="{1FDD78C9-158D-40BD-9D29-4CE74DA00AF4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896;p52">
              <a:extLst>
                <a:ext uri="{FF2B5EF4-FFF2-40B4-BE49-F238E27FC236}">
                  <a16:creationId xmlns:a16="http://schemas.microsoft.com/office/drawing/2014/main" id="{31B3AC82-CD21-42EC-A278-5185780810DF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897;p52">
              <a:extLst>
                <a:ext uri="{FF2B5EF4-FFF2-40B4-BE49-F238E27FC236}">
                  <a16:creationId xmlns:a16="http://schemas.microsoft.com/office/drawing/2014/main" id="{8187E731-DF3E-48CC-BE11-ED6D4C98EABA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898;p52">
              <a:extLst>
                <a:ext uri="{FF2B5EF4-FFF2-40B4-BE49-F238E27FC236}">
                  <a16:creationId xmlns:a16="http://schemas.microsoft.com/office/drawing/2014/main" id="{7C3C1A26-AE37-488A-A96F-DD9E4D38B2DA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899;p52">
              <a:extLst>
                <a:ext uri="{FF2B5EF4-FFF2-40B4-BE49-F238E27FC236}">
                  <a16:creationId xmlns:a16="http://schemas.microsoft.com/office/drawing/2014/main" id="{E79B8EA6-76B9-4CB6-A466-C0F9BF72C2AF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00;p52">
              <a:extLst>
                <a:ext uri="{FF2B5EF4-FFF2-40B4-BE49-F238E27FC236}">
                  <a16:creationId xmlns:a16="http://schemas.microsoft.com/office/drawing/2014/main" id="{EBEA7D53-7A4B-4112-9FDF-F6FE0A79332E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01;p52">
              <a:extLst>
                <a:ext uri="{FF2B5EF4-FFF2-40B4-BE49-F238E27FC236}">
                  <a16:creationId xmlns:a16="http://schemas.microsoft.com/office/drawing/2014/main" id="{C4DE8D76-2228-4503-8BD4-33F5B202F832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02;p52">
              <a:extLst>
                <a:ext uri="{FF2B5EF4-FFF2-40B4-BE49-F238E27FC236}">
                  <a16:creationId xmlns:a16="http://schemas.microsoft.com/office/drawing/2014/main" id="{824BA768-204B-4C87-9590-E37A3BCA0E6B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03;p52">
              <a:extLst>
                <a:ext uri="{FF2B5EF4-FFF2-40B4-BE49-F238E27FC236}">
                  <a16:creationId xmlns:a16="http://schemas.microsoft.com/office/drawing/2014/main" id="{4727E88A-A64B-4DAD-9E17-DF0F9B20C879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904;p52">
              <a:extLst>
                <a:ext uri="{FF2B5EF4-FFF2-40B4-BE49-F238E27FC236}">
                  <a16:creationId xmlns:a16="http://schemas.microsoft.com/office/drawing/2014/main" id="{E0105522-AB35-4C37-9AEF-135701EC8920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905;p52">
              <a:extLst>
                <a:ext uri="{FF2B5EF4-FFF2-40B4-BE49-F238E27FC236}">
                  <a16:creationId xmlns:a16="http://schemas.microsoft.com/office/drawing/2014/main" id="{A5871F0D-7B9F-4646-B1D4-436FE045789D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906;p52">
              <a:extLst>
                <a:ext uri="{FF2B5EF4-FFF2-40B4-BE49-F238E27FC236}">
                  <a16:creationId xmlns:a16="http://schemas.microsoft.com/office/drawing/2014/main" id="{D2B5E40E-67D0-4C21-AD94-C381CDDEA773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907;p52">
              <a:extLst>
                <a:ext uri="{FF2B5EF4-FFF2-40B4-BE49-F238E27FC236}">
                  <a16:creationId xmlns:a16="http://schemas.microsoft.com/office/drawing/2014/main" id="{8C263ABD-CF20-425B-AC53-9E5B661FFD15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908;p52">
              <a:extLst>
                <a:ext uri="{FF2B5EF4-FFF2-40B4-BE49-F238E27FC236}">
                  <a16:creationId xmlns:a16="http://schemas.microsoft.com/office/drawing/2014/main" id="{637CF32A-9FCF-421F-918F-A88824AF0875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09;p52">
              <a:extLst>
                <a:ext uri="{FF2B5EF4-FFF2-40B4-BE49-F238E27FC236}">
                  <a16:creationId xmlns:a16="http://schemas.microsoft.com/office/drawing/2014/main" id="{71B026C6-2B02-4EBE-9299-2DA37D3F9C3D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10;p52">
              <a:extLst>
                <a:ext uri="{FF2B5EF4-FFF2-40B4-BE49-F238E27FC236}">
                  <a16:creationId xmlns:a16="http://schemas.microsoft.com/office/drawing/2014/main" id="{E4E168AB-6A7D-43D9-9E24-F7E19A85DE13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11;p52">
              <a:extLst>
                <a:ext uri="{FF2B5EF4-FFF2-40B4-BE49-F238E27FC236}">
                  <a16:creationId xmlns:a16="http://schemas.microsoft.com/office/drawing/2014/main" id="{ABA11703-2F51-4B0D-BF90-D344C792792B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12;p52">
              <a:extLst>
                <a:ext uri="{FF2B5EF4-FFF2-40B4-BE49-F238E27FC236}">
                  <a16:creationId xmlns:a16="http://schemas.microsoft.com/office/drawing/2014/main" id="{685B8D21-AA5C-4C84-AAA4-C66C70FDE7CE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13;p52">
              <a:extLst>
                <a:ext uri="{FF2B5EF4-FFF2-40B4-BE49-F238E27FC236}">
                  <a16:creationId xmlns:a16="http://schemas.microsoft.com/office/drawing/2014/main" id="{C71EC536-3229-45AE-B6B8-2E208554C4CA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14;p52">
              <a:extLst>
                <a:ext uri="{FF2B5EF4-FFF2-40B4-BE49-F238E27FC236}">
                  <a16:creationId xmlns:a16="http://schemas.microsoft.com/office/drawing/2014/main" id="{A03BC511-2342-489D-A8A1-E2B1D996E622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15;p52">
              <a:extLst>
                <a:ext uri="{FF2B5EF4-FFF2-40B4-BE49-F238E27FC236}">
                  <a16:creationId xmlns:a16="http://schemas.microsoft.com/office/drawing/2014/main" id="{CA854E31-191B-4724-9F6E-C005FB1A7606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16;p52">
              <a:extLst>
                <a:ext uri="{FF2B5EF4-FFF2-40B4-BE49-F238E27FC236}">
                  <a16:creationId xmlns:a16="http://schemas.microsoft.com/office/drawing/2014/main" id="{812391FC-4A63-47F0-97AE-ACA689C51533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17;p52">
              <a:extLst>
                <a:ext uri="{FF2B5EF4-FFF2-40B4-BE49-F238E27FC236}">
                  <a16:creationId xmlns:a16="http://schemas.microsoft.com/office/drawing/2014/main" id="{E9CFD8A2-9802-477F-B21B-E9E53DB245F4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18;p52">
              <a:extLst>
                <a:ext uri="{FF2B5EF4-FFF2-40B4-BE49-F238E27FC236}">
                  <a16:creationId xmlns:a16="http://schemas.microsoft.com/office/drawing/2014/main" id="{17CB3C96-CEB1-4C4E-9954-1B272F79C97D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19;p52">
              <a:extLst>
                <a:ext uri="{FF2B5EF4-FFF2-40B4-BE49-F238E27FC236}">
                  <a16:creationId xmlns:a16="http://schemas.microsoft.com/office/drawing/2014/main" id="{94707863-0806-4EDC-9E3E-95A99C8DE8B2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20;p52">
              <a:extLst>
                <a:ext uri="{FF2B5EF4-FFF2-40B4-BE49-F238E27FC236}">
                  <a16:creationId xmlns:a16="http://schemas.microsoft.com/office/drawing/2014/main" id="{07B3324A-7CE2-4477-B390-FB39266FEB4C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21;p52">
              <a:extLst>
                <a:ext uri="{FF2B5EF4-FFF2-40B4-BE49-F238E27FC236}">
                  <a16:creationId xmlns:a16="http://schemas.microsoft.com/office/drawing/2014/main" id="{4D7DD47A-AA13-4956-966E-AC98AE704AFD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22;p52">
              <a:extLst>
                <a:ext uri="{FF2B5EF4-FFF2-40B4-BE49-F238E27FC236}">
                  <a16:creationId xmlns:a16="http://schemas.microsoft.com/office/drawing/2014/main" id="{713278C2-2ED7-4B2E-A152-F1C395C4EF66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23;p52">
              <a:extLst>
                <a:ext uri="{FF2B5EF4-FFF2-40B4-BE49-F238E27FC236}">
                  <a16:creationId xmlns:a16="http://schemas.microsoft.com/office/drawing/2014/main" id="{199E3B70-93BD-4DA5-99CB-0D3D1D2AE2D1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24;p52">
              <a:extLst>
                <a:ext uri="{FF2B5EF4-FFF2-40B4-BE49-F238E27FC236}">
                  <a16:creationId xmlns:a16="http://schemas.microsoft.com/office/drawing/2014/main" id="{41B8E460-9A1E-448A-BEA0-A04963A39C54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25;p52">
              <a:extLst>
                <a:ext uri="{FF2B5EF4-FFF2-40B4-BE49-F238E27FC236}">
                  <a16:creationId xmlns:a16="http://schemas.microsoft.com/office/drawing/2014/main" id="{ED0A1937-9BCF-422E-BDD4-9F07584DA7D2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26;p52">
              <a:extLst>
                <a:ext uri="{FF2B5EF4-FFF2-40B4-BE49-F238E27FC236}">
                  <a16:creationId xmlns:a16="http://schemas.microsoft.com/office/drawing/2014/main" id="{12621B26-53F8-4D10-99FD-7F57E5BA2085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27;p52">
              <a:extLst>
                <a:ext uri="{FF2B5EF4-FFF2-40B4-BE49-F238E27FC236}">
                  <a16:creationId xmlns:a16="http://schemas.microsoft.com/office/drawing/2014/main" id="{184AE7FC-34FD-407B-BE8E-1C2B6AA2A540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28;p52">
              <a:extLst>
                <a:ext uri="{FF2B5EF4-FFF2-40B4-BE49-F238E27FC236}">
                  <a16:creationId xmlns:a16="http://schemas.microsoft.com/office/drawing/2014/main" id="{BB8D7DEA-F597-4EEC-88B7-75B1EACF8A35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29;p52">
              <a:extLst>
                <a:ext uri="{FF2B5EF4-FFF2-40B4-BE49-F238E27FC236}">
                  <a16:creationId xmlns:a16="http://schemas.microsoft.com/office/drawing/2014/main" id="{4F14A6B0-76FD-4CFB-9E3C-0B9338DDAD95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30;p52">
              <a:extLst>
                <a:ext uri="{FF2B5EF4-FFF2-40B4-BE49-F238E27FC236}">
                  <a16:creationId xmlns:a16="http://schemas.microsoft.com/office/drawing/2014/main" id="{6991CA17-6993-40B8-B82F-C7C669BD80EA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31;p52">
              <a:extLst>
                <a:ext uri="{FF2B5EF4-FFF2-40B4-BE49-F238E27FC236}">
                  <a16:creationId xmlns:a16="http://schemas.microsoft.com/office/drawing/2014/main" id="{DF24D119-47F7-4A20-A465-5275ACFDBD3C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32;p52">
              <a:extLst>
                <a:ext uri="{FF2B5EF4-FFF2-40B4-BE49-F238E27FC236}">
                  <a16:creationId xmlns:a16="http://schemas.microsoft.com/office/drawing/2014/main" id="{0BAAD411-7369-4D6D-A269-B69291E8A526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33;p52">
              <a:extLst>
                <a:ext uri="{FF2B5EF4-FFF2-40B4-BE49-F238E27FC236}">
                  <a16:creationId xmlns:a16="http://schemas.microsoft.com/office/drawing/2014/main" id="{6AF4C78F-0D33-48E0-92FC-D357B4C42DAF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34;p52">
              <a:extLst>
                <a:ext uri="{FF2B5EF4-FFF2-40B4-BE49-F238E27FC236}">
                  <a16:creationId xmlns:a16="http://schemas.microsoft.com/office/drawing/2014/main" id="{FCFEFA2E-95BA-4152-AC9E-E460DAF0FF5A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35;p52">
              <a:extLst>
                <a:ext uri="{FF2B5EF4-FFF2-40B4-BE49-F238E27FC236}">
                  <a16:creationId xmlns:a16="http://schemas.microsoft.com/office/drawing/2014/main" id="{23AF1298-440E-46E1-B6E8-1FFC6735F1BE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36;p52">
              <a:extLst>
                <a:ext uri="{FF2B5EF4-FFF2-40B4-BE49-F238E27FC236}">
                  <a16:creationId xmlns:a16="http://schemas.microsoft.com/office/drawing/2014/main" id="{248089B7-DCE2-42E3-A433-018784FF5D41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37;p52">
              <a:extLst>
                <a:ext uri="{FF2B5EF4-FFF2-40B4-BE49-F238E27FC236}">
                  <a16:creationId xmlns:a16="http://schemas.microsoft.com/office/drawing/2014/main" id="{C1C6FFFB-A0BF-40E4-9FED-ACE42F98BD30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38;p52">
              <a:extLst>
                <a:ext uri="{FF2B5EF4-FFF2-40B4-BE49-F238E27FC236}">
                  <a16:creationId xmlns:a16="http://schemas.microsoft.com/office/drawing/2014/main" id="{A43C88F8-E330-4510-B216-6B7EBFF7FF3A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39;p52">
              <a:extLst>
                <a:ext uri="{FF2B5EF4-FFF2-40B4-BE49-F238E27FC236}">
                  <a16:creationId xmlns:a16="http://schemas.microsoft.com/office/drawing/2014/main" id="{0C7D9C24-CC21-423E-AC52-925AE77CF74F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40;p52">
              <a:extLst>
                <a:ext uri="{FF2B5EF4-FFF2-40B4-BE49-F238E27FC236}">
                  <a16:creationId xmlns:a16="http://schemas.microsoft.com/office/drawing/2014/main" id="{D623775E-FB89-4889-B9DB-7E57687D279F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41;p52">
              <a:extLst>
                <a:ext uri="{FF2B5EF4-FFF2-40B4-BE49-F238E27FC236}">
                  <a16:creationId xmlns:a16="http://schemas.microsoft.com/office/drawing/2014/main" id="{4F949C2C-2CC1-4831-B72D-622A06AA88DF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42;p52">
              <a:extLst>
                <a:ext uri="{FF2B5EF4-FFF2-40B4-BE49-F238E27FC236}">
                  <a16:creationId xmlns:a16="http://schemas.microsoft.com/office/drawing/2014/main" id="{EA9E9B6C-A0CD-4B95-A276-4370D4ECE6F1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43;p52">
              <a:extLst>
                <a:ext uri="{FF2B5EF4-FFF2-40B4-BE49-F238E27FC236}">
                  <a16:creationId xmlns:a16="http://schemas.microsoft.com/office/drawing/2014/main" id="{0BDAE56F-AC72-4A02-A0C7-C4E9C0291AA2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44;p52">
              <a:extLst>
                <a:ext uri="{FF2B5EF4-FFF2-40B4-BE49-F238E27FC236}">
                  <a16:creationId xmlns:a16="http://schemas.microsoft.com/office/drawing/2014/main" id="{EC7329F5-67B2-4014-91E2-4576E86CC962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45;p52">
              <a:extLst>
                <a:ext uri="{FF2B5EF4-FFF2-40B4-BE49-F238E27FC236}">
                  <a16:creationId xmlns:a16="http://schemas.microsoft.com/office/drawing/2014/main" id="{5D217078-C8E6-42E9-9922-EC4767A973AC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46;p52">
              <a:extLst>
                <a:ext uri="{FF2B5EF4-FFF2-40B4-BE49-F238E27FC236}">
                  <a16:creationId xmlns:a16="http://schemas.microsoft.com/office/drawing/2014/main" id="{F5D2B50A-18B9-4EC7-9987-7572EA56B938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47;p52">
              <a:extLst>
                <a:ext uri="{FF2B5EF4-FFF2-40B4-BE49-F238E27FC236}">
                  <a16:creationId xmlns:a16="http://schemas.microsoft.com/office/drawing/2014/main" id="{589D6986-0207-4FE1-B3A4-89F3328BBDD4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48;p52">
              <a:extLst>
                <a:ext uri="{FF2B5EF4-FFF2-40B4-BE49-F238E27FC236}">
                  <a16:creationId xmlns:a16="http://schemas.microsoft.com/office/drawing/2014/main" id="{8D0F850E-A460-4B40-A6DD-7F6F020E4B9D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49;p52">
              <a:extLst>
                <a:ext uri="{FF2B5EF4-FFF2-40B4-BE49-F238E27FC236}">
                  <a16:creationId xmlns:a16="http://schemas.microsoft.com/office/drawing/2014/main" id="{DC89774D-AD0C-4BAD-905C-4FE2CE0DD1B5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50;p52">
              <a:extLst>
                <a:ext uri="{FF2B5EF4-FFF2-40B4-BE49-F238E27FC236}">
                  <a16:creationId xmlns:a16="http://schemas.microsoft.com/office/drawing/2014/main" id="{4566D39F-660C-4DF8-A227-BC1B59197897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51;p52">
              <a:extLst>
                <a:ext uri="{FF2B5EF4-FFF2-40B4-BE49-F238E27FC236}">
                  <a16:creationId xmlns:a16="http://schemas.microsoft.com/office/drawing/2014/main" id="{270DDBBE-9C3D-42C9-AA60-92308631B467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52;p52">
              <a:extLst>
                <a:ext uri="{FF2B5EF4-FFF2-40B4-BE49-F238E27FC236}">
                  <a16:creationId xmlns:a16="http://schemas.microsoft.com/office/drawing/2014/main" id="{D7CE662F-0972-45B1-852F-842D3499028D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53;p52">
              <a:extLst>
                <a:ext uri="{FF2B5EF4-FFF2-40B4-BE49-F238E27FC236}">
                  <a16:creationId xmlns:a16="http://schemas.microsoft.com/office/drawing/2014/main" id="{02B42B48-8269-454E-B509-DBE029EA57B5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54;p52">
              <a:extLst>
                <a:ext uri="{FF2B5EF4-FFF2-40B4-BE49-F238E27FC236}">
                  <a16:creationId xmlns:a16="http://schemas.microsoft.com/office/drawing/2014/main" id="{46E1A0B4-E547-48B8-804D-057FD7CD5AB4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55;p52">
              <a:extLst>
                <a:ext uri="{FF2B5EF4-FFF2-40B4-BE49-F238E27FC236}">
                  <a16:creationId xmlns:a16="http://schemas.microsoft.com/office/drawing/2014/main" id="{CE8D9257-EEE5-44D4-AFE7-175336BFEF52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56;p52">
              <a:extLst>
                <a:ext uri="{FF2B5EF4-FFF2-40B4-BE49-F238E27FC236}">
                  <a16:creationId xmlns:a16="http://schemas.microsoft.com/office/drawing/2014/main" id="{39891B9F-EC7E-4ECC-A95C-5696CF2B32EA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57;p52">
              <a:extLst>
                <a:ext uri="{FF2B5EF4-FFF2-40B4-BE49-F238E27FC236}">
                  <a16:creationId xmlns:a16="http://schemas.microsoft.com/office/drawing/2014/main" id="{9E823C91-1840-45F0-949E-FC2FD12064CE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58;p52">
              <a:extLst>
                <a:ext uri="{FF2B5EF4-FFF2-40B4-BE49-F238E27FC236}">
                  <a16:creationId xmlns:a16="http://schemas.microsoft.com/office/drawing/2014/main" id="{A470DE36-3399-474B-A50F-B38A392B57F1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59;p52">
              <a:extLst>
                <a:ext uri="{FF2B5EF4-FFF2-40B4-BE49-F238E27FC236}">
                  <a16:creationId xmlns:a16="http://schemas.microsoft.com/office/drawing/2014/main" id="{092E64B7-F8BC-4D30-A846-0D9295E4BB1A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60;p52">
              <a:extLst>
                <a:ext uri="{FF2B5EF4-FFF2-40B4-BE49-F238E27FC236}">
                  <a16:creationId xmlns:a16="http://schemas.microsoft.com/office/drawing/2014/main" id="{6C7FDC6B-141C-49B7-ABF9-CC358D13E9CD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61;p52">
              <a:extLst>
                <a:ext uri="{FF2B5EF4-FFF2-40B4-BE49-F238E27FC236}">
                  <a16:creationId xmlns:a16="http://schemas.microsoft.com/office/drawing/2014/main" id="{F28E1CBA-38DF-4767-B52D-B6BDAF660BB8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62;p52">
              <a:extLst>
                <a:ext uri="{FF2B5EF4-FFF2-40B4-BE49-F238E27FC236}">
                  <a16:creationId xmlns:a16="http://schemas.microsoft.com/office/drawing/2014/main" id="{03DF02B1-AD1E-4D1F-B11B-6F31B9A6D2FF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63;p52">
              <a:extLst>
                <a:ext uri="{FF2B5EF4-FFF2-40B4-BE49-F238E27FC236}">
                  <a16:creationId xmlns:a16="http://schemas.microsoft.com/office/drawing/2014/main" id="{CCB92D80-760A-4092-9F95-D43107AEAC67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64;p52">
              <a:extLst>
                <a:ext uri="{FF2B5EF4-FFF2-40B4-BE49-F238E27FC236}">
                  <a16:creationId xmlns:a16="http://schemas.microsoft.com/office/drawing/2014/main" id="{41BB4837-3C88-4C55-9907-6ABF9556EF95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65;p52">
              <a:extLst>
                <a:ext uri="{FF2B5EF4-FFF2-40B4-BE49-F238E27FC236}">
                  <a16:creationId xmlns:a16="http://schemas.microsoft.com/office/drawing/2014/main" id="{DDC1AE0A-22B0-4A30-80DC-3823AE663E82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66;p52">
              <a:extLst>
                <a:ext uri="{FF2B5EF4-FFF2-40B4-BE49-F238E27FC236}">
                  <a16:creationId xmlns:a16="http://schemas.microsoft.com/office/drawing/2014/main" id="{BA372B5B-4646-474B-97C7-56C346CED72D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67;p52">
              <a:extLst>
                <a:ext uri="{FF2B5EF4-FFF2-40B4-BE49-F238E27FC236}">
                  <a16:creationId xmlns:a16="http://schemas.microsoft.com/office/drawing/2014/main" id="{3A83D817-2198-42A8-92F6-BAAF2C2EF384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68;p52">
              <a:extLst>
                <a:ext uri="{FF2B5EF4-FFF2-40B4-BE49-F238E27FC236}">
                  <a16:creationId xmlns:a16="http://schemas.microsoft.com/office/drawing/2014/main" id="{6F42BBBD-D421-4001-98F2-D390F25EA1A3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69;p52">
              <a:extLst>
                <a:ext uri="{FF2B5EF4-FFF2-40B4-BE49-F238E27FC236}">
                  <a16:creationId xmlns:a16="http://schemas.microsoft.com/office/drawing/2014/main" id="{34FCB48A-BF6C-4551-B463-77F641C4CB49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70;p52">
              <a:extLst>
                <a:ext uri="{FF2B5EF4-FFF2-40B4-BE49-F238E27FC236}">
                  <a16:creationId xmlns:a16="http://schemas.microsoft.com/office/drawing/2014/main" id="{9FC7E4EC-5F2F-4187-BEA0-CE78A4C7D43C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71;p52">
              <a:extLst>
                <a:ext uri="{FF2B5EF4-FFF2-40B4-BE49-F238E27FC236}">
                  <a16:creationId xmlns:a16="http://schemas.microsoft.com/office/drawing/2014/main" id="{7E1E440F-58D0-493C-89A3-937B8455C228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72;p52">
              <a:extLst>
                <a:ext uri="{FF2B5EF4-FFF2-40B4-BE49-F238E27FC236}">
                  <a16:creationId xmlns:a16="http://schemas.microsoft.com/office/drawing/2014/main" id="{2E1F1FD2-805C-4CAE-820D-7D1ECA1C741E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73;p52">
              <a:extLst>
                <a:ext uri="{FF2B5EF4-FFF2-40B4-BE49-F238E27FC236}">
                  <a16:creationId xmlns:a16="http://schemas.microsoft.com/office/drawing/2014/main" id="{89500214-E924-4C7C-91A4-06822E77AADE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74;p52">
              <a:extLst>
                <a:ext uri="{FF2B5EF4-FFF2-40B4-BE49-F238E27FC236}">
                  <a16:creationId xmlns:a16="http://schemas.microsoft.com/office/drawing/2014/main" id="{8DE7C5E5-C035-4742-9037-83A15FAE780C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75;p52">
              <a:extLst>
                <a:ext uri="{FF2B5EF4-FFF2-40B4-BE49-F238E27FC236}">
                  <a16:creationId xmlns:a16="http://schemas.microsoft.com/office/drawing/2014/main" id="{956B992A-677B-4A72-9553-72547CADB78B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76;p52">
              <a:extLst>
                <a:ext uri="{FF2B5EF4-FFF2-40B4-BE49-F238E27FC236}">
                  <a16:creationId xmlns:a16="http://schemas.microsoft.com/office/drawing/2014/main" id="{52A29EDC-2CA2-4DB8-9EC0-C8A32EE060CD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77;p52">
              <a:extLst>
                <a:ext uri="{FF2B5EF4-FFF2-40B4-BE49-F238E27FC236}">
                  <a16:creationId xmlns:a16="http://schemas.microsoft.com/office/drawing/2014/main" id="{24B59BD8-92C9-4454-AB90-F355A6C2046A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78;p52">
              <a:extLst>
                <a:ext uri="{FF2B5EF4-FFF2-40B4-BE49-F238E27FC236}">
                  <a16:creationId xmlns:a16="http://schemas.microsoft.com/office/drawing/2014/main" id="{119E3DD7-22AF-4739-A453-BFC0B8A86DA3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79;p52">
              <a:extLst>
                <a:ext uri="{FF2B5EF4-FFF2-40B4-BE49-F238E27FC236}">
                  <a16:creationId xmlns:a16="http://schemas.microsoft.com/office/drawing/2014/main" id="{2A134C0D-B585-425D-B50E-3CE6BB1978DA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80;p52">
              <a:extLst>
                <a:ext uri="{FF2B5EF4-FFF2-40B4-BE49-F238E27FC236}">
                  <a16:creationId xmlns:a16="http://schemas.microsoft.com/office/drawing/2014/main" id="{841CBAD7-C648-4141-8681-DDF6E6A99685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81;p52">
              <a:extLst>
                <a:ext uri="{FF2B5EF4-FFF2-40B4-BE49-F238E27FC236}">
                  <a16:creationId xmlns:a16="http://schemas.microsoft.com/office/drawing/2014/main" id="{C8DC3D3B-8B06-41E7-8ADC-B77A19D5189C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82;p52">
              <a:extLst>
                <a:ext uri="{FF2B5EF4-FFF2-40B4-BE49-F238E27FC236}">
                  <a16:creationId xmlns:a16="http://schemas.microsoft.com/office/drawing/2014/main" id="{821C4DE3-FD18-4FAA-9E64-20CA53C53AF9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83;p52">
              <a:extLst>
                <a:ext uri="{FF2B5EF4-FFF2-40B4-BE49-F238E27FC236}">
                  <a16:creationId xmlns:a16="http://schemas.microsoft.com/office/drawing/2014/main" id="{45F4C880-23EE-42A0-AE9A-09305A2B184C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84;p52">
              <a:extLst>
                <a:ext uri="{FF2B5EF4-FFF2-40B4-BE49-F238E27FC236}">
                  <a16:creationId xmlns:a16="http://schemas.microsoft.com/office/drawing/2014/main" id="{85233C1B-A4E5-4230-A8B0-5DE3F9B52A63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85;p52">
              <a:extLst>
                <a:ext uri="{FF2B5EF4-FFF2-40B4-BE49-F238E27FC236}">
                  <a16:creationId xmlns:a16="http://schemas.microsoft.com/office/drawing/2014/main" id="{4425AC14-0F46-4632-B4B6-49FDBD1AB4A6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86;p52">
              <a:extLst>
                <a:ext uri="{FF2B5EF4-FFF2-40B4-BE49-F238E27FC236}">
                  <a16:creationId xmlns:a16="http://schemas.microsoft.com/office/drawing/2014/main" id="{C868C700-8B45-4934-A606-AF86F5703063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87;p52">
              <a:extLst>
                <a:ext uri="{FF2B5EF4-FFF2-40B4-BE49-F238E27FC236}">
                  <a16:creationId xmlns:a16="http://schemas.microsoft.com/office/drawing/2014/main" id="{77974E7A-38A7-425C-A70C-E7EDD77EA2FB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88;p52">
              <a:extLst>
                <a:ext uri="{FF2B5EF4-FFF2-40B4-BE49-F238E27FC236}">
                  <a16:creationId xmlns:a16="http://schemas.microsoft.com/office/drawing/2014/main" id="{BC1BB10E-3715-4426-8446-36DF053ED7D1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89;p52">
              <a:extLst>
                <a:ext uri="{FF2B5EF4-FFF2-40B4-BE49-F238E27FC236}">
                  <a16:creationId xmlns:a16="http://schemas.microsoft.com/office/drawing/2014/main" id="{14807BFB-99C9-46A9-8FF8-C6D578983160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90;p52">
              <a:extLst>
                <a:ext uri="{FF2B5EF4-FFF2-40B4-BE49-F238E27FC236}">
                  <a16:creationId xmlns:a16="http://schemas.microsoft.com/office/drawing/2014/main" id="{DDF2A2D9-2DFB-4CE6-9EC4-A0B305002B2E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91;p52">
              <a:extLst>
                <a:ext uri="{FF2B5EF4-FFF2-40B4-BE49-F238E27FC236}">
                  <a16:creationId xmlns:a16="http://schemas.microsoft.com/office/drawing/2014/main" id="{D3A9BA8B-A905-4F26-B9CF-AFA8B652AE2D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92;p52">
              <a:extLst>
                <a:ext uri="{FF2B5EF4-FFF2-40B4-BE49-F238E27FC236}">
                  <a16:creationId xmlns:a16="http://schemas.microsoft.com/office/drawing/2014/main" id="{8361F912-4D0C-48A5-9CF0-E8409B24178D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93;p52">
              <a:extLst>
                <a:ext uri="{FF2B5EF4-FFF2-40B4-BE49-F238E27FC236}">
                  <a16:creationId xmlns:a16="http://schemas.microsoft.com/office/drawing/2014/main" id="{8056D5B4-76E0-4C1F-8436-8E4BF3E463BF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94;p52">
              <a:extLst>
                <a:ext uri="{FF2B5EF4-FFF2-40B4-BE49-F238E27FC236}">
                  <a16:creationId xmlns:a16="http://schemas.microsoft.com/office/drawing/2014/main" id="{13BFEAB6-63E7-44D9-9DC8-0AACA23A5E26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995;p52">
              <a:extLst>
                <a:ext uri="{FF2B5EF4-FFF2-40B4-BE49-F238E27FC236}">
                  <a16:creationId xmlns:a16="http://schemas.microsoft.com/office/drawing/2014/main" id="{17D38352-946B-4C9E-8B79-B77074C5103B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996;p52">
              <a:extLst>
                <a:ext uri="{FF2B5EF4-FFF2-40B4-BE49-F238E27FC236}">
                  <a16:creationId xmlns:a16="http://schemas.microsoft.com/office/drawing/2014/main" id="{06FD6920-FCFE-4C8F-BD58-56544BD68CA3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997;p52">
              <a:extLst>
                <a:ext uri="{FF2B5EF4-FFF2-40B4-BE49-F238E27FC236}">
                  <a16:creationId xmlns:a16="http://schemas.microsoft.com/office/drawing/2014/main" id="{79191F56-9808-414D-90F3-1BB59A6A07C1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998;p52">
              <a:extLst>
                <a:ext uri="{FF2B5EF4-FFF2-40B4-BE49-F238E27FC236}">
                  <a16:creationId xmlns:a16="http://schemas.microsoft.com/office/drawing/2014/main" id="{EF103ED5-AF49-4637-8D2D-1C252E5A164B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71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075BD-3A7F-4667-A480-832D7D73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26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Назначение и область применения данной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F0894E-08F8-496D-99C3-87D74CFC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" y="1632035"/>
            <a:ext cx="12086968" cy="52259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Игра относится к 2D-платформерам — популярному жанру, сочетающему простое управление и интересный геймплей.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Проект создан для развлечения, а также для тренировки реакции, внимательности и мышления игрока.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Игра рассчитана на одного пользователя и подходит для запуска даже на слабых компьютерах.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/>
                </a:solidFill>
              </a:rPr>
              <a:t>Разработка позволяет продемонстрировать навыки программирования, проектирования и работы в </a:t>
            </a:r>
            <a:r>
              <a:rPr lang="ru-RU" sz="3200" dirty="0" err="1">
                <a:solidFill>
                  <a:schemeClr val="bg1"/>
                </a:solidFill>
              </a:rPr>
              <a:t>Unity</a:t>
            </a:r>
            <a:r>
              <a:rPr lang="ru-RU" sz="3200" dirty="0">
                <a:solidFill>
                  <a:schemeClr val="bg1"/>
                </a:solidFill>
              </a:rPr>
              <a:t>, что делает проект полезным для портфолио и учебных целей.</a:t>
            </a:r>
          </a:p>
        </p:txBody>
      </p:sp>
      <p:grpSp>
        <p:nvGrpSpPr>
          <p:cNvPr id="4" name="Google Shape;5585;p30">
            <a:extLst>
              <a:ext uri="{FF2B5EF4-FFF2-40B4-BE49-F238E27FC236}">
                <a16:creationId xmlns:a16="http://schemas.microsoft.com/office/drawing/2014/main" id="{F8C96972-BC36-4929-A832-29866E1DB13B}"/>
              </a:ext>
            </a:extLst>
          </p:cNvPr>
          <p:cNvGrpSpPr/>
          <p:nvPr/>
        </p:nvGrpSpPr>
        <p:grpSpPr>
          <a:xfrm rot="-5400000">
            <a:off x="422111" y="606747"/>
            <a:ext cx="443132" cy="295427"/>
            <a:chOff x="2500050" y="3730175"/>
            <a:chExt cx="2619000" cy="1746025"/>
          </a:xfrm>
        </p:grpSpPr>
        <p:sp>
          <p:nvSpPr>
            <p:cNvPr id="5" name="Google Shape;5586;p30">
              <a:extLst>
                <a:ext uri="{FF2B5EF4-FFF2-40B4-BE49-F238E27FC236}">
                  <a16:creationId xmlns:a16="http://schemas.microsoft.com/office/drawing/2014/main" id="{D9998DEE-3982-4B91-B255-FFF11600616B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5587;p30">
              <a:extLst>
                <a:ext uri="{FF2B5EF4-FFF2-40B4-BE49-F238E27FC236}">
                  <a16:creationId xmlns:a16="http://schemas.microsoft.com/office/drawing/2014/main" id="{55BFE7A5-CAD2-416D-AF6B-BDF5AD90F17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5588;p30">
              <a:extLst>
                <a:ext uri="{FF2B5EF4-FFF2-40B4-BE49-F238E27FC236}">
                  <a16:creationId xmlns:a16="http://schemas.microsoft.com/office/drawing/2014/main" id="{4B6147D3-857C-45DC-BE66-0B39718E33AA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5589;p30">
              <a:extLst>
                <a:ext uri="{FF2B5EF4-FFF2-40B4-BE49-F238E27FC236}">
                  <a16:creationId xmlns:a16="http://schemas.microsoft.com/office/drawing/2014/main" id="{C90F7F4F-C1F8-4175-98A9-F7A7EB32B008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585;p30">
            <a:extLst>
              <a:ext uri="{FF2B5EF4-FFF2-40B4-BE49-F238E27FC236}">
                <a16:creationId xmlns:a16="http://schemas.microsoft.com/office/drawing/2014/main" id="{D5345EFB-7134-42EE-B77F-4F3DB104C479}"/>
              </a:ext>
            </a:extLst>
          </p:cNvPr>
          <p:cNvGrpSpPr/>
          <p:nvPr/>
        </p:nvGrpSpPr>
        <p:grpSpPr>
          <a:xfrm rot="5400000">
            <a:off x="11474460" y="611723"/>
            <a:ext cx="443132" cy="295427"/>
            <a:chOff x="2500050" y="3730175"/>
            <a:chExt cx="2619000" cy="1746025"/>
          </a:xfrm>
        </p:grpSpPr>
        <p:sp>
          <p:nvSpPr>
            <p:cNvPr id="10" name="Google Shape;5586;p30">
              <a:extLst>
                <a:ext uri="{FF2B5EF4-FFF2-40B4-BE49-F238E27FC236}">
                  <a16:creationId xmlns:a16="http://schemas.microsoft.com/office/drawing/2014/main" id="{C01B4C1F-49D7-4058-941B-9C906E778962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5587;p30">
              <a:extLst>
                <a:ext uri="{FF2B5EF4-FFF2-40B4-BE49-F238E27FC236}">
                  <a16:creationId xmlns:a16="http://schemas.microsoft.com/office/drawing/2014/main" id="{0F37CABF-2018-4413-BA80-80A459932DE3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5588;p30">
              <a:extLst>
                <a:ext uri="{FF2B5EF4-FFF2-40B4-BE49-F238E27FC236}">
                  <a16:creationId xmlns:a16="http://schemas.microsoft.com/office/drawing/2014/main" id="{606EF0AE-72FC-40FB-9C3F-D1C207FAEEE5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5589;p30">
              <a:extLst>
                <a:ext uri="{FF2B5EF4-FFF2-40B4-BE49-F238E27FC236}">
                  <a16:creationId xmlns:a16="http://schemas.microsoft.com/office/drawing/2014/main" id="{C458A359-3F49-4D24-9872-5B95BEDC7A9E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30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360;p17">
            <a:extLst>
              <a:ext uri="{FF2B5EF4-FFF2-40B4-BE49-F238E27FC236}">
                <a16:creationId xmlns:a16="http://schemas.microsoft.com/office/drawing/2014/main" id="{C6BABC2E-B51B-4CB9-B616-9469B7F73A71}"/>
              </a:ext>
            </a:extLst>
          </p:cNvPr>
          <p:cNvSpPr txBox="1"/>
          <p:nvPr/>
        </p:nvSpPr>
        <p:spPr>
          <a:xfrm>
            <a:off x="941542" y="3898763"/>
            <a:ext cx="2418693" cy="2244491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28" name="Google Shape;2360;p17">
            <a:extLst>
              <a:ext uri="{FF2B5EF4-FFF2-40B4-BE49-F238E27FC236}">
                <a16:creationId xmlns:a16="http://schemas.microsoft.com/office/drawing/2014/main" id="{CC2C17E4-12CC-4EEA-8795-4E70A9F0FFEF}"/>
              </a:ext>
            </a:extLst>
          </p:cNvPr>
          <p:cNvSpPr txBox="1"/>
          <p:nvPr/>
        </p:nvSpPr>
        <p:spPr>
          <a:xfrm>
            <a:off x="4992850" y="3928281"/>
            <a:ext cx="2418693" cy="2244491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27" name="Google Shape;2360;p17">
            <a:extLst>
              <a:ext uri="{FF2B5EF4-FFF2-40B4-BE49-F238E27FC236}">
                <a16:creationId xmlns:a16="http://schemas.microsoft.com/office/drawing/2014/main" id="{41BB1AEB-A6A2-448A-9D0E-EC5114A1ECF1}"/>
              </a:ext>
            </a:extLst>
          </p:cNvPr>
          <p:cNvSpPr txBox="1"/>
          <p:nvPr/>
        </p:nvSpPr>
        <p:spPr>
          <a:xfrm>
            <a:off x="8759912" y="980597"/>
            <a:ext cx="2418693" cy="2244491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26" name="Google Shape;2360;p17">
            <a:extLst>
              <a:ext uri="{FF2B5EF4-FFF2-40B4-BE49-F238E27FC236}">
                <a16:creationId xmlns:a16="http://schemas.microsoft.com/office/drawing/2014/main" id="{A161C0B1-0ADF-420B-84C3-C675C1A552B1}"/>
              </a:ext>
            </a:extLst>
          </p:cNvPr>
          <p:cNvSpPr txBox="1"/>
          <p:nvPr/>
        </p:nvSpPr>
        <p:spPr>
          <a:xfrm>
            <a:off x="8772626" y="3898763"/>
            <a:ext cx="2418693" cy="2244491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25" name="Google Shape;2360;p17">
            <a:extLst>
              <a:ext uri="{FF2B5EF4-FFF2-40B4-BE49-F238E27FC236}">
                <a16:creationId xmlns:a16="http://schemas.microsoft.com/office/drawing/2014/main" id="{C3C94DF7-CDE7-4261-BAC1-C913EC54C092}"/>
              </a:ext>
            </a:extLst>
          </p:cNvPr>
          <p:cNvSpPr txBox="1"/>
          <p:nvPr/>
        </p:nvSpPr>
        <p:spPr>
          <a:xfrm>
            <a:off x="4963384" y="1037124"/>
            <a:ext cx="2418693" cy="2244491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24" name="Google Shape;2360;p17">
            <a:extLst>
              <a:ext uri="{FF2B5EF4-FFF2-40B4-BE49-F238E27FC236}">
                <a16:creationId xmlns:a16="http://schemas.microsoft.com/office/drawing/2014/main" id="{6DCD8015-80CF-41D2-BDED-498BB4DC372F}"/>
              </a:ext>
            </a:extLst>
          </p:cNvPr>
          <p:cNvSpPr txBox="1"/>
          <p:nvPr/>
        </p:nvSpPr>
        <p:spPr>
          <a:xfrm>
            <a:off x="975422" y="1005343"/>
            <a:ext cx="2300416" cy="2134733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6CD39-7861-47B8-9534-26775B8E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56" y="-172994"/>
            <a:ext cx="12027243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Используемые технологии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F16AB0E-CD32-4166-A01A-AC8295ED8ACE}"/>
              </a:ext>
            </a:extLst>
          </p:cNvPr>
          <p:cNvGrpSpPr/>
          <p:nvPr/>
        </p:nvGrpSpPr>
        <p:grpSpPr>
          <a:xfrm>
            <a:off x="605891" y="1085560"/>
            <a:ext cx="3006832" cy="2426827"/>
            <a:chOff x="502487" y="1094335"/>
            <a:chExt cx="3006832" cy="2426827"/>
          </a:xfrm>
        </p:grpSpPr>
        <p:pic>
          <p:nvPicPr>
            <p:cNvPr id="5" name="Picture 2" descr="Picture background">
              <a:extLst>
                <a:ext uri="{FF2B5EF4-FFF2-40B4-BE49-F238E27FC236}">
                  <a16:creationId xmlns:a16="http://schemas.microsoft.com/office/drawing/2014/main" id="{0C92A0F1-0B06-4DE8-A288-3E765C3B55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16" t="3633" r="18477" b="46733"/>
            <a:stretch/>
          </p:blipFill>
          <p:spPr bwMode="auto">
            <a:xfrm>
              <a:off x="502487" y="1094335"/>
              <a:ext cx="3006832" cy="1870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E30FB40-3586-42EA-93B2-636E5D71D367}"/>
                </a:ext>
              </a:extLst>
            </p:cNvPr>
            <p:cNvSpPr txBox="1"/>
            <p:nvPr/>
          </p:nvSpPr>
          <p:spPr>
            <a:xfrm>
              <a:off x="1665105" y="3151830"/>
              <a:ext cx="691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Unity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B13C92B-3471-4EC5-8F57-97D71C371358}"/>
              </a:ext>
            </a:extLst>
          </p:cNvPr>
          <p:cNvGrpSpPr/>
          <p:nvPr/>
        </p:nvGrpSpPr>
        <p:grpSpPr>
          <a:xfrm>
            <a:off x="5126481" y="1005343"/>
            <a:ext cx="2069000" cy="2673286"/>
            <a:chOff x="5138231" y="1028441"/>
            <a:chExt cx="2069000" cy="2673286"/>
          </a:xfrm>
        </p:grpSpPr>
        <p:pic>
          <p:nvPicPr>
            <p:cNvPr id="1032" name="Picture 8" descr="Picture background">
              <a:extLst>
                <a:ext uri="{FF2B5EF4-FFF2-40B4-BE49-F238E27FC236}">
                  <a16:creationId xmlns:a16="http://schemas.microsoft.com/office/drawing/2014/main" id="{B2012D8A-3B4E-4031-B124-BADD7AF61F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817"/>
            <a:stretch/>
          </p:blipFill>
          <p:spPr bwMode="auto">
            <a:xfrm>
              <a:off x="5138231" y="1028441"/>
              <a:ext cx="2069000" cy="2308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612A4A-F951-446C-97CD-1FB73242C43E}"/>
                </a:ext>
              </a:extLst>
            </p:cNvPr>
            <p:cNvSpPr txBox="1"/>
            <p:nvPr/>
          </p:nvSpPr>
          <p:spPr>
            <a:xfrm>
              <a:off x="5959842" y="3332395"/>
              <a:ext cx="425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C#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A6EE19-C787-406D-9ECE-20BA1B282A7B}"/>
              </a:ext>
            </a:extLst>
          </p:cNvPr>
          <p:cNvGrpSpPr/>
          <p:nvPr/>
        </p:nvGrpSpPr>
        <p:grpSpPr>
          <a:xfrm>
            <a:off x="8407144" y="1087872"/>
            <a:ext cx="3124227" cy="2463874"/>
            <a:chOff x="8461882" y="1152569"/>
            <a:chExt cx="3124227" cy="2463874"/>
          </a:xfrm>
        </p:grpSpPr>
        <p:pic>
          <p:nvPicPr>
            <p:cNvPr id="1034" name="Picture 10" descr="Picture background">
              <a:extLst>
                <a:ext uri="{FF2B5EF4-FFF2-40B4-BE49-F238E27FC236}">
                  <a16:creationId xmlns:a16="http://schemas.microsoft.com/office/drawing/2014/main" id="{75C670FC-F289-4147-9CAA-DE7A287CAC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882" y="1152569"/>
              <a:ext cx="3124227" cy="195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10D58C-C470-40AC-A7F0-1B7A47133529}"/>
                </a:ext>
              </a:extLst>
            </p:cNvPr>
            <p:cNvSpPr txBox="1"/>
            <p:nvPr/>
          </p:nvSpPr>
          <p:spPr>
            <a:xfrm>
              <a:off x="9270762" y="3247111"/>
              <a:ext cx="1506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Visual Studio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37BD15-C8BB-4249-B033-59E65B5CA310}"/>
              </a:ext>
            </a:extLst>
          </p:cNvPr>
          <p:cNvGrpSpPr/>
          <p:nvPr/>
        </p:nvGrpSpPr>
        <p:grpSpPr>
          <a:xfrm>
            <a:off x="1000681" y="3841501"/>
            <a:ext cx="2300416" cy="2613643"/>
            <a:chOff x="782573" y="4000712"/>
            <a:chExt cx="2300416" cy="2613643"/>
          </a:xfrm>
        </p:grpSpPr>
        <p:pic>
          <p:nvPicPr>
            <p:cNvPr id="1036" name="Picture 12" descr="Picture background">
              <a:extLst>
                <a:ext uri="{FF2B5EF4-FFF2-40B4-BE49-F238E27FC236}">
                  <a16:creationId xmlns:a16="http://schemas.microsoft.com/office/drawing/2014/main" id="{D6845377-A7C2-45B7-B943-79DA3F0DFA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013"/>
            <a:stretch/>
          </p:blipFill>
          <p:spPr bwMode="auto">
            <a:xfrm>
              <a:off x="782573" y="4000712"/>
              <a:ext cx="2300416" cy="2418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D74E18-2760-49AB-B843-7FE417E055E3}"/>
                </a:ext>
              </a:extLst>
            </p:cNvPr>
            <p:cNvSpPr txBox="1"/>
            <p:nvPr/>
          </p:nvSpPr>
          <p:spPr>
            <a:xfrm>
              <a:off x="1681089" y="6245023"/>
              <a:ext cx="6496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Krita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2CB7AE2-895B-4FBC-8D8D-4DF1BC7C098C}"/>
              </a:ext>
            </a:extLst>
          </p:cNvPr>
          <p:cNvGrpSpPr/>
          <p:nvPr/>
        </p:nvGrpSpPr>
        <p:grpSpPr>
          <a:xfrm>
            <a:off x="4212828" y="3915643"/>
            <a:ext cx="4018528" cy="2639098"/>
            <a:chOff x="4298080" y="4000712"/>
            <a:chExt cx="4018528" cy="2639098"/>
          </a:xfrm>
        </p:grpSpPr>
        <p:pic>
          <p:nvPicPr>
            <p:cNvPr id="1074" name="Picture 50" descr="Picture background">
              <a:extLst>
                <a:ext uri="{FF2B5EF4-FFF2-40B4-BE49-F238E27FC236}">
                  <a16:creationId xmlns:a16="http://schemas.microsoft.com/office/drawing/2014/main" id="{F255E13E-058A-482E-8C48-115BA6D52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3444" y1="51654" x2="45222" y2="54596"/>
                          <a14:foregroundMark x1="46333" y1="55515" x2="42111" y2="62132"/>
                          <a14:foregroundMark x1="42111" y1="62132" x2="52444" y2="73162"/>
                          <a14:foregroundMark x1="52444" y1="73162" x2="46333" y2="75000"/>
                          <a14:foregroundMark x1="46333" y1="75000" x2="53111" y2="76654"/>
                          <a14:foregroundMark x1="53111" y1="76654" x2="47333" y2="76654"/>
                          <a14:foregroundMark x1="47333" y1="76654" x2="42444" y2="83824"/>
                          <a14:foregroundMark x1="45222" y1="75184" x2="40222" y2="70772"/>
                          <a14:foregroundMark x1="40222" y1="70772" x2="33444" y2="44853"/>
                          <a14:foregroundMark x1="33444" y1="44853" x2="32333" y2="44301"/>
                          <a14:foregroundMark x1="31778" y1="50000" x2="32444" y2="42463"/>
                          <a14:foregroundMark x1="35778" y1="23529" x2="34444" y2="23529"/>
                          <a14:foregroundMark x1="33444" y1="23162" x2="33000" y2="224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080" y="4000712"/>
              <a:ext cx="4018528" cy="2428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363BB3-91D6-4551-A80A-6B2104EFE36B}"/>
                </a:ext>
              </a:extLst>
            </p:cNvPr>
            <p:cNvSpPr txBox="1"/>
            <p:nvPr/>
          </p:nvSpPr>
          <p:spPr>
            <a:xfrm>
              <a:off x="5794334" y="6270478"/>
              <a:ext cx="10260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MySQL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529A66B-9C20-47A1-A1EB-31A6FAE35FF4}"/>
              </a:ext>
            </a:extLst>
          </p:cNvPr>
          <p:cNvGrpSpPr/>
          <p:nvPr/>
        </p:nvGrpSpPr>
        <p:grpSpPr>
          <a:xfrm>
            <a:off x="8865842" y="3919122"/>
            <a:ext cx="2232259" cy="2621950"/>
            <a:chOff x="9109013" y="3867624"/>
            <a:chExt cx="2232259" cy="2621950"/>
          </a:xfrm>
        </p:grpSpPr>
        <p:pic>
          <p:nvPicPr>
            <p:cNvPr id="1072" name="Picture 48" descr="Picture background">
              <a:extLst>
                <a:ext uri="{FF2B5EF4-FFF2-40B4-BE49-F238E27FC236}">
                  <a16:creationId xmlns:a16="http://schemas.microsoft.com/office/drawing/2014/main" id="{3AF820A9-77FE-4139-A2E6-19DFD8DD2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9013" y="3867624"/>
              <a:ext cx="2232259" cy="2232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CEB7D1-BEB9-4482-A8D9-686CF4C3F4F4}"/>
                </a:ext>
              </a:extLst>
            </p:cNvPr>
            <p:cNvSpPr txBox="1"/>
            <p:nvPr/>
          </p:nvSpPr>
          <p:spPr>
            <a:xfrm>
              <a:off x="9812862" y="6120242"/>
              <a:ext cx="9051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GitHub</a:t>
              </a:r>
            </a:p>
          </p:txBody>
        </p:sp>
      </p:grpSp>
      <p:grpSp>
        <p:nvGrpSpPr>
          <p:cNvPr id="38" name="Google Shape;5585;p30">
            <a:extLst>
              <a:ext uri="{FF2B5EF4-FFF2-40B4-BE49-F238E27FC236}">
                <a16:creationId xmlns:a16="http://schemas.microsoft.com/office/drawing/2014/main" id="{E44A3260-4F8B-483A-9E6E-DA3147DB8FD3}"/>
              </a:ext>
            </a:extLst>
          </p:cNvPr>
          <p:cNvGrpSpPr/>
          <p:nvPr/>
        </p:nvGrpSpPr>
        <p:grpSpPr>
          <a:xfrm rot="-5400000">
            <a:off x="2474971" y="334940"/>
            <a:ext cx="443132" cy="295427"/>
            <a:chOff x="2500050" y="3730175"/>
            <a:chExt cx="2619000" cy="1746025"/>
          </a:xfrm>
        </p:grpSpPr>
        <p:sp>
          <p:nvSpPr>
            <p:cNvPr id="39" name="Google Shape;5586;p30">
              <a:extLst>
                <a:ext uri="{FF2B5EF4-FFF2-40B4-BE49-F238E27FC236}">
                  <a16:creationId xmlns:a16="http://schemas.microsoft.com/office/drawing/2014/main" id="{97D89D5A-54A0-4C60-AE91-69BC11C62D9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5587;p30">
              <a:extLst>
                <a:ext uri="{FF2B5EF4-FFF2-40B4-BE49-F238E27FC236}">
                  <a16:creationId xmlns:a16="http://schemas.microsoft.com/office/drawing/2014/main" id="{24FDEA4B-8711-4776-8087-9412E7907C47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5588;p30">
              <a:extLst>
                <a:ext uri="{FF2B5EF4-FFF2-40B4-BE49-F238E27FC236}">
                  <a16:creationId xmlns:a16="http://schemas.microsoft.com/office/drawing/2014/main" id="{409CF6B8-ADC6-4554-8B72-FC7A82B6802E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5589;p30">
              <a:extLst>
                <a:ext uri="{FF2B5EF4-FFF2-40B4-BE49-F238E27FC236}">
                  <a16:creationId xmlns:a16="http://schemas.microsoft.com/office/drawing/2014/main" id="{6150B39C-342F-4743-8C6C-EE8D3BEF0E9C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5585;p30">
            <a:extLst>
              <a:ext uri="{FF2B5EF4-FFF2-40B4-BE49-F238E27FC236}">
                <a16:creationId xmlns:a16="http://schemas.microsoft.com/office/drawing/2014/main" id="{9D1D4B44-4608-4C09-AB0D-56648B94D698}"/>
              </a:ext>
            </a:extLst>
          </p:cNvPr>
          <p:cNvGrpSpPr/>
          <p:nvPr/>
        </p:nvGrpSpPr>
        <p:grpSpPr>
          <a:xfrm rot="5400000">
            <a:off x="9348125" y="348100"/>
            <a:ext cx="443132" cy="295427"/>
            <a:chOff x="2500050" y="3730175"/>
            <a:chExt cx="2619000" cy="1746025"/>
          </a:xfrm>
        </p:grpSpPr>
        <p:sp>
          <p:nvSpPr>
            <p:cNvPr id="44" name="Google Shape;5586;p30">
              <a:extLst>
                <a:ext uri="{FF2B5EF4-FFF2-40B4-BE49-F238E27FC236}">
                  <a16:creationId xmlns:a16="http://schemas.microsoft.com/office/drawing/2014/main" id="{39EC3D53-7B62-41C0-A18B-4B04535F8A7A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5587;p30">
              <a:extLst>
                <a:ext uri="{FF2B5EF4-FFF2-40B4-BE49-F238E27FC236}">
                  <a16:creationId xmlns:a16="http://schemas.microsoft.com/office/drawing/2014/main" id="{F4EADE8A-0D80-47BF-AFFD-23B5660E569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5588;p30">
              <a:extLst>
                <a:ext uri="{FF2B5EF4-FFF2-40B4-BE49-F238E27FC236}">
                  <a16:creationId xmlns:a16="http://schemas.microsoft.com/office/drawing/2014/main" id="{8CF2336D-F38D-4F1C-BBFE-441CD1D83F75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5589;p30">
              <a:extLst>
                <a:ext uri="{FF2B5EF4-FFF2-40B4-BE49-F238E27FC236}">
                  <a16:creationId xmlns:a16="http://schemas.microsoft.com/office/drawing/2014/main" id="{60B68EAF-A60A-4B64-9116-5FC6B4EC286F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10669;p52">
            <a:extLst>
              <a:ext uri="{FF2B5EF4-FFF2-40B4-BE49-F238E27FC236}">
                <a16:creationId xmlns:a16="http://schemas.microsoft.com/office/drawing/2014/main" id="{3ADFE519-A364-44EC-B2CF-53867B8BEC67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379" name="Google Shape;10670;p52">
              <a:extLst>
                <a:ext uri="{FF2B5EF4-FFF2-40B4-BE49-F238E27FC236}">
                  <a16:creationId xmlns:a16="http://schemas.microsoft.com/office/drawing/2014/main" id="{06CEDD9E-0F27-4C57-8656-1D6456442DED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671;p52">
              <a:extLst>
                <a:ext uri="{FF2B5EF4-FFF2-40B4-BE49-F238E27FC236}">
                  <a16:creationId xmlns:a16="http://schemas.microsoft.com/office/drawing/2014/main" id="{663BF627-E4FE-417E-885C-B07C6C60E0A2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0672;p52">
              <a:extLst>
                <a:ext uri="{FF2B5EF4-FFF2-40B4-BE49-F238E27FC236}">
                  <a16:creationId xmlns:a16="http://schemas.microsoft.com/office/drawing/2014/main" id="{C04335EA-F990-4BDA-A1BC-F374761D4029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673;p52">
              <a:extLst>
                <a:ext uri="{FF2B5EF4-FFF2-40B4-BE49-F238E27FC236}">
                  <a16:creationId xmlns:a16="http://schemas.microsoft.com/office/drawing/2014/main" id="{C0EC4BBB-D28F-4473-B752-0EBDCCB4762A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674;p52">
              <a:extLst>
                <a:ext uri="{FF2B5EF4-FFF2-40B4-BE49-F238E27FC236}">
                  <a16:creationId xmlns:a16="http://schemas.microsoft.com/office/drawing/2014/main" id="{9E9FD278-3801-4CE6-9D95-377D14B8655F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0675;p52">
              <a:extLst>
                <a:ext uri="{FF2B5EF4-FFF2-40B4-BE49-F238E27FC236}">
                  <a16:creationId xmlns:a16="http://schemas.microsoft.com/office/drawing/2014/main" id="{180B76DB-7D2C-4004-A0D2-163699833F58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0676;p52">
              <a:extLst>
                <a:ext uri="{FF2B5EF4-FFF2-40B4-BE49-F238E27FC236}">
                  <a16:creationId xmlns:a16="http://schemas.microsoft.com/office/drawing/2014/main" id="{F58CDF76-73A7-41EC-81AB-B6D76AC38722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0677;p52">
              <a:extLst>
                <a:ext uri="{FF2B5EF4-FFF2-40B4-BE49-F238E27FC236}">
                  <a16:creationId xmlns:a16="http://schemas.microsoft.com/office/drawing/2014/main" id="{88CC06FB-0C4D-4166-A714-0489928974EA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0678;p52">
              <a:extLst>
                <a:ext uri="{FF2B5EF4-FFF2-40B4-BE49-F238E27FC236}">
                  <a16:creationId xmlns:a16="http://schemas.microsoft.com/office/drawing/2014/main" id="{A13C6F47-F3D2-43F0-952F-C9ED6F511C12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0679;p52">
              <a:extLst>
                <a:ext uri="{FF2B5EF4-FFF2-40B4-BE49-F238E27FC236}">
                  <a16:creationId xmlns:a16="http://schemas.microsoft.com/office/drawing/2014/main" id="{AFD8AAF0-755B-45F9-8590-400AB8965027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0680;p52">
              <a:extLst>
                <a:ext uri="{FF2B5EF4-FFF2-40B4-BE49-F238E27FC236}">
                  <a16:creationId xmlns:a16="http://schemas.microsoft.com/office/drawing/2014/main" id="{C060C1BF-25A0-42C1-BF25-CBD20CA37010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0681;p52">
              <a:extLst>
                <a:ext uri="{FF2B5EF4-FFF2-40B4-BE49-F238E27FC236}">
                  <a16:creationId xmlns:a16="http://schemas.microsoft.com/office/drawing/2014/main" id="{FF2059BD-CA85-482D-9BD5-59C4B555EF17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0682;p52">
              <a:extLst>
                <a:ext uri="{FF2B5EF4-FFF2-40B4-BE49-F238E27FC236}">
                  <a16:creationId xmlns:a16="http://schemas.microsoft.com/office/drawing/2014/main" id="{18D19BD9-D246-4386-8D57-C5A4607A8B9E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0683;p52">
              <a:extLst>
                <a:ext uri="{FF2B5EF4-FFF2-40B4-BE49-F238E27FC236}">
                  <a16:creationId xmlns:a16="http://schemas.microsoft.com/office/drawing/2014/main" id="{D94E7945-7CDC-4AE1-B14A-A456D8BCE7ED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0684;p52">
              <a:extLst>
                <a:ext uri="{FF2B5EF4-FFF2-40B4-BE49-F238E27FC236}">
                  <a16:creationId xmlns:a16="http://schemas.microsoft.com/office/drawing/2014/main" id="{72D67E05-27C4-4057-BF45-B977728B106D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0685;p52">
              <a:extLst>
                <a:ext uri="{FF2B5EF4-FFF2-40B4-BE49-F238E27FC236}">
                  <a16:creationId xmlns:a16="http://schemas.microsoft.com/office/drawing/2014/main" id="{ECBA89FB-3352-4369-B0B3-1EB82CB98078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0686;p52">
              <a:extLst>
                <a:ext uri="{FF2B5EF4-FFF2-40B4-BE49-F238E27FC236}">
                  <a16:creationId xmlns:a16="http://schemas.microsoft.com/office/drawing/2014/main" id="{5BEE674C-E2AC-43C3-A63A-29D6F7C3E04F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0687;p52">
              <a:extLst>
                <a:ext uri="{FF2B5EF4-FFF2-40B4-BE49-F238E27FC236}">
                  <a16:creationId xmlns:a16="http://schemas.microsoft.com/office/drawing/2014/main" id="{507EE5E3-51F8-466D-9221-E68817D60D7A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0688;p52">
              <a:extLst>
                <a:ext uri="{FF2B5EF4-FFF2-40B4-BE49-F238E27FC236}">
                  <a16:creationId xmlns:a16="http://schemas.microsoft.com/office/drawing/2014/main" id="{F2AA5F68-49A5-4D18-A903-699526CD26D3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0689;p52">
              <a:extLst>
                <a:ext uri="{FF2B5EF4-FFF2-40B4-BE49-F238E27FC236}">
                  <a16:creationId xmlns:a16="http://schemas.microsoft.com/office/drawing/2014/main" id="{E975FF63-5C53-4BA4-8357-E44621204951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0690;p52">
              <a:extLst>
                <a:ext uri="{FF2B5EF4-FFF2-40B4-BE49-F238E27FC236}">
                  <a16:creationId xmlns:a16="http://schemas.microsoft.com/office/drawing/2014/main" id="{FC9D1AB6-90AA-44E8-85D3-E4C9A4280046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0691;p52">
              <a:extLst>
                <a:ext uri="{FF2B5EF4-FFF2-40B4-BE49-F238E27FC236}">
                  <a16:creationId xmlns:a16="http://schemas.microsoft.com/office/drawing/2014/main" id="{45B45C0B-2505-442C-94E5-F916BB4511C4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0692;p52">
              <a:extLst>
                <a:ext uri="{FF2B5EF4-FFF2-40B4-BE49-F238E27FC236}">
                  <a16:creationId xmlns:a16="http://schemas.microsoft.com/office/drawing/2014/main" id="{2CD80AA0-ED41-4754-82E4-55C3C54A7897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0693;p52">
              <a:extLst>
                <a:ext uri="{FF2B5EF4-FFF2-40B4-BE49-F238E27FC236}">
                  <a16:creationId xmlns:a16="http://schemas.microsoft.com/office/drawing/2014/main" id="{5544E5FA-C829-4F72-8C0F-8874C8A950B0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0694;p52">
              <a:extLst>
                <a:ext uri="{FF2B5EF4-FFF2-40B4-BE49-F238E27FC236}">
                  <a16:creationId xmlns:a16="http://schemas.microsoft.com/office/drawing/2014/main" id="{2F86D7AC-0E4E-4443-8804-FE6E274C2BF6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0695;p52">
              <a:extLst>
                <a:ext uri="{FF2B5EF4-FFF2-40B4-BE49-F238E27FC236}">
                  <a16:creationId xmlns:a16="http://schemas.microsoft.com/office/drawing/2014/main" id="{7297776C-7C11-4D88-836D-53FDCD1F5F18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0696;p52">
              <a:extLst>
                <a:ext uri="{FF2B5EF4-FFF2-40B4-BE49-F238E27FC236}">
                  <a16:creationId xmlns:a16="http://schemas.microsoft.com/office/drawing/2014/main" id="{7330B2A2-7444-4C19-9EE4-49B4601053C8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0697;p52">
              <a:extLst>
                <a:ext uri="{FF2B5EF4-FFF2-40B4-BE49-F238E27FC236}">
                  <a16:creationId xmlns:a16="http://schemas.microsoft.com/office/drawing/2014/main" id="{F8C88065-2510-41E2-BCD4-D57BE93D9BEF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0698;p52">
              <a:extLst>
                <a:ext uri="{FF2B5EF4-FFF2-40B4-BE49-F238E27FC236}">
                  <a16:creationId xmlns:a16="http://schemas.microsoft.com/office/drawing/2014/main" id="{F817A5D6-9EFD-43A8-B36B-EC9A049D256D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0699;p52">
              <a:extLst>
                <a:ext uri="{FF2B5EF4-FFF2-40B4-BE49-F238E27FC236}">
                  <a16:creationId xmlns:a16="http://schemas.microsoft.com/office/drawing/2014/main" id="{6B74CBE8-DA91-4EA6-B411-3DA601E7CC24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0700;p52">
              <a:extLst>
                <a:ext uri="{FF2B5EF4-FFF2-40B4-BE49-F238E27FC236}">
                  <a16:creationId xmlns:a16="http://schemas.microsoft.com/office/drawing/2014/main" id="{4035F22A-A36F-4BD3-89D9-BF51972B29DD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0701;p52">
              <a:extLst>
                <a:ext uri="{FF2B5EF4-FFF2-40B4-BE49-F238E27FC236}">
                  <a16:creationId xmlns:a16="http://schemas.microsoft.com/office/drawing/2014/main" id="{493B6952-BC3F-46F5-AD03-CD6CA36120FD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0702;p52">
              <a:extLst>
                <a:ext uri="{FF2B5EF4-FFF2-40B4-BE49-F238E27FC236}">
                  <a16:creationId xmlns:a16="http://schemas.microsoft.com/office/drawing/2014/main" id="{3F3B5455-F0E2-4599-90E1-790BB4B79CF9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0703;p52">
              <a:extLst>
                <a:ext uri="{FF2B5EF4-FFF2-40B4-BE49-F238E27FC236}">
                  <a16:creationId xmlns:a16="http://schemas.microsoft.com/office/drawing/2014/main" id="{294595A8-BEE2-40DF-A33E-91FF1079E2DB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0704;p52">
              <a:extLst>
                <a:ext uri="{FF2B5EF4-FFF2-40B4-BE49-F238E27FC236}">
                  <a16:creationId xmlns:a16="http://schemas.microsoft.com/office/drawing/2014/main" id="{7074AD03-F6B5-45CB-A4F6-46DE4AFF8453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0705;p52">
              <a:extLst>
                <a:ext uri="{FF2B5EF4-FFF2-40B4-BE49-F238E27FC236}">
                  <a16:creationId xmlns:a16="http://schemas.microsoft.com/office/drawing/2014/main" id="{7075AD0F-D2AA-4140-8398-D0C53EB9F743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0706;p52">
              <a:extLst>
                <a:ext uri="{FF2B5EF4-FFF2-40B4-BE49-F238E27FC236}">
                  <a16:creationId xmlns:a16="http://schemas.microsoft.com/office/drawing/2014/main" id="{340C72C4-4AD4-4D4C-8609-605025B15FBE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0707;p52">
              <a:extLst>
                <a:ext uri="{FF2B5EF4-FFF2-40B4-BE49-F238E27FC236}">
                  <a16:creationId xmlns:a16="http://schemas.microsoft.com/office/drawing/2014/main" id="{2365AA97-EEB0-4FBE-B3B4-77DE3E00784F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0708;p52">
              <a:extLst>
                <a:ext uri="{FF2B5EF4-FFF2-40B4-BE49-F238E27FC236}">
                  <a16:creationId xmlns:a16="http://schemas.microsoft.com/office/drawing/2014/main" id="{812BCE3F-B504-46B0-8F47-960C9032791F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0709;p52">
              <a:extLst>
                <a:ext uri="{FF2B5EF4-FFF2-40B4-BE49-F238E27FC236}">
                  <a16:creationId xmlns:a16="http://schemas.microsoft.com/office/drawing/2014/main" id="{7C80DBC2-0D98-40FA-BC44-4AA04BA87944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0710;p52">
              <a:extLst>
                <a:ext uri="{FF2B5EF4-FFF2-40B4-BE49-F238E27FC236}">
                  <a16:creationId xmlns:a16="http://schemas.microsoft.com/office/drawing/2014/main" id="{68B13CBD-69A6-4A45-9B01-FB284BDD1E74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0711;p52">
              <a:extLst>
                <a:ext uri="{FF2B5EF4-FFF2-40B4-BE49-F238E27FC236}">
                  <a16:creationId xmlns:a16="http://schemas.microsoft.com/office/drawing/2014/main" id="{566E06FE-4A30-4A6A-A455-63A3072A99B7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0712;p52">
              <a:extLst>
                <a:ext uri="{FF2B5EF4-FFF2-40B4-BE49-F238E27FC236}">
                  <a16:creationId xmlns:a16="http://schemas.microsoft.com/office/drawing/2014/main" id="{1A0211DC-A494-4499-9203-3000CFFB1CB0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0713;p52">
              <a:extLst>
                <a:ext uri="{FF2B5EF4-FFF2-40B4-BE49-F238E27FC236}">
                  <a16:creationId xmlns:a16="http://schemas.microsoft.com/office/drawing/2014/main" id="{69BE7D2A-DBB6-46DF-88FA-678E96498463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0714;p52">
              <a:extLst>
                <a:ext uri="{FF2B5EF4-FFF2-40B4-BE49-F238E27FC236}">
                  <a16:creationId xmlns:a16="http://schemas.microsoft.com/office/drawing/2014/main" id="{B10929B3-2574-4B3E-8E8E-0BA48243FAD7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0715;p52">
              <a:extLst>
                <a:ext uri="{FF2B5EF4-FFF2-40B4-BE49-F238E27FC236}">
                  <a16:creationId xmlns:a16="http://schemas.microsoft.com/office/drawing/2014/main" id="{4910944F-6440-4819-A048-3E4FABD6D864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0716;p52">
              <a:extLst>
                <a:ext uri="{FF2B5EF4-FFF2-40B4-BE49-F238E27FC236}">
                  <a16:creationId xmlns:a16="http://schemas.microsoft.com/office/drawing/2014/main" id="{7635577C-016D-4712-8D45-F2DDE41E4237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0717;p52">
              <a:extLst>
                <a:ext uri="{FF2B5EF4-FFF2-40B4-BE49-F238E27FC236}">
                  <a16:creationId xmlns:a16="http://schemas.microsoft.com/office/drawing/2014/main" id="{0AD6BE2C-FEB2-4B27-B588-6CB880DE2760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0718;p52">
              <a:extLst>
                <a:ext uri="{FF2B5EF4-FFF2-40B4-BE49-F238E27FC236}">
                  <a16:creationId xmlns:a16="http://schemas.microsoft.com/office/drawing/2014/main" id="{1C3470C0-FEA3-413B-AF1E-C4BC56E8FEF2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0719;p52">
              <a:extLst>
                <a:ext uri="{FF2B5EF4-FFF2-40B4-BE49-F238E27FC236}">
                  <a16:creationId xmlns:a16="http://schemas.microsoft.com/office/drawing/2014/main" id="{479BDD39-309A-415A-B0C9-DEC913F282F0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0720;p52">
              <a:extLst>
                <a:ext uri="{FF2B5EF4-FFF2-40B4-BE49-F238E27FC236}">
                  <a16:creationId xmlns:a16="http://schemas.microsoft.com/office/drawing/2014/main" id="{25D25467-B13C-465C-A82B-68DE4D14012D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0721;p52">
              <a:extLst>
                <a:ext uri="{FF2B5EF4-FFF2-40B4-BE49-F238E27FC236}">
                  <a16:creationId xmlns:a16="http://schemas.microsoft.com/office/drawing/2014/main" id="{8A8C83F7-07D6-49BA-814D-573991C6D0BD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0722;p52">
              <a:extLst>
                <a:ext uri="{FF2B5EF4-FFF2-40B4-BE49-F238E27FC236}">
                  <a16:creationId xmlns:a16="http://schemas.microsoft.com/office/drawing/2014/main" id="{47EE490D-85AE-4EE1-B264-9E39BB100F6E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0723;p52">
              <a:extLst>
                <a:ext uri="{FF2B5EF4-FFF2-40B4-BE49-F238E27FC236}">
                  <a16:creationId xmlns:a16="http://schemas.microsoft.com/office/drawing/2014/main" id="{BA1DBD0D-74D4-4572-A5C1-B9AD5D53A14A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0724;p52">
              <a:extLst>
                <a:ext uri="{FF2B5EF4-FFF2-40B4-BE49-F238E27FC236}">
                  <a16:creationId xmlns:a16="http://schemas.microsoft.com/office/drawing/2014/main" id="{495E471A-DB1C-4307-859F-C50E08BE91E2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0725;p52">
              <a:extLst>
                <a:ext uri="{FF2B5EF4-FFF2-40B4-BE49-F238E27FC236}">
                  <a16:creationId xmlns:a16="http://schemas.microsoft.com/office/drawing/2014/main" id="{8F6544FD-5A2F-40FB-B4B1-65BE0248AAFD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0726;p52">
              <a:extLst>
                <a:ext uri="{FF2B5EF4-FFF2-40B4-BE49-F238E27FC236}">
                  <a16:creationId xmlns:a16="http://schemas.microsoft.com/office/drawing/2014/main" id="{C4272FE7-C36C-4DF1-92D2-818A36872513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0727;p52">
              <a:extLst>
                <a:ext uri="{FF2B5EF4-FFF2-40B4-BE49-F238E27FC236}">
                  <a16:creationId xmlns:a16="http://schemas.microsoft.com/office/drawing/2014/main" id="{DBD048DD-E85C-4F84-9A37-A0DD7C9A5F70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0728;p52">
              <a:extLst>
                <a:ext uri="{FF2B5EF4-FFF2-40B4-BE49-F238E27FC236}">
                  <a16:creationId xmlns:a16="http://schemas.microsoft.com/office/drawing/2014/main" id="{A22026D8-1F08-4C35-8C75-6F6D13CF5EF5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0729;p52">
              <a:extLst>
                <a:ext uri="{FF2B5EF4-FFF2-40B4-BE49-F238E27FC236}">
                  <a16:creationId xmlns:a16="http://schemas.microsoft.com/office/drawing/2014/main" id="{11CC1BC0-09A3-4C34-87F5-57F0A9BF83BE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0730;p52">
              <a:extLst>
                <a:ext uri="{FF2B5EF4-FFF2-40B4-BE49-F238E27FC236}">
                  <a16:creationId xmlns:a16="http://schemas.microsoft.com/office/drawing/2014/main" id="{BBB829D6-557C-4476-B1FA-9AD4311E06C3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0731;p52">
              <a:extLst>
                <a:ext uri="{FF2B5EF4-FFF2-40B4-BE49-F238E27FC236}">
                  <a16:creationId xmlns:a16="http://schemas.microsoft.com/office/drawing/2014/main" id="{6D4F5485-63A9-4586-ABBE-F4B328C1EE94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0732;p52">
              <a:extLst>
                <a:ext uri="{FF2B5EF4-FFF2-40B4-BE49-F238E27FC236}">
                  <a16:creationId xmlns:a16="http://schemas.microsoft.com/office/drawing/2014/main" id="{D23D7EC8-D73D-4F9F-BA7C-FA077EFF1FB6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0733;p52">
              <a:extLst>
                <a:ext uri="{FF2B5EF4-FFF2-40B4-BE49-F238E27FC236}">
                  <a16:creationId xmlns:a16="http://schemas.microsoft.com/office/drawing/2014/main" id="{7B896BB6-542F-415E-8554-21463593CCD0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0734;p52">
              <a:extLst>
                <a:ext uri="{FF2B5EF4-FFF2-40B4-BE49-F238E27FC236}">
                  <a16:creationId xmlns:a16="http://schemas.microsoft.com/office/drawing/2014/main" id="{5E981B51-78AA-4D9C-8E2C-C734B0313CF4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0735;p52">
              <a:extLst>
                <a:ext uri="{FF2B5EF4-FFF2-40B4-BE49-F238E27FC236}">
                  <a16:creationId xmlns:a16="http://schemas.microsoft.com/office/drawing/2014/main" id="{79693D00-4D94-4555-A1D4-A97679C5DA4E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0736;p52">
              <a:extLst>
                <a:ext uri="{FF2B5EF4-FFF2-40B4-BE49-F238E27FC236}">
                  <a16:creationId xmlns:a16="http://schemas.microsoft.com/office/drawing/2014/main" id="{B2EE7AD2-670E-4565-8347-1FBC7FEC6954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0737;p52">
              <a:extLst>
                <a:ext uri="{FF2B5EF4-FFF2-40B4-BE49-F238E27FC236}">
                  <a16:creationId xmlns:a16="http://schemas.microsoft.com/office/drawing/2014/main" id="{2ED4B153-5D0E-4CB3-84D8-CB626FF6B138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0738;p52">
              <a:extLst>
                <a:ext uri="{FF2B5EF4-FFF2-40B4-BE49-F238E27FC236}">
                  <a16:creationId xmlns:a16="http://schemas.microsoft.com/office/drawing/2014/main" id="{D3C6AF29-2D74-43A5-B41A-333A46D9239D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0739;p52">
              <a:extLst>
                <a:ext uri="{FF2B5EF4-FFF2-40B4-BE49-F238E27FC236}">
                  <a16:creationId xmlns:a16="http://schemas.microsoft.com/office/drawing/2014/main" id="{F89297E2-4B0A-4EA9-8736-004344A458CF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0740;p52">
              <a:extLst>
                <a:ext uri="{FF2B5EF4-FFF2-40B4-BE49-F238E27FC236}">
                  <a16:creationId xmlns:a16="http://schemas.microsoft.com/office/drawing/2014/main" id="{7B5CDD05-8E68-4745-BE03-97F3151A4DA1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0741;p52">
              <a:extLst>
                <a:ext uri="{FF2B5EF4-FFF2-40B4-BE49-F238E27FC236}">
                  <a16:creationId xmlns:a16="http://schemas.microsoft.com/office/drawing/2014/main" id="{F5E603DA-5AF5-44B2-A3EE-A9D7730466AB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0742;p52">
              <a:extLst>
                <a:ext uri="{FF2B5EF4-FFF2-40B4-BE49-F238E27FC236}">
                  <a16:creationId xmlns:a16="http://schemas.microsoft.com/office/drawing/2014/main" id="{AF426B6A-721A-425B-B411-2BBACF2A251C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0743;p52">
              <a:extLst>
                <a:ext uri="{FF2B5EF4-FFF2-40B4-BE49-F238E27FC236}">
                  <a16:creationId xmlns:a16="http://schemas.microsoft.com/office/drawing/2014/main" id="{F3E6A524-2CEF-4B9B-8E32-9C655BD12870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0744;p52">
              <a:extLst>
                <a:ext uri="{FF2B5EF4-FFF2-40B4-BE49-F238E27FC236}">
                  <a16:creationId xmlns:a16="http://schemas.microsoft.com/office/drawing/2014/main" id="{DB7195A8-A278-4A00-A639-325F6DD2C441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0745;p52">
              <a:extLst>
                <a:ext uri="{FF2B5EF4-FFF2-40B4-BE49-F238E27FC236}">
                  <a16:creationId xmlns:a16="http://schemas.microsoft.com/office/drawing/2014/main" id="{727265CB-1A04-497C-986A-38D92958DB76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0746;p52">
              <a:extLst>
                <a:ext uri="{FF2B5EF4-FFF2-40B4-BE49-F238E27FC236}">
                  <a16:creationId xmlns:a16="http://schemas.microsoft.com/office/drawing/2014/main" id="{DE133663-F054-40E4-A33A-B731DAB31ADC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0747;p52">
              <a:extLst>
                <a:ext uri="{FF2B5EF4-FFF2-40B4-BE49-F238E27FC236}">
                  <a16:creationId xmlns:a16="http://schemas.microsoft.com/office/drawing/2014/main" id="{D4BC0895-6DE4-480D-A35E-9776B48E2D9E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0748;p52">
              <a:extLst>
                <a:ext uri="{FF2B5EF4-FFF2-40B4-BE49-F238E27FC236}">
                  <a16:creationId xmlns:a16="http://schemas.microsoft.com/office/drawing/2014/main" id="{6D06ED19-2867-47E1-BBDC-EC392FC777CA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0749;p52">
              <a:extLst>
                <a:ext uri="{FF2B5EF4-FFF2-40B4-BE49-F238E27FC236}">
                  <a16:creationId xmlns:a16="http://schemas.microsoft.com/office/drawing/2014/main" id="{F80A1C90-C647-40EA-AB96-B915D530751B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0750;p52">
              <a:extLst>
                <a:ext uri="{FF2B5EF4-FFF2-40B4-BE49-F238E27FC236}">
                  <a16:creationId xmlns:a16="http://schemas.microsoft.com/office/drawing/2014/main" id="{78E44958-CB55-44E3-884D-B29A4925C387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751;p52">
              <a:extLst>
                <a:ext uri="{FF2B5EF4-FFF2-40B4-BE49-F238E27FC236}">
                  <a16:creationId xmlns:a16="http://schemas.microsoft.com/office/drawing/2014/main" id="{62CC934B-4E4B-4B7B-9EAC-907C14D6EED0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752;p52">
              <a:extLst>
                <a:ext uri="{FF2B5EF4-FFF2-40B4-BE49-F238E27FC236}">
                  <a16:creationId xmlns:a16="http://schemas.microsoft.com/office/drawing/2014/main" id="{C8829410-1150-470F-9668-98EAD9D30758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753;p52">
              <a:extLst>
                <a:ext uri="{FF2B5EF4-FFF2-40B4-BE49-F238E27FC236}">
                  <a16:creationId xmlns:a16="http://schemas.microsoft.com/office/drawing/2014/main" id="{565227A9-4B03-4291-8677-513DB63386CE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754;p52">
              <a:extLst>
                <a:ext uri="{FF2B5EF4-FFF2-40B4-BE49-F238E27FC236}">
                  <a16:creationId xmlns:a16="http://schemas.microsoft.com/office/drawing/2014/main" id="{E36FF5CE-A943-4F55-A919-3E96B11D65D5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755;p52">
              <a:extLst>
                <a:ext uri="{FF2B5EF4-FFF2-40B4-BE49-F238E27FC236}">
                  <a16:creationId xmlns:a16="http://schemas.microsoft.com/office/drawing/2014/main" id="{230BB4F1-955F-4B71-9393-2593566850FF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756;p52">
              <a:extLst>
                <a:ext uri="{FF2B5EF4-FFF2-40B4-BE49-F238E27FC236}">
                  <a16:creationId xmlns:a16="http://schemas.microsoft.com/office/drawing/2014/main" id="{D21E7E9E-DD71-4334-BB13-76555B2EFFF5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757;p52">
              <a:extLst>
                <a:ext uri="{FF2B5EF4-FFF2-40B4-BE49-F238E27FC236}">
                  <a16:creationId xmlns:a16="http://schemas.microsoft.com/office/drawing/2014/main" id="{F14F2A38-BADD-4274-BD74-64997C341668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758;p52">
              <a:extLst>
                <a:ext uri="{FF2B5EF4-FFF2-40B4-BE49-F238E27FC236}">
                  <a16:creationId xmlns:a16="http://schemas.microsoft.com/office/drawing/2014/main" id="{3924B980-B34E-48CF-A0CB-A9F145698D0E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0759;p52">
              <a:extLst>
                <a:ext uri="{FF2B5EF4-FFF2-40B4-BE49-F238E27FC236}">
                  <a16:creationId xmlns:a16="http://schemas.microsoft.com/office/drawing/2014/main" id="{EA42C593-93F5-46BA-A4CE-83F879370AB4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0760;p52">
              <a:extLst>
                <a:ext uri="{FF2B5EF4-FFF2-40B4-BE49-F238E27FC236}">
                  <a16:creationId xmlns:a16="http://schemas.microsoft.com/office/drawing/2014/main" id="{4215C898-D41A-4263-9105-B57892B2FE5F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761;p52">
              <a:extLst>
                <a:ext uri="{FF2B5EF4-FFF2-40B4-BE49-F238E27FC236}">
                  <a16:creationId xmlns:a16="http://schemas.microsoft.com/office/drawing/2014/main" id="{256DB795-F2ED-44F1-AF3E-31F712E12C7D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0762;p52">
              <a:extLst>
                <a:ext uri="{FF2B5EF4-FFF2-40B4-BE49-F238E27FC236}">
                  <a16:creationId xmlns:a16="http://schemas.microsoft.com/office/drawing/2014/main" id="{80F5D176-3B2D-4B33-A5C7-367E95CC381A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763;p52">
              <a:extLst>
                <a:ext uri="{FF2B5EF4-FFF2-40B4-BE49-F238E27FC236}">
                  <a16:creationId xmlns:a16="http://schemas.microsoft.com/office/drawing/2014/main" id="{2D1FE270-BBB5-48BE-8C64-B535E39A2322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0764;p52">
              <a:extLst>
                <a:ext uri="{FF2B5EF4-FFF2-40B4-BE49-F238E27FC236}">
                  <a16:creationId xmlns:a16="http://schemas.microsoft.com/office/drawing/2014/main" id="{57AC7E85-4240-4BE0-B60E-CF5ED19F956A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0765;p52">
              <a:extLst>
                <a:ext uri="{FF2B5EF4-FFF2-40B4-BE49-F238E27FC236}">
                  <a16:creationId xmlns:a16="http://schemas.microsoft.com/office/drawing/2014/main" id="{FB6152A4-AE10-4374-830A-00EF9EAD0F5C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0766;p52">
              <a:extLst>
                <a:ext uri="{FF2B5EF4-FFF2-40B4-BE49-F238E27FC236}">
                  <a16:creationId xmlns:a16="http://schemas.microsoft.com/office/drawing/2014/main" id="{586A6065-F5C4-4571-A419-A8BEE82E07DA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0767;p52">
              <a:extLst>
                <a:ext uri="{FF2B5EF4-FFF2-40B4-BE49-F238E27FC236}">
                  <a16:creationId xmlns:a16="http://schemas.microsoft.com/office/drawing/2014/main" id="{8FA69096-5E16-4901-AAB8-E7B3CA12EFB5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768;p52">
              <a:extLst>
                <a:ext uri="{FF2B5EF4-FFF2-40B4-BE49-F238E27FC236}">
                  <a16:creationId xmlns:a16="http://schemas.microsoft.com/office/drawing/2014/main" id="{EAD6DB82-F335-4D07-A797-909AF86F9FCC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769;p52">
              <a:extLst>
                <a:ext uri="{FF2B5EF4-FFF2-40B4-BE49-F238E27FC236}">
                  <a16:creationId xmlns:a16="http://schemas.microsoft.com/office/drawing/2014/main" id="{2D2AB37B-82C2-4DA0-8DDF-53EDFAA71B1A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0770;p52">
              <a:extLst>
                <a:ext uri="{FF2B5EF4-FFF2-40B4-BE49-F238E27FC236}">
                  <a16:creationId xmlns:a16="http://schemas.microsoft.com/office/drawing/2014/main" id="{50A8D3E7-BEB7-4F90-A0BD-354B574B346E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0771;p52">
              <a:extLst>
                <a:ext uri="{FF2B5EF4-FFF2-40B4-BE49-F238E27FC236}">
                  <a16:creationId xmlns:a16="http://schemas.microsoft.com/office/drawing/2014/main" id="{19895650-5644-4CAF-B43A-6320094EF75D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0772;p52">
              <a:extLst>
                <a:ext uri="{FF2B5EF4-FFF2-40B4-BE49-F238E27FC236}">
                  <a16:creationId xmlns:a16="http://schemas.microsoft.com/office/drawing/2014/main" id="{DBA52CD6-269F-4806-885C-A21738653F62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0773;p52">
              <a:extLst>
                <a:ext uri="{FF2B5EF4-FFF2-40B4-BE49-F238E27FC236}">
                  <a16:creationId xmlns:a16="http://schemas.microsoft.com/office/drawing/2014/main" id="{98B43333-C81E-4165-939C-2542FDD1ABA7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0774;p52">
              <a:extLst>
                <a:ext uri="{FF2B5EF4-FFF2-40B4-BE49-F238E27FC236}">
                  <a16:creationId xmlns:a16="http://schemas.microsoft.com/office/drawing/2014/main" id="{005F6365-5DEC-4455-8301-477E2360BE71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0775;p52">
              <a:extLst>
                <a:ext uri="{FF2B5EF4-FFF2-40B4-BE49-F238E27FC236}">
                  <a16:creationId xmlns:a16="http://schemas.microsoft.com/office/drawing/2014/main" id="{67DE7FA3-8805-475C-AD1A-FE7F06C34136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0776;p52">
              <a:extLst>
                <a:ext uri="{FF2B5EF4-FFF2-40B4-BE49-F238E27FC236}">
                  <a16:creationId xmlns:a16="http://schemas.microsoft.com/office/drawing/2014/main" id="{8C45ABA5-8219-461A-B2BE-A818B5A17964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0777;p52">
              <a:extLst>
                <a:ext uri="{FF2B5EF4-FFF2-40B4-BE49-F238E27FC236}">
                  <a16:creationId xmlns:a16="http://schemas.microsoft.com/office/drawing/2014/main" id="{2BA1275E-47DA-444C-AA89-9061BD308B40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0778;p52">
              <a:extLst>
                <a:ext uri="{FF2B5EF4-FFF2-40B4-BE49-F238E27FC236}">
                  <a16:creationId xmlns:a16="http://schemas.microsoft.com/office/drawing/2014/main" id="{B86F84E4-32C1-4EB4-82DB-2107D389D046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0779;p52">
              <a:extLst>
                <a:ext uri="{FF2B5EF4-FFF2-40B4-BE49-F238E27FC236}">
                  <a16:creationId xmlns:a16="http://schemas.microsoft.com/office/drawing/2014/main" id="{35BFA4C7-4413-4E35-B123-1D8EBD21C9F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0780;p52">
              <a:extLst>
                <a:ext uri="{FF2B5EF4-FFF2-40B4-BE49-F238E27FC236}">
                  <a16:creationId xmlns:a16="http://schemas.microsoft.com/office/drawing/2014/main" id="{E0E0B275-FCCB-4283-9392-78B46142691B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0781;p52">
              <a:extLst>
                <a:ext uri="{FF2B5EF4-FFF2-40B4-BE49-F238E27FC236}">
                  <a16:creationId xmlns:a16="http://schemas.microsoft.com/office/drawing/2014/main" id="{2C8C9A2F-7F81-46A2-A139-19C68DBCF1D1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0782;p52">
              <a:extLst>
                <a:ext uri="{FF2B5EF4-FFF2-40B4-BE49-F238E27FC236}">
                  <a16:creationId xmlns:a16="http://schemas.microsoft.com/office/drawing/2014/main" id="{C75E3B89-C645-403E-8908-B988D7EF53C5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0783;p52">
              <a:extLst>
                <a:ext uri="{FF2B5EF4-FFF2-40B4-BE49-F238E27FC236}">
                  <a16:creationId xmlns:a16="http://schemas.microsoft.com/office/drawing/2014/main" id="{C3B55551-57F9-47C5-A740-127D954699D8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0784;p52">
              <a:extLst>
                <a:ext uri="{FF2B5EF4-FFF2-40B4-BE49-F238E27FC236}">
                  <a16:creationId xmlns:a16="http://schemas.microsoft.com/office/drawing/2014/main" id="{DFCE0E1A-CF5C-4CF1-8E02-0A8855B2A8D0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0785;p52">
              <a:extLst>
                <a:ext uri="{FF2B5EF4-FFF2-40B4-BE49-F238E27FC236}">
                  <a16:creationId xmlns:a16="http://schemas.microsoft.com/office/drawing/2014/main" id="{78643CFF-8626-4679-8CFD-5084A17DE8A1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0786;p52">
              <a:extLst>
                <a:ext uri="{FF2B5EF4-FFF2-40B4-BE49-F238E27FC236}">
                  <a16:creationId xmlns:a16="http://schemas.microsoft.com/office/drawing/2014/main" id="{6DDAF33A-6FDA-4746-830E-A1952AEBF3CB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0787;p52">
              <a:extLst>
                <a:ext uri="{FF2B5EF4-FFF2-40B4-BE49-F238E27FC236}">
                  <a16:creationId xmlns:a16="http://schemas.microsoft.com/office/drawing/2014/main" id="{4E4D8E70-4C5F-4205-9F31-8F9906D3D083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0788;p52">
              <a:extLst>
                <a:ext uri="{FF2B5EF4-FFF2-40B4-BE49-F238E27FC236}">
                  <a16:creationId xmlns:a16="http://schemas.microsoft.com/office/drawing/2014/main" id="{060B6033-D119-4F44-9274-ECF51A81D8E2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0789;p52">
              <a:extLst>
                <a:ext uri="{FF2B5EF4-FFF2-40B4-BE49-F238E27FC236}">
                  <a16:creationId xmlns:a16="http://schemas.microsoft.com/office/drawing/2014/main" id="{685A4D74-3B7E-4011-AA14-0623AEF2B33A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0790;p52">
              <a:extLst>
                <a:ext uri="{FF2B5EF4-FFF2-40B4-BE49-F238E27FC236}">
                  <a16:creationId xmlns:a16="http://schemas.microsoft.com/office/drawing/2014/main" id="{345E4C3B-E65C-41D2-8DC9-934F6E79FFCF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0791;p52">
              <a:extLst>
                <a:ext uri="{FF2B5EF4-FFF2-40B4-BE49-F238E27FC236}">
                  <a16:creationId xmlns:a16="http://schemas.microsoft.com/office/drawing/2014/main" id="{D6591023-2FA8-4C04-94BD-7C88A1E6C0BA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0792;p52">
              <a:extLst>
                <a:ext uri="{FF2B5EF4-FFF2-40B4-BE49-F238E27FC236}">
                  <a16:creationId xmlns:a16="http://schemas.microsoft.com/office/drawing/2014/main" id="{A80BE580-0569-4FA4-A467-749369FA520F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0793;p52">
              <a:extLst>
                <a:ext uri="{FF2B5EF4-FFF2-40B4-BE49-F238E27FC236}">
                  <a16:creationId xmlns:a16="http://schemas.microsoft.com/office/drawing/2014/main" id="{352C7786-3105-4B75-A2F2-721AA4BB71E0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0794;p52">
              <a:extLst>
                <a:ext uri="{FF2B5EF4-FFF2-40B4-BE49-F238E27FC236}">
                  <a16:creationId xmlns:a16="http://schemas.microsoft.com/office/drawing/2014/main" id="{8001D8F0-C914-4CCE-BDA7-EB7D7AE9C3EB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0795;p52">
              <a:extLst>
                <a:ext uri="{FF2B5EF4-FFF2-40B4-BE49-F238E27FC236}">
                  <a16:creationId xmlns:a16="http://schemas.microsoft.com/office/drawing/2014/main" id="{88FC9825-030F-4DAA-A581-F53FD0CE6724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0796;p52">
              <a:extLst>
                <a:ext uri="{FF2B5EF4-FFF2-40B4-BE49-F238E27FC236}">
                  <a16:creationId xmlns:a16="http://schemas.microsoft.com/office/drawing/2014/main" id="{E5DBB51C-0565-434D-930B-2C6670256E9A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0797;p52">
              <a:extLst>
                <a:ext uri="{FF2B5EF4-FFF2-40B4-BE49-F238E27FC236}">
                  <a16:creationId xmlns:a16="http://schemas.microsoft.com/office/drawing/2014/main" id="{30BF557D-099F-4459-9661-CB517B34863B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0798;p52">
              <a:extLst>
                <a:ext uri="{FF2B5EF4-FFF2-40B4-BE49-F238E27FC236}">
                  <a16:creationId xmlns:a16="http://schemas.microsoft.com/office/drawing/2014/main" id="{B7589662-ED9D-408B-8DE4-42511F36F01F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0799;p52">
              <a:extLst>
                <a:ext uri="{FF2B5EF4-FFF2-40B4-BE49-F238E27FC236}">
                  <a16:creationId xmlns:a16="http://schemas.microsoft.com/office/drawing/2014/main" id="{3A5EFFD0-9E46-4A42-903E-39D27C09BC7E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0800;p52">
              <a:extLst>
                <a:ext uri="{FF2B5EF4-FFF2-40B4-BE49-F238E27FC236}">
                  <a16:creationId xmlns:a16="http://schemas.microsoft.com/office/drawing/2014/main" id="{080FB459-2EEC-4CE0-B77E-2DB680C731AD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0801;p52">
              <a:extLst>
                <a:ext uri="{FF2B5EF4-FFF2-40B4-BE49-F238E27FC236}">
                  <a16:creationId xmlns:a16="http://schemas.microsoft.com/office/drawing/2014/main" id="{4034A1B9-5EA5-42BA-AF1B-42770BE13EEE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0802;p52">
              <a:extLst>
                <a:ext uri="{FF2B5EF4-FFF2-40B4-BE49-F238E27FC236}">
                  <a16:creationId xmlns:a16="http://schemas.microsoft.com/office/drawing/2014/main" id="{CDDA049E-A649-41E4-9FD5-2E0709D7E71E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803;p52">
              <a:extLst>
                <a:ext uri="{FF2B5EF4-FFF2-40B4-BE49-F238E27FC236}">
                  <a16:creationId xmlns:a16="http://schemas.microsoft.com/office/drawing/2014/main" id="{863211F0-67A5-4F7E-A902-9C1DD3BE8A9D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804;p52">
              <a:extLst>
                <a:ext uri="{FF2B5EF4-FFF2-40B4-BE49-F238E27FC236}">
                  <a16:creationId xmlns:a16="http://schemas.microsoft.com/office/drawing/2014/main" id="{2D1E4B89-7ED0-47B5-BF53-09A845CA6AEA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805;p52">
              <a:extLst>
                <a:ext uri="{FF2B5EF4-FFF2-40B4-BE49-F238E27FC236}">
                  <a16:creationId xmlns:a16="http://schemas.microsoft.com/office/drawing/2014/main" id="{BBE51830-769A-495F-86CD-345B5059D996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806;p52">
              <a:extLst>
                <a:ext uri="{FF2B5EF4-FFF2-40B4-BE49-F238E27FC236}">
                  <a16:creationId xmlns:a16="http://schemas.microsoft.com/office/drawing/2014/main" id="{58222F48-50EB-45EA-9AA3-8D69558774A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807;p52">
              <a:extLst>
                <a:ext uri="{FF2B5EF4-FFF2-40B4-BE49-F238E27FC236}">
                  <a16:creationId xmlns:a16="http://schemas.microsoft.com/office/drawing/2014/main" id="{ABC32666-C073-4AE9-B678-36726E908E69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808;p52">
              <a:extLst>
                <a:ext uri="{FF2B5EF4-FFF2-40B4-BE49-F238E27FC236}">
                  <a16:creationId xmlns:a16="http://schemas.microsoft.com/office/drawing/2014/main" id="{ABA7A470-ADEE-406A-B5F7-85A9C3F9D286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809;p52">
              <a:extLst>
                <a:ext uri="{FF2B5EF4-FFF2-40B4-BE49-F238E27FC236}">
                  <a16:creationId xmlns:a16="http://schemas.microsoft.com/office/drawing/2014/main" id="{6E396872-5832-40B5-BB36-9F091376B3E3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810;p52">
              <a:extLst>
                <a:ext uri="{FF2B5EF4-FFF2-40B4-BE49-F238E27FC236}">
                  <a16:creationId xmlns:a16="http://schemas.microsoft.com/office/drawing/2014/main" id="{92CEB115-8F7F-4363-905B-52ACFDEE06AC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811;p52">
              <a:extLst>
                <a:ext uri="{FF2B5EF4-FFF2-40B4-BE49-F238E27FC236}">
                  <a16:creationId xmlns:a16="http://schemas.microsoft.com/office/drawing/2014/main" id="{252499E9-7A2C-4C4C-A70B-846D75343D45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812;p52">
              <a:extLst>
                <a:ext uri="{FF2B5EF4-FFF2-40B4-BE49-F238E27FC236}">
                  <a16:creationId xmlns:a16="http://schemas.microsoft.com/office/drawing/2014/main" id="{2DB742D2-5B1E-4B2F-B3C2-684B75148A11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813;p52">
              <a:extLst>
                <a:ext uri="{FF2B5EF4-FFF2-40B4-BE49-F238E27FC236}">
                  <a16:creationId xmlns:a16="http://schemas.microsoft.com/office/drawing/2014/main" id="{748FE347-71B3-4DC7-AB44-BDC22FC351E3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814;p52">
              <a:extLst>
                <a:ext uri="{FF2B5EF4-FFF2-40B4-BE49-F238E27FC236}">
                  <a16:creationId xmlns:a16="http://schemas.microsoft.com/office/drawing/2014/main" id="{59741B03-A08B-40BE-85DA-A93B36477FD0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815;p52">
              <a:extLst>
                <a:ext uri="{FF2B5EF4-FFF2-40B4-BE49-F238E27FC236}">
                  <a16:creationId xmlns:a16="http://schemas.microsoft.com/office/drawing/2014/main" id="{00188B08-004C-4A98-A831-89B111F86E6F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0816;p52">
              <a:extLst>
                <a:ext uri="{FF2B5EF4-FFF2-40B4-BE49-F238E27FC236}">
                  <a16:creationId xmlns:a16="http://schemas.microsoft.com/office/drawing/2014/main" id="{E9118A5F-05A7-4430-98CD-35AA9E07CFF5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0817;p52">
              <a:extLst>
                <a:ext uri="{FF2B5EF4-FFF2-40B4-BE49-F238E27FC236}">
                  <a16:creationId xmlns:a16="http://schemas.microsoft.com/office/drawing/2014/main" id="{18089E56-6B45-4295-8565-5D8EE8D145FA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0818;p52">
              <a:extLst>
                <a:ext uri="{FF2B5EF4-FFF2-40B4-BE49-F238E27FC236}">
                  <a16:creationId xmlns:a16="http://schemas.microsoft.com/office/drawing/2014/main" id="{4172DCC7-9BFB-4AFD-9E89-43542E8C1D9E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819;p52">
              <a:extLst>
                <a:ext uri="{FF2B5EF4-FFF2-40B4-BE49-F238E27FC236}">
                  <a16:creationId xmlns:a16="http://schemas.microsoft.com/office/drawing/2014/main" id="{258A2833-A2A6-4C95-AD0F-AAE969D75D6D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820;p52">
              <a:extLst>
                <a:ext uri="{FF2B5EF4-FFF2-40B4-BE49-F238E27FC236}">
                  <a16:creationId xmlns:a16="http://schemas.microsoft.com/office/drawing/2014/main" id="{9A2C58D4-476D-4417-88B6-6D60DA91855E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821;p52">
              <a:extLst>
                <a:ext uri="{FF2B5EF4-FFF2-40B4-BE49-F238E27FC236}">
                  <a16:creationId xmlns:a16="http://schemas.microsoft.com/office/drawing/2014/main" id="{78634E08-31F2-4180-8BCA-B68B845E56BA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822;p52">
              <a:extLst>
                <a:ext uri="{FF2B5EF4-FFF2-40B4-BE49-F238E27FC236}">
                  <a16:creationId xmlns:a16="http://schemas.microsoft.com/office/drawing/2014/main" id="{537970CE-C66D-4B6C-B094-4281DF0CE2FA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823;p52">
              <a:extLst>
                <a:ext uri="{FF2B5EF4-FFF2-40B4-BE49-F238E27FC236}">
                  <a16:creationId xmlns:a16="http://schemas.microsoft.com/office/drawing/2014/main" id="{D98366B1-D793-4202-90A8-BA8D4DF459BD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824;p52">
              <a:extLst>
                <a:ext uri="{FF2B5EF4-FFF2-40B4-BE49-F238E27FC236}">
                  <a16:creationId xmlns:a16="http://schemas.microsoft.com/office/drawing/2014/main" id="{7F7EBAAB-5B44-4033-A31B-0F9D4FC4FF20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825;p52">
              <a:extLst>
                <a:ext uri="{FF2B5EF4-FFF2-40B4-BE49-F238E27FC236}">
                  <a16:creationId xmlns:a16="http://schemas.microsoft.com/office/drawing/2014/main" id="{14A2D284-5357-4CBF-86C7-ECB3A843CBDB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826;p52">
              <a:extLst>
                <a:ext uri="{FF2B5EF4-FFF2-40B4-BE49-F238E27FC236}">
                  <a16:creationId xmlns:a16="http://schemas.microsoft.com/office/drawing/2014/main" id="{FA281949-B0CC-45A1-86E5-8F4FA4C2691A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827;p52">
              <a:extLst>
                <a:ext uri="{FF2B5EF4-FFF2-40B4-BE49-F238E27FC236}">
                  <a16:creationId xmlns:a16="http://schemas.microsoft.com/office/drawing/2014/main" id="{3CC02697-304F-46E7-9E08-F3959D0724BA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828;p52">
              <a:extLst>
                <a:ext uri="{FF2B5EF4-FFF2-40B4-BE49-F238E27FC236}">
                  <a16:creationId xmlns:a16="http://schemas.microsoft.com/office/drawing/2014/main" id="{30D4BF17-D5F3-42AC-B400-CE897EEFCAEA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829;p52">
              <a:extLst>
                <a:ext uri="{FF2B5EF4-FFF2-40B4-BE49-F238E27FC236}">
                  <a16:creationId xmlns:a16="http://schemas.microsoft.com/office/drawing/2014/main" id="{70D4AD01-7581-44BD-A5A2-6465E7093708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830;p52">
              <a:extLst>
                <a:ext uri="{FF2B5EF4-FFF2-40B4-BE49-F238E27FC236}">
                  <a16:creationId xmlns:a16="http://schemas.microsoft.com/office/drawing/2014/main" id="{AECE3C76-7F91-4346-8A3D-1A934987017D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831;p52">
              <a:extLst>
                <a:ext uri="{FF2B5EF4-FFF2-40B4-BE49-F238E27FC236}">
                  <a16:creationId xmlns:a16="http://schemas.microsoft.com/office/drawing/2014/main" id="{3CEEB602-E908-4D26-A762-AED1A278B6F5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832;p52">
              <a:extLst>
                <a:ext uri="{FF2B5EF4-FFF2-40B4-BE49-F238E27FC236}">
                  <a16:creationId xmlns:a16="http://schemas.microsoft.com/office/drawing/2014/main" id="{AA795BE6-51D8-478B-8AD4-8F5586CA98A0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833;p52">
              <a:extLst>
                <a:ext uri="{FF2B5EF4-FFF2-40B4-BE49-F238E27FC236}">
                  <a16:creationId xmlns:a16="http://schemas.microsoft.com/office/drawing/2014/main" id="{9DFC3FAF-CACA-47DB-8D4F-72222662E32F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834;p52">
              <a:extLst>
                <a:ext uri="{FF2B5EF4-FFF2-40B4-BE49-F238E27FC236}">
                  <a16:creationId xmlns:a16="http://schemas.microsoft.com/office/drawing/2014/main" id="{C4C7D184-A206-4DC5-BB8A-76DF6D65C6BA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835;p52">
              <a:extLst>
                <a:ext uri="{FF2B5EF4-FFF2-40B4-BE49-F238E27FC236}">
                  <a16:creationId xmlns:a16="http://schemas.microsoft.com/office/drawing/2014/main" id="{A7452C7D-3AE9-4B7D-A884-CE13EA8785C5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836;p52">
              <a:extLst>
                <a:ext uri="{FF2B5EF4-FFF2-40B4-BE49-F238E27FC236}">
                  <a16:creationId xmlns:a16="http://schemas.microsoft.com/office/drawing/2014/main" id="{5FAD869F-24AB-415D-954D-45433AF62569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837;p52">
              <a:extLst>
                <a:ext uri="{FF2B5EF4-FFF2-40B4-BE49-F238E27FC236}">
                  <a16:creationId xmlns:a16="http://schemas.microsoft.com/office/drawing/2014/main" id="{CA9C5E16-6734-4CA3-AD51-8FB98B31B0E4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838;p52">
              <a:extLst>
                <a:ext uri="{FF2B5EF4-FFF2-40B4-BE49-F238E27FC236}">
                  <a16:creationId xmlns:a16="http://schemas.microsoft.com/office/drawing/2014/main" id="{1209856D-A330-4A6D-9063-B9F9315366B9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839;p52">
              <a:extLst>
                <a:ext uri="{FF2B5EF4-FFF2-40B4-BE49-F238E27FC236}">
                  <a16:creationId xmlns:a16="http://schemas.microsoft.com/office/drawing/2014/main" id="{DCF3211D-ACD1-440F-B076-FD53B8CC6C3C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840;p52">
              <a:extLst>
                <a:ext uri="{FF2B5EF4-FFF2-40B4-BE49-F238E27FC236}">
                  <a16:creationId xmlns:a16="http://schemas.microsoft.com/office/drawing/2014/main" id="{39E2F415-F813-4EC8-837D-3CEC6179232A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841;p52">
              <a:extLst>
                <a:ext uri="{FF2B5EF4-FFF2-40B4-BE49-F238E27FC236}">
                  <a16:creationId xmlns:a16="http://schemas.microsoft.com/office/drawing/2014/main" id="{D7338B59-8629-4225-B5A5-595820FD8348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842;p52">
              <a:extLst>
                <a:ext uri="{FF2B5EF4-FFF2-40B4-BE49-F238E27FC236}">
                  <a16:creationId xmlns:a16="http://schemas.microsoft.com/office/drawing/2014/main" id="{0C7572B7-F38A-4A68-9C84-B1BF5D5E9F00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843;p52">
              <a:extLst>
                <a:ext uri="{FF2B5EF4-FFF2-40B4-BE49-F238E27FC236}">
                  <a16:creationId xmlns:a16="http://schemas.microsoft.com/office/drawing/2014/main" id="{8D987E71-63A1-4ECC-9431-8E9F09EC9A71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844;p52">
              <a:extLst>
                <a:ext uri="{FF2B5EF4-FFF2-40B4-BE49-F238E27FC236}">
                  <a16:creationId xmlns:a16="http://schemas.microsoft.com/office/drawing/2014/main" id="{E621FF06-0851-4D15-BECD-EA0A56DE67F9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845;p52">
              <a:extLst>
                <a:ext uri="{FF2B5EF4-FFF2-40B4-BE49-F238E27FC236}">
                  <a16:creationId xmlns:a16="http://schemas.microsoft.com/office/drawing/2014/main" id="{66927D0A-C116-430B-970D-EA11D192FEFB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846;p52">
              <a:extLst>
                <a:ext uri="{FF2B5EF4-FFF2-40B4-BE49-F238E27FC236}">
                  <a16:creationId xmlns:a16="http://schemas.microsoft.com/office/drawing/2014/main" id="{8E14C86D-F1CB-4722-B5F4-0BB4F123D1C2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847;p52">
              <a:extLst>
                <a:ext uri="{FF2B5EF4-FFF2-40B4-BE49-F238E27FC236}">
                  <a16:creationId xmlns:a16="http://schemas.microsoft.com/office/drawing/2014/main" id="{664A4FBC-FF6B-4F33-8F3C-3EBF74DE62D1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848;p52">
              <a:extLst>
                <a:ext uri="{FF2B5EF4-FFF2-40B4-BE49-F238E27FC236}">
                  <a16:creationId xmlns:a16="http://schemas.microsoft.com/office/drawing/2014/main" id="{D43F58D4-71D9-48AE-BC49-B24242642EA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849;p52">
              <a:extLst>
                <a:ext uri="{FF2B5EF4-FFF2-40B4-BE49-F238E27FC236}">
                  <a16:creationId xmlns:a16="http://schemas.microsoft.com/office/drawing/2014/main" id="{3EDE50EF-73E3-4535-A729-1FED4F9DA154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850;p52">
              <a:extLst>
                <a:ext uri="{FF2B5EF4-FFF2-40B4-BE49-F238E27FC236}">
                  <a16:creationId xmlns:a16="http://schemas.microsoft.com/office/drawing/2014/main" id="{0FF5FF77-8522-4BC6-A524-04863FF5B5A4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851;p52">
              <a:extLst>
                <a:ext uri="{FF2B5EF4-FFF2-40B4-BE49-F238E27FC236}">
                  <a16:creationId xmlns:a16="http://schemas.microsoft.com/office/drawing/2014/main" id="{C18503BE-DC54-4C5D-8203-5D8F6C2A023D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852;p52">
              <a:extLst>
                <a:ext uri="{FF2B5EF4-FFF2-40B4-BE49-F238E27FC236}">
                  <a16:creationId xmlns:a16="http://schemas.microsoft.com/office/drawing/2014/main" id="{73420598-02C3-4466-ADA8-82C446FB0008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853;p52">
              <a:extLst>
                <a:ext uri="{FF2B5EF4-FFF2-40B4-BE49-F238E27FC236}">
                  <a16:creationId xmlns:a16="http://schemas.microsoft.com/office/drawing/2014/main" id="{A7FA5D28-48C1-4586-9ABC-69A8759C4C0F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0854;p52">
              <a:extLst>
                <a:ext uri="{FF2B5EF4-FFF2-40B4-BE49-F238E27FC236}">
                  <a16:creationId xmlns:a16="http://schemas.microsoft.com/office/drawing/2014/main" id="{26858031-3579-4EA3-89E2-945323D640D6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0855;p52">
              <a:extLst>
                <a:ext uri="{FF2B5EF4-FFF2-40B4-BE49-F238E27FC236}">
                  <a16:creationId xmlns:a16="http://schemas.microsoft.com/office/drawing/2014/main" id="{57467678-4597-4B58-8F66-AC39586D5D4A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0856;p52">
              <a:extLst>
                <a:ext uri="{FF2B5EF4-FFF2-40B4-BE49-F238E27FC236}">
                  <a16:creationId xmlns:a16="http://schemas.microsoft.com/office/drawing/2014/main" id="{EBA3AE14-5553-49E4-817A-0AD3E80F3C44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0857;p52">
              <a:extLst>
                <a:ext uri="{FF2B5EF4-FFF2-40B4-BE49-F238E27FC236}">
                  <a16:creationId xmlns:a16="http://schemas.microsoft.com/office/drawing/2014/main" id="{60CFB43F-145D-46F0-AC07-2BB263593C50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0858;p52">
              <a:extLst>
                <a:ext uri="{FF2B5EF4-FFF2-40B4-BE49-F238E27FC236}">
                  <a16:creationId xmlns:a16="http://schemas.microsoft.com/office/drawing/2014/main" id="{753C74E9-3B11-4A5F-A97E-590D9AAEA0A4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0859;p52">
              <a:extLst>
                <a:ext uri="{FF2B5EF4-FFF2-40B4-BE49-F238E27FC236}">
                  <a16:creationId xmlns:a16="http://schemas.microsoft.com/office/drawing/2014/main" id="{EDF2C99A-DD1B-43DF-A46A-E111A5093B32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0860;p52">
              <a:extLst>
                <a:ext uri="{FF2B5EF4-FFF2-40B4-BE49-F238E27FC236}">
                  <a16:creationId xmlns:a16="http://schemas.microsoft.com/office/drawing/2014/main" id="{57A34C37-42D7-4390-83AD-F18B1F4EA598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0861;p52">
              <a:extLst>
                <a:ext uri="{FF2B5EF4-FFF2-40B4-BE49-F238E27FC236}">
                  <a16:creationId xmlns:a16="http://schemas.microsoft.com/office/drawing/2014/main" id="{06391331-D0C4-4B53-B296-80037B383278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0862;p52">
              <a:extLst>
                <a:ext uri="{FF2B5EF4-FFF2-40B4-BE49-F238E27FC236}">
                  <a16:creationId xmlns:a16="http://schemas.microsoft.com/office/drawing/2014/main" id="{763D1CB0-667B-45CF-8438-63B004B755D4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0863;p52">
              <a:extLst>
                <a:ext uri="{FF2B5EF4-FFF2-40B4-BE49-F238E27FC236}">
                  <a16:creationId xmlns:a16="http://schemas.microsoft.com/office/drawing/2014/main" id="{0222F9C2-47E3-4C5C-924D-F91EA942DF66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0864;p52">
              <a:extLst>
                <a:ext uri="{FF2B5EF4-FFF2-40B4-BE49-F238E27FC236}">
                  <a16:creationId xmlns:a16="http://schemas.microsoft.com/office/drawing/2014/main" id="{9E9E0111-5857-4015-8FCF-18FFC961CA63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865;p52">
              <a:extLst>
                <a:ext uri="{FF2B5EF4-FFF2-40B4-BE49-F238E27FC236}">
                  <a16:creationId xmlns:a16="http://schemas.microsoft.com/office/drawing/2014/main" id="{5E695CDA-812C-432D-925E-07B09B9C17B7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866;p52">
              <a:extLst>
                <a:ext uri="{FF2B5EF4-FFF2-40B4-BE49-F238E27FC236}">
                  <a16:creationId xmlns:a16="http://schemas.microsoft.com/office/drawing/2014/main" id="{991D2B9B-E2DB-42C2-9344-B45BEC64C029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867;p52">
              <a:extLst>
                <a:ext uri="{FF2B5EF4-FFF2-40B4-BE49-F238E27FC236}">
                  <a16:creationId xmlns:a16="http://schemas.microsoft.com/office/drawing/2014/main" id="{D649608D-AE8F-470D-AF66-C74145162773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868;p52">
              <a:extLst>
                <a:ext uri="{FF2B5EF4-FFF2-40B4-BE49-F238E27FC236}">
                  <a16:creationId xmlns:a16="http://schemas.microsoft.com/office/drawing/2014/main" id="{3D8404C6-4831-4636-868A-8FB22B42BE54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869;p52">
              <a:extLst>
                <a:ext uri="{FF2B5EF4-FFF2-40B4-BE49-F238E27FC236}">
                  <a16:creationId xmlns:a16="http://schemas.microsoft.com/office/drawing/2014/main" id="{1A9CDF61-AD56-42BC-89DF-DCC4F5D6648C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870;p52">
              <a:extLst>
                <a:ext uri="{FF2B5EF4-FFF2-40B4-BE49-F238E27FC236}">
                  <a16:creationId xmlns:a16="http://schemas.microsoft.com/office/drawing/2014/main" id="{34946288-0ABE-4B47-A6F4-1FCC0ABD4E5B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0871;p52">
              <a:extLst>
                <a:ext uri="{FF2B5EF4-FFF2-40B4-BE49-F238E27FC236}">
                  <a16:creationId xmlns:a16="http://schemas.microsoft.com/office/drawing/2014/main" id="{71AA7336-4204-4A40-9C4A-83BF27EF3254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872;p52">
              <a:extLst>
                <a:ext uri="{FF2B5EF4-FFF2-40B4-BE49-F238E27FC236}">
                  <a16:creationId xmlns:a16="http://schemas.microsoft.com/office/drawing/2014/main" id="{FBA4E942-354B-4E4D-B19A-106BAF5B54B1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873;p52">
              <a:extLst>
                <a:ext uri="{FF2B5EF4-FFF2-40B4-BE49-F238E27FC236}">
                  <a16:creationId xmlns:a16="http://schemas.microsoft.com/office/drawing/2014/main" id="{37EACCA0-AA01-4E98-8C1E-B14695762D6F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874;p52">
              <a:extLst>
                <a:ext uri="{FF2B5EF4-FFF2-40B4-BE49-F238E27FC236}">
                  <a16:creationId xmlns:a16="http://schemas.microsoft.com/office/drawing/2014/main" id="{4D046B68-6572-495D-931D-C974E6C78784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0875;p52">
              <a:extLst>
                <a:ext uri="{FF2B5EF4-FFF2-40B4-BE49-F238E27FC236}">
                  <a16:creationId xmlns:a16="http://schemas.microsoft.com/office/drawing/2014/main" id="{614EEF5B-2511-4917-8800-E145FE7AEC17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0876;p52">
              <a:extLst>
                <a:ext uri="{FF2B5EF4-FFF2-40B4-BE49-F238E27FC236}">
                  <a16:creationId xmlns:a16="http://schemas.microsoft.com/office/drawing/2014/main" id="{0B553859-2D4B-4647-AF90-7FBA62090882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0877;p52">
              <a:extLst>
                <a:ext uri="{FF2B5EF4-FFF2-40B4-BE49-F238E27FC236}">
                  <a16:creationId xmlns:a16="http://schemas.microsoft.com/office/drawing/2014/main" id="{0F4E3A94-7D26-4CCB-9BAC-C1010CF4B1B7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0878;p52">
              <a:extLst>
                <a:ext uri="{FF2B5EF4-FFF2-40B4-BE49-F238E27FC236}">
                  <a16:creationId xmlns:a16="http://schemas.microsoft.com/office/drawing/2014/main" id="{49205578-9EE7-448A-888E-97718EA58C9B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879;p52">
              <a:extLst>
                <a:ext uri="{FF2B5EF4-FFF2-40B4-BE49-F238E27FC236}">
                  <a16:creationId xmlns:a16="http://schemas.microsoft.com/office/drawing/2014/main" id="{5F08CC96-3AF0-4707-8476-E64DA24D66AA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880;p52">
              <a:extLst>
                <a:ext uri="{FF2B5EF4-FFF2-40B4-BE49-F238E27FC236}">
                  <a16:creationId xmlns:a16="http://schemas.microsoft.com/office/drawing/2014/main" id="{7DF441F8-7D30-460C-B23A-7B2B143A02DE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881;p52">
              <a:extLst>
                <a:ext uri="{FF2B5EF4-FFF2-40B4-BE49-F238E27FC236}">
                  <a16:creationId xmlns:a16="http://schemas.microsoft.com/office/drawing/2014/main" id="{924FB351-15E2-448B-9FC0-CBBB91B75141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882;p52">
              <a:extLst>
                <a:ext uri="{FF2B5EF4-FFF2-40B4-BE49-F238E27FC236}">
                  <a16:creationId xmlns:a16="http://schemas.microsoft.com/office/drawing/2014/main" id="{4E53EEE4-8F13-49A8-8BD7-E6F668F4F49B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883;p52">
              <a:extLst>
                <a:ext uri="{FF2B5EF4-FFF2-40B4-BE49-F238E27FC236}">
                  <a16:creationId xmlns:a16="http://schemas.microsoft.com/office/drawing/2014/main" id="{F0E223CB-A498-43D4-B538-1E4A15594A80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0884;p52">
              <a:extLst>
                <a:ext uri="{FF2B5EF4-FFF2-40B4-BE49-F238E27FC236}">
                  <a16:creationId xmlns:a16="http://schemas.microsoft.com/office/drawing/2014/main" id="{EB77CD01-5662-474F-9E82-443F15A2824F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0885;p52">
              <a:extLst>
                <a:ext uri="{FF2B5EF4-FFF2-40B4-BE49-F238E27FC236}">
                  <a16:creationId xmlns:a16="http://schemas.microsoft.com/office/drawing/2014/main" id="{7008DA1C-24E3-49E9-A93C-B96A436D21C4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0886;p52">
              <a:extLst>
                <a:ext uri="{FF2B5EF4-FFF2-40B4-BE49-F238E27FC236}">
                  <a16:creationId xmlns:a16="http://schemas.microsoft.com/office/drawing/2014/main" id="{36027F12-15A6-4C39-8750-3850D6A8AAC1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887;p52">
              <a:extLst>
                <a:ext uri="{FF2B5EF4-FFF2-40B4-BE49-F238E27FC236}">
                  <a16:creationId xmlns:a16="http://schemas.microsoft.com/office/drawing/2014/main" id="{FE71B23E-4A77-4B0F-B001-077DD7FAF2F3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888;p52">
              <a:extLst>
                <a:ext uri="{FF2B5EF4-FFF2-40B4-BE49-F238E27FC236}">
                  <a16:creationId xmlns:a16="http://schemas.microsoft.com/office/drawing/2014/main" id="{23B87763-551F-49BD-980B-D36879C4A66A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889;p52">
              <a:extLst>
                <a:ext uri="{FF2B5EF4-FFF2-40B4-BE49-F238E27FC236}">
                  <a16:creationId xmlns:a16="http://schemas.microsoft.com/office/drawing/2014/main" id="{997E1917-55F8-4305-8167-A92CFC57C5DA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890;p52">
              <a:extLst>
                <a:ext uri="{FF2B5EF4-FFF2-40B4-BE49-F238E27FC236}">
                  <a16:creationId xmlns:a16="http://schemas.microsoft.com/office/drawing/2014/main" id="{3CCA55F4-1D4A-4300-ADB2-2B407EF891C4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891;p52">
              <a:extLst>
                <a:ext uri="{FF2B5EF4-FFF2-40B4-BE49-F238E27FC236}">
                  <a16:creationId xmlns:a16="http://schemas.microsoft.com/office/drawing/2014/main" id="{556B256D-B84E-4533-BA41-0D73AE65F9D3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892;p52">
              <a:extLst>
                <a:ext uri="{FF2B5EF4-FFF2-40B4-BE49-F238E27FC236}">
                  <a16:creationId xmlns:a16="http://schemas.microsoft.com/office/drawing/2014/main" id="{2E0A780F-58FF-4A24-AB90-8781F436E837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893;p52">
              <a:extLst>
                <a:ext uri="{FF2B5EF4-FFF2-40B4-BE49-F238E27FC236}">
                  <a16:creationId xmlns:a16="http://schemas.microsoft.com/office/drawing/2014/main" id="{72E0801E-AC73-4952-A481-4D9AD16C0D2F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0894;p52">
              <a:extLst>
                <a:ext uri="{FF2B5EF4-FFF2-40B4-BE49-F238E27FC236}">
                  <a16:creationId xmlns:a16="http://schemas.microsoft.com/office/drawing/2014/main" id="{A0684971-3296-4200-80B5-A3FD44BA593E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0895;p52">
              <a:extLst>
                <a:ext uri="{FF2B5EF4-FFF2-40B4-BE49-F238E27FC236}">
                  <a16:creationId xmlns:a16="http://schemas.microsoft.com/office/drawing/2014/main" id="{44F414E4-A81B-441C-8D0E-10A63F9B5AE0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896;p52">
              <a:extLst>
                <a:ext uri="{FF2B5EF4-FFF2-40B4-BE49-F238E27FC236}">
                  <a16:creationId xmlns:a16="http://schemas.microsoft.com/office/drawing/2014/main" id="{C8BDF229-D64F-4DD2-A8DD-6A0886B2A609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0897;p52">
              <a:extLst>
                <a:ext uri="{FF2B5EF4-FFF2-40B4-BE49-F238E27FC236}">
                  <a16:creationId xmlns:a16="http://schemas.microsoft.com/office/drawing/2014/main" id="{844F3672-C482-49ED-A9D8-687E4E8A14C4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0898;p52">
              <a:extLst>
                <a:ext uri="{FF2B5EF4-FFF2-40B4-BE49-F238E27FC236}">
                  <a16:creationId xmlns:a16="http://schemas.microsoft.com/office/drawing/2014/main" id="{8CA59013-ECD2-42CB-9038-50F23A8457A6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0899;p52">
              <a:extLst>
                <a:ext uri="{FF2B5EF4-FFF2-40B4-BE49-F238E27FC236}">
                  <a16:creationId xmlns:a16="http://schemas.microsoft.com/office/drawing/2014/main" id="{E8E06142-8A31-4648-840A-74EC0B2127FA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900;p52">
              <a:extLst>
                <a:ext uri="{FF2B5EF4-FFF2-40B4-BE49-F238E27FC236}">
                  <a16:creationId xmlns:a16="http://schemas.microsoft.com/office/drawing/2014/main" id="{B971812F-77A4-47A1-8BD9-5F55C8F454AB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901;p52">
              <a:extLst>
                <a:ext uri="{FF2B5EF4-FFF2-40B4-BE49-F238E27FC236}">
                  <a16:creationId xmlns:a16="http://schemas.microsoft.com/office/drawing/2014/main" id="{32FEE627-29E1-40F9-AFAD-F2BA5A741FF3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902;p52">
              <a:extLst>
                <a:ext uri="{FF2B5EF4-FFF2-40B4-BE49-F238E27FC236}">
                  <a16:creationId xmlns:a16="http://schemas.microsoft.com/office/drawing/2014/main" id="{71E48CEB-EE77-46D9-B04B-84585E0585AA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903;p52">
              <a:extLst>
                <a:ext uri="{FF2B5EF4-FFF2-40B4-BE49-F238E27FC236}">
                  <a16:creationId xmlns:a16="http://schemas.microsoft.com/office/drawing/2014/main" id="{E3D0689B-917C-40F8-BAB1-00C6F316794A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904;p52">
              <a:extLst>
                <a:ext uri="{FF2B5EF4-FFF2-40B4-BE49-F238E27FC236}">
                  <a16:creationId xmlns:a16="http://schemas.microsoft.com/office/drawing/2014/main" id="{D29A2F19-214F-4B32-8DD4-2CDBA74F6C0C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905;p52">
              <a:extLst>
                <a:ext uri="{FF2B5EF4-FFF2-40B4-BE49-F238E27FC236}">
                  <a16:creationId xmlns:a16="http://schemas.microsoft.com/office/drawing/2014/main" id="{1EB7DD99-7AA0-4B0E-AC2D-A03EAAEB21A9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0906;p52">
              <a:extLst>
                <a:ext uri="{FF2B5EF4-FFF2-40B4-BE49-F238E27FC236}">
                  <a16:creationId xmlns:a16="http://schemas.microsoft.com/office/drawing/2014/main" id="{5584CB3B-673A-4162-8A1B-B9404F5882A0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0907;p52">
              <a:extLst>
                <a:ext uri="{FF2B5EF4-FFF2-40B4-BE49-F238E27FC236}">
                  <a16:creationId xmlns:a16="http://schemas.microsoft.com/office/drawing/2014/main" id="{82E1D0D7-2410-4767-ADA9-F9145232C612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0908;p52">
              <a:extLst>
                <a:ext uri="{FF2B5EF4-FFF2-40B4-BE49-F238E27FC236}">
                  <a16:creationId xmlns:a16="http://schemas.microsoft.com/office/drawing/2014/main" id="{90D1EDF1-1B10-4388-8623-B6FC39AEC078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0909;p52">
              <a:extLst>
                <a:ext uri="{FF2B5EF4-FFF2-40B4-BE49-F238E27FC236}">
                  <a16:creationId xmlns:a16="http://schemas.microsoft.com/office/drawing/2014/main" id="{11C487A4-74C8-413A-A6A1-962B219E2D56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0910;p52">
              <a:extLst>
                <a:ext uri="{FF2B5EF4-FFF2-40B4-BE49-F238E27FC236}">
                  <a16:creationId xmlns:a16="http://schemas.microsoft.com/office/drawing/2014/main" id="{020A328E-2F19-4748-BD76-4C331CB3BB16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0911;p52">
              <a:extLst>
                <a:ext uri="{FF2B5EF4-FFF2-40B4-BE49-F238E27FC236}">
                  <a16:creationId xmlns:a16="http://schemas.microsoft.com/office/drawing/2014/main" id="{E784EC1E-AE83-4CB7-ADBC-A9B32B70FDF9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0912;p52">
              <a:extLst>
                <a:ext uri="{FF2B5EF4-FFF2-40B4-BE49-F238E27FC236}">
                  <a16:creationId xmlns:a16="http://schemas.microsoft.com/office/drawing/2014/main" id="{1BFCAE71-5D8E-4CC4-BB58-F42DA950B6B4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0913;p52">
              <a:extLst>
                <a:ext uri="{FF2B5EF4-FFF2-40B4-BE49-F238E27FC236}">
                  <a16:creationId xmlns:a16="http://schemas.microsoft.com/office/drawing/2014/main" id="{36290D05-DDAF-4F72-B25F-FB3F77D940E4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0914;p52">
              <a:extLst>
                <a:ext uri="{FF2B5EF4-FFF2-40B4-BE49-F238E27FC236}">
                  <a16:creationId xmlns:a16="http://schemas.microsoft.com/office/drawing/2014/main" id="{CA8A4C9C-87E6-435E-A663-B5899E9F32E9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0915;p52">
              <a:extLst>
                <a:ext uri="{FF2B5EF4-FFF2-40B4-BE49-F238E27FC236}">
                  <a16:creationId xmlns:a16="http://schemas.microsoft.com/office/drawing/2014/main" id="{66619C04-9702-42D4-AA84-9B4F4C235AAB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0916;p52">
              <a:extLst>
                <a:ext uri="{FF2B5EF4-FFF2-40B4-BE49-F238E27FC236}">
                  <a16:creationId xmlns:a16="http://schemas.microsoft.com/office/drawing/2014/main" id="{FBB1AED7-79D0-44B1-92D0-82E2A8A8DB1D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0917;p52">
              <a:extLst>
                <a:ext uri="{FF2B5EF4-FFF2-40B4-BE49-F238E27FC236}">
                  <a16:creationId xmlns:a16="http://schemas.microsoft.com/office/drawing/2014/main" id="{3C7F8780-67B1-4606-9670-92F4F3596998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0918;p52">
              <a:extLst>
                <a:ext uri="{FF2B5EF4-FFF2-40B4-BE49-F238E27FC236}">
                  <a16:creationId xmlns:a16="http://schemas.microsoft.com/office/drawing/2014/main" id="{A8A39D30-5F7C-4A38-943B-268CA75C6482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0919;p52">
              <a:extLst>
                <a:ext uri="{FF2B5EF4-FFF2-40B4-BE49-F238E27FC236}">
                  <a16:creationId xmlns:a16="http://schemas.microsoft.com/office/drawing/2014/main" id="{47BE7833-0838-488B-82A4-62D0D13DE48E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0920;p52">
              <a:extLst>
                <a:ext uri="{FF2B5EF4-FFF2-40B4-BE49-F238E27FC236}">
                  <a16:creationId xmlns:a16="http://schemas.microsoft.com/office/drawing/2014/main" id="{987E79CF-BE03-42BA-BC2E-564D979F2D56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0921;p52">
              <a:extLst>
                <a:ext uri="{FF2B5EF4-FFF2-40B4-BE49-F238E27FC236}">
                  <a16:creationId xmlns:a16="http://schemas.microsoft.com/office/drawing/2014/main" id="{F760C3B1-43B2-4420-BF86-4805E07F000E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0922;p52">
              <a:extLst>
                <a:ext uri="{FF2B5EF4-FFF2-40B4-BE49-F238E27FC236}">
                  <a16:creationId xmlns:a16="http://schemas.microsoft.com/office/drawing/2014/main" id="{728BE34D-16AF-435F-B1AE-ECEC42F4613A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0923;p52">
              <a:extLst>
                <a:ext uri="{FF2B5EF4-FFF2-40B4-BE49-F238E27FC236}">
                  <a16:creationId xmlns:a16="http://schemas.microsoft.com/office/drawing/2014/main" id="{27CAC412-2010-4038-9B3E-F52049FD00E6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0924;p52">
              <a:extLst>
                <a:ext uri="{FF2B5EF4-FFF2-40B4-BE49-F238E27FC236}">
                  <a16:creationId xmlns:a16="http://schemas.microsoft.com/office/drawing/2014/main" id="{5846F77E-92EB-469C-B35A-116CB3820929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0925;p52">
              <a:extLst>
                <a:ext uri="{FF2B5EF4-FFF2-40B4-BE49-F238E27FC236}">
                  <a16:creationId xmlns:a16="http://schemas.microsoft.com/office/drawing/2014/main" id="{52965360-AE7A-41FC-9873-FF8404DAE068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0926;p52">
              <a:extLst>
                <a:ext uri="{FF2B5EF4-FFF2-40B4-BE49-F238E27FC236}">
                  <a16:creationId xmlns:a16="http://schemas.microsoft.com/office/drawing/2014/main" id="{FABB1907-A51F-41B9-9799-9CF8E37F6553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0927;p52">
              <a:extLst>
                <a:ext uri="{FF2B5EF4-FFF2-40B4-BE49-F238E27FC236}">
                  <a16:creationId xmlns:a16="http://schemas.microsoft.com/office/drawing/2014/main" id="{86BDFAF8-0912-472C-A463-67EA73207A49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0928;p52">
              <a:extLst>
                <a:ext uri="{FF2B5EF4-FFF2-40B4-BE49-F238E27FC236}">
                  <a16:creationId xmlns:a16="http://schemas.microsoft.com/office/drawing/2014/main" id="{3351A748-CB37-4F8B-964B-07800036DD3D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0929;p52">
              <a:extLst>
                <a:ext uri="{FF2B5EF4-FFF2-40B4-BE49-F238E27FC236}">
                  <a16:creationId xmlns:a16="http://schemas.microsoft.com/office/drawing/2014/main" id="{4884BAAD-CD52-47A3-B1A1-51E55B907CFE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0930;p52">
              <a:extLst>
                <a:ext uri="{FF2B5EF4-FFF2-40B4-BE49-F238E27FC236}">
                  <a16:creationId xmlns:a16="http://schemas.microsoft.com/office/drawing/2014/main" id="{052FE746-B3A5-4160-AC7F-18ABC284BD43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0931;p52">
              <a:extLst>
                <a:ext uri="{FF2B5EF4-FFF2-40B4-BE49-F238E27FC236}">
                  <a16:creationId xmlns:a16="http://schemas.microsoft.com/office/drawing/2014/main" id="{8CE6B766-A912-4314-8B4D-948EE9F1F70C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0932;p52">
              <a:extLst>
                <a:ext uri="{FF2B5EF4-FFF2-40B4-BE49-F238E27FC236}">
                  <a16:creationId xmlns:a16="http://schemas.microsoft.com/office/drawing/2014/main" id="{67C05B3E-F802-4991-AB4D-DCE78AEF87CA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0933;p52">
              <a:extLst>
                <a:ext uri="{FF2B5EF4-FFF2-40B4-BE49-F238E27FC236}">
                  <a16:creationId xmlns:a16="http://schemas.microsoft.com/office/drawing/2014/main" id="{15FAEF1E-2D9D-4920-A581-044351FC7A81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0934;p52">
              <a:extLst>
                <a:ext uri="{FF2B5EF4-FFF2-40B4-BE49-F238E27FC236}">
                  <a16:creationId xmlns:a16="http://schemas.microsoft.com/office/drawing/2014/main" id="{925D0028-9F4E-448F-9B90-CF607BD785FF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0935;p52">
              <a:extLst>
                <a:ext uri="{FF2B5EF4-FFF2-40B4-BE49-F238E27FC236}">
                  <a16:creationId xmlns:a16="http://schemas.microsoft.com/office/drawing/2014/main" id="{960F658D-31ED-4575-98BB-FF573721117C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0936;p52">
              <a:extLst>
                <a:ext uri="{FF2B5EF4-FFF2-40B4-BE49-F238E27FC236}">
                  <a16:creationId xmlns:a16="http://schemas.microsoft.com/office/drawing/2014/main" id="{5C0C0942-72E7-42E1-8F8D-08443859F9C3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0937;p52">
              <a:extLst>
                <a:ext uri="{FF2B5EF4-FFF2-40B4-BE49-F238E27FC236}">
                  <a16:creationId xmlns:a16="http://schemas.microsoft.com/office/drawing/2014/main" id="{7E8F4317-2F5E-406D-9D4D-38648C53C029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0938;p52">
              <a:extLst>
                <a:ext uri="{FF2B5EF4-FFF2-40B4-BE49-F238E27FC236}">
                  <a16:creationId xmlns:a16="http://schemas.microsoft.com/office/drawing/2014/main" id="{5C796C76-1CCE-44F3-85DF-3AB12E8DBF81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0939;p52">
              <a:extLst>
                <a:ext uri="{FF2B5EF4-FFF2-40B4-BE49-F238E27FC236}">
                  <a16:creationId xmlns:a16="http://schemas.microsoft.com/office/drawing/2014/main" id="{4388DF83-1100-4D73-8957-ACD0ADEEDA60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0940;p52">
              <a:extLst>
                <a:ext uri="{FF2B5EF4-FFF2-40B4-BE49-F238E27FC236}">
                  <a16:creationId xmlns:a16="http://schemas.microsoft.com/office/drawing/2014/main" id="{BEE45D40-E311-4C30-8C1C-3D0AD1186177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0941;p52">
              <a:extLst>
                <a:ext uri="{FF2B5EF4-FFF2-40B4-BE49-F238E27FC236}">
                  <a16:creationId xmlns:a16="http://schemas.microsoft.com/office/drawing/2014/main" id="{2D45894B-49CB-4E73-B3FF-DD5D48DD8DBD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0942;p52">
              <a:extLst>
                <a:ext uri="{FF2B5EF4-FFF2-40B4-BE49-F238E27FC236}">
                  <a16:creationId xmlns:a16="http://schemas.microsoft.com/office/drawing/2014/main" id="{870F7A8F-BFC9-4AE6-8CF9-F153BC9C5922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0943;p52">
              <a:extLst>
                <a:ext uri="{FF2B5EF4-FFF2-40B4-BE49-F238E27FC236}">
                  <a16:creationId xmlns:a16="http://schemas.microsoft.com/office/drawing/2014/main" id="{29D82542-9DE3-4E7F-8FCD-1604B32CACA3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0944;p52">
              <a:extLst>
                <a:ext uri="{FF2B5EF4-FFF2-40B4-BE49-F238E27FC236}">
                  <a16:creationId xmlns:a16="http://schemas.microsoft.com/office/drawing/2014/main" id="{A6627AA0-155B-40FA-A01F-318178EA268B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0945;p52">
              <a:extLst>
                <a:ext uri="{FF2B5EF4-FFF2-40B4-BE49-F238E27FC236}">
                  <a16:creationId xmlns:a16="http://schemas.microsoft.com/office/drawing/2014/main" id="{41674535-8672-488F-B179-AE8B93F76A15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0946;p52">
              <a:extLst>
                <a:ext uri="{FF2B5EF4-FFF2-40B4-BE49-F238E27FC236}">
                  <a16:creationId xmlns:a16="http://schemas.microsoft.com/office/drawing/2014/main" id="{CAD24BB3-CA33-427F-8065-6E2B5F100AD1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0947;p52">
              <a:extLst>
                <a:ext uri="{FF2B5EF4-FFF2-40B4-BE49-F238E27FC236}">
                  <a16:creationId xmlns:a16="http://schemas.microsoft.com/office/drawing/2014/main" id="{B9F2172A-4867-4C2F-A8D5-40A24DC26CCD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0948;p52">
              <a:extLst>
                <a:ext uri="{FF2B5EF4-FFF2-40B4-BE49-F238E27FC236}">
                  <a16:creationId xmlns:a16="http://schemas.microsoft.com/office/drawing/2014/main" id="{AF03CF5C-8D9C-4554-9D3D-38E92D91EE4B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0949;p52">
              <a:extLst>
                <a:ext uri="{FF2B5EF4-FFF2-40B4-BE49-F238E27FC236}">
                  <a16:creationId xmlns:a16="http://schemas.microsoft.com/office/drawing/2014/main" id="{EA5C0492-DB0A-4865-B723-58A1A593AAC3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0950;p52">
              <a:extLst>
                <a:ext uri="{FF2B5EF4-FFF2-40B4-BE49-F238E27FC236}">
                  <a16:creationId xmlns:a16="http://schemas.microsoft.com/office/drawing/2014/main" id="{97372C35-5F59-4C8E-A047-8AD050E8E768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0951;p52">
              <a:extLst>
                <a:ext uri="{FF2B5EF4-FFF2-40B4-BE49-F238E27FC236}">
                  <a16:creationId xmlns:a16="http://schemas.microsoft.com/office/drawing/2014/main" id="{48CD1D65-B14A-418B-9686-394E87994DF6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0952;p52">
              <a:extLst>
                <a:ext uri="{FF2B5EF4-FFF2-40B4-BE49-F238E27FC236}">
                  <a16:creationId xmlns:a16="http://schemas.microsoft.com/office/drawing/2014/main" id="{6AD40481-3960-4604-B3B6-D97D1883A49C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0953;p52">
              <a:extLst>
                <a:ext uri="{FF2B5EF4-FFF2-40B4-BE49-F238E27FC236}">
                  <a16:creationId xmlns:a16="http://schemas.microsoft.com/office/drawing/2014/main" id="{6B348B41-7882-4CB6-98D3-B4FE9FA6CF0B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0954;p52">
              <a:extLst>
                <a:ext uri="{FF2B5EF4-FFF2-40B4-BE49-F238E27FC236}">
                  <a16:creationId xmlns:a16="http://schemas.microsoft.com/office/drawing/2014/main" id="{9198DEA4-980A-4AF6-89A2-7CD5F9737D9F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0955;p52">
              <a:extLst>
                <a:ext uri="{FF2B5EF4-FFF2-40B4-BE49-F238E27FC236}">
                  <a16:creationId xmlns:a16="http://schemas.microsoft.com/office/drawing/2014/main" id="{47C8998A-A0CF-48CE-B42D-DE1564A6C32A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0956;p52">
              <a:extLst>
                <a:ext uri="{FF2B5EF4-FFF2-40B4-BE49-F238E27FC236}">
                  <a16:creationId xmlns:a16="http://schemas.microsoft.com/office/drawing/2014/main" id="{F4C952FC-80D2-412C-901D-8885B2F3CA1D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0957;p52">
              <a:extLst>
                <a:ext uri="{FF2B5EF4-FFF2-40B4-BE49-F238E27FC236}">
                  <a16:creationId xmlns:a16="http://schemas.microsoft.com/office/drawing/2014/main" id="{527CCD11-BD09-426C-A705-23DF61D03ECF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0958;p52">
              <a:extLst>
                <a:ext uri="{FF2B5EF4-FFF2-40B4-BE49-F238E27FC236}">
                  <a16:creationId xmlns:a16="http://schemas.microsoft.com/office/drawing/2014/main" id="{8A9281FB-C488-4F8B-81D8-E94A2042C706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0959;p52">
              <a:extLst>
                <a:ext uri="{FF2B5EF4-FFF2-40B4-BE49-F238E27FC236}">
                  <a16:creationId xmlns:a16="http://schemas.microsoft.com/office/drawing/2014/main" id="{1DCE59AE-FBD0-4CFA-846F-D665A7752245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0960;p52">
              <a:extLst>
                <a:ext uri="{FF2B5EF4-FFF2-40B4-BE49-F238E27FC236}">
                  <a16:creationId xmlns:a16="http://schemas.microsoft.com/office/drawing/2014/main" id="{2D54C6D6-214C-444F-B028-BD80FE45D655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0961;p52">
              <a:extLst>
                <a:ext uri="{FF2B5EF4-FFF2-40B4-BE49-F238E27FC236}">
                  <a16:creationId xmlns:a16="http://schemas.microsoft.com/office/drawing/2014/main" id="{72EA1DA6-79AD-4D2D-91F0-F4882829037E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0962;p52">
              <a:extLst>
                <a:ext uri="{FF2B5EF4-FFF2-40B4-BE49-F238E27FC236}">
                  <a16:creationId xmlns:a16="http://schemas.microsoft.com/office/drawing/2014/main" id="{26892F17-F2CB-43AA-A5B1-1CF57DD2F259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0963;p52">
              <a:extLst>
                <a:ext uri="{FF2B5EF4-FFF2-40B4-BE49-F238E27FC236}">
                  <a16:creationId xmlns:a16="http://schemas.microsoft.com/office/drawing/2014/main" id="{88FFF12B-FA80-4E52-96C8-2339AC2BD11D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964;p52">
              <a:extLst>
                <a:ext uri="{FF2B5EF4-FFF2-40B4-BE49-F238E27FC236}">
                  <a16:creationId xmlns:a16="http://schemas.microsoft.com/office/drawing/2014/main" id="{392C1866-D048-499E-8606-74DB5EFC1DFE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0965;p52">
              <a:extLst>
                <a:ext uri="{FF2B5EF4-FFF2-40B4-BE49-F238E27FC236}">
                  <a16:creationId xmlns:a16="http://schemas.microsoft.com/office/drawing/2014/main" id="{7E7CB8FC-CCE2-4333-A840-1B30CFD14F5E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0966;p52">
              <a:extLst>
                <a:ext uri="{FF2B5EF4-FFF2-40B4-BE49-F238E27FC236}">
                  <a16:creationId xmlns:a16="http://schemas.microsoft.com/office/drawing/2014/main" id="{51173BE7-5464-48D6-9BD7-9E54418B3C73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0967;p52">
              <a:extLst>
                <a:ext uri="{FF2B5EF4-FFF2-40B4-BE49-F238E27FC236}">
                  <a16:creationId xmlns:a16="http://schemas.microsoft.com/office/drawing/2014/main" id="{9091DCDD-5252-4AA2-9E12-2CB20D95B9EA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0968;p52">
              <a:extLst>
                <a:ext uri="{FF2B5EF4-FFF2-40B4-BE49-F238E27FC236}">
                  <a16:creationId xmlns:a16="http://schemas.microsoft.com/office/drawing/2014/main" id="{BFFAC277-E3A5-42EE-A6BF-EF9652FA799D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0969;p52">
              <a:extLst>
                <a:ext uri="{FF2B5EF4-FFF2-40B4-BE49-F238E27FC236}">
                  <a16:creationId xmlns:a16="http://schemas.microsoft.com/office/drawing/2014/main" id="{03101E46-0576-445A-8205-A14D66161315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0970;p52">
              <a:extLst>
                <a:ext uri="{FF2B5EF4-FFF2-40B4-BE49-F238E27FC236}">
                  <a16:creationId xmlns:a16="http://schemas.microsoft.com/office/drawing/2014/main" id="{A5668748-F40B-4018-9578-B6A897E9D0BC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0971;p52">
              <a:extLst>
                <a:ext uri="{FF2B5EF4-FFF2-40B4-BE49-F238E27FC236}">
                  <a16:creationId xmlns:a16="http://schemas.microsoft.com/office/drawing/2014/main" id="{7EF335A2-0C86-4E0C-B42D-8DD720F50FD4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0972;p52">
              <a:extLst>
                <a:ext uri="{FF2B5EF4-FFF2-40B4-BE49-F238E27FC236}">
                  <a16:creationId xmlns:a16="http://schemas.microsoft.com/office/drawing/2014/main" id="{596992A4-A423-4668-86D2-BAD9E104A82D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0973;p52">
              <a:extLst>
                <a:ext uri="{FF2B5EF4-FFF2-40B4-BE49-F238E27FC236}">
                  <a16:creationId xmlns:a16="http://schemas.microsoft.com/office/drawing/2014/main" id="{F6FE4AA8-5189-4189-838E-03F5F0AE864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0974;p52">
              <a:extLst>
                <a:ext uri="{FF2B5EF4-FFF2-40B4-BE49-F238E27FC236}">
                  <a16:creationId xmlns:a16="http://schemas.microsoft.com/office/drawing/2014/main" id="{E57EEFCB-341C-4216-B6A7-580185182447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0975;p52">
              <a:extLst>
                <a:ext uri="{FF2B5EF4-FFF2-40B4-BE49-F238E27FC236}">
                  <a16:creationId xmlns:a16="http://schemas.microsoft.com/office/drawing/2014/main" id="{6F0614B5-3861-4328-9813-6261B814F5B9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0976;p52">
              <a:extLst>
                <a:ext uri="{FF2B5EF4-FFF2-40B4-BE49-F238E27FC236}">
                  <a16:creationId xmlns:a16="http://schemas.microsoft.com/office/drawing/2014/main" id="{75435364-3B5E-4C3A-8BD7-51D11F630E4F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0977;p52">
              <a:extLst>
                <a:ext uri="{FF2B5EF4-FFF2-40B4-BE49-F238E27FC236}">
                  <a16:creationId xmlns:a16="http://schemas.microsoft.com/office/drawing/2014/main" id="{37CB6867-B107-4AD5-8CA4-C7EBA9E0E425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0978;p52">
              <a:extLst>
                <a:ext uri="{FF2B5EF4-FFF2-40B4-BE49-F238E27FC236}">
                  <a16:creationId xmlns:a16="http://schemas.microsoft.com/office/drawing/2014/main" id="{D13CD963-5586-46A2-B85B-3BF673E6308B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0979;p52">
              <a:extLst>
                <a:ext uri="{FF2B5EF4-FFF2-40B4-BE49-F238E27FC236}">
                  <a16:creationId xmlns:a16="http://schemas.microsoft.com/office/drawing/2014/main" id="{76C26506-3754-46BF-9F1D-FDC9D1715F5A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0980;p52">
              <a:extLst>
                <a:ext uri="{FF2B5EF4-FFF2-40B4-BE49-F238E27FC236}">
                  <a16:creationId xmlns:a16="http://schemas.microsoft.com/office/drawing/2014/main" id="{E8ACC826-7536-4494-B640-CBFD71145670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0981;p52">
              <a:extLst>
                <a:ext uri="{FF2B5EF4-FFF2-40B4-BE49-F238E27FC236}">
                  <a16:creationId xmlns:a16="http://schemas.microsoft.com/office/drawing/2014/main" id="{634FF930-333D-458D-89A4-F146DCC305AF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0982;p52">
              <a:extLst>
                <a:ext uri="{FF2B5EF4-FFF2-40B4-BE49-F238E27FC236}">
                  <a16:creationId xmlns:a16="http://schemas.microsoft.com/office/drawing/2014/main" id="{D6406DEF-3E3D-4694-AAD5-65B433A8CAA9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0983;p52">
              <a:extLst>
                <a:ext uri="{FF2B5EF4-FFF2-40B4-BE49-F238E27FC236}">
                  <a16:creationId xmlns:a16="http://schemas.microsoft.com/office/drawing/2014/main" id="{674DC055-9EAA-49B8-8D7C-F55D2604883D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0984;p52">
              <a:extLst>
                <a:ext uri="{FF2B5EF4-FFF2-40B4-BE49-F238E27FC236}">
                  <a16:creationId xmlns:a16="http://schemas.microsoft.com/office/drawing/2014/main" id="{92C96E24-2210-44A7-8449-1F769CEE55DE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0985;p52">
              <a:extLst>
                <a:ext uri="{FF2B5EF4-FFF2-40B4-BE49-F238E27FC236}">
                  <a16:creationId xmlns:a16="http://schemas.microsoft.com/office/drawing/2014/main" id="{6B0599AE-1198-4F6C-9B84-C2A8452B3578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0986;p52">
              <a:extLst>
                <a:ext uri="{FF2B5EF4-FFF2-40B4-BE49-F238E27FC236}">
                  <a16:creationId xmlns:a16="http://schemas.microsoft.com/office/drawing/2014/main" id="{940EBA66-2603-4BCE-97CB-710EC5455CCD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0987;p52">
              <a:extLst>
                <a:ext uri="{FF2B5EF4-FFF2-40B4-BE49-F238E27FC236}">
                  <a16:creationId xmlns:a16="http://schemas.microsoft.com/office/drawing/2014/main" id="{0445A892-C524-4273-8673-1CD20AEED081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0988;p52">
              <a:extLst>
                <a:ext uri="{FF2B5EF4-FFF2-40B4-BE49-F238E27FC236}">
                  <a16:creationId xmlns:a16="http://schemas.microsoft.com/office/drawing/2014/main" id="{4BDA7158-C142-4793-9CB2-5081B5E4CFFD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0989;p52">
              <a:extLst>
                <a:ext uri="{FF2B5EF4-FFF2-40B4-BE49-F238E27FC236}">
                  <a16:creationId xmlns:a16="http://schemas.microsoft.com/office/drawing/2014/main" id="{14C65252-9217-44EA-8FD6-185F8FE93190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0990;p52">
              <a:extLst>
                <a:ext uri="{FF2B5EF4-FFF2-40B4-BE49-F238E27FC236}">
                  <a16:creationId xmlns:a16="http://schemas.microsoft.com/office/drawing/2014/main" id="{6DBEBE1C-403A-4807-A2FD-A1A40E055ED7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0991;p52">
              <a:extLst>
                <a:ext uri="{FF2B5EF4-FFF2-40B4-BE49-F238E27FC236}">
                  <a16:creationId xmlns:a16="http://schemas.microsoft.com/office/drawing/2014/main" id="{75E86936-5D06-47C2-83FE-5A69AC888D72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0992;p52">
              <a:extLst>
                <a:ext uri="{FF2B5EF4-FFF2-40B4-BE49-F238E27FC236}">
                  <a16:creationId xmlns:a16="http://schemas.microsoft.com/office/drawing/2014/main" id="{660F7DD3-1CCB-4FC5-8812-84D873AE6A4C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0993;p52">
              <a:extLst>
                <a:ext uri="{FF2B5EF4-FFF2-40B4-BE49-F238E27FC236}">
                  <a16:creationId xmlns:a16="http://schemas.microsoft.com/office/drawing/2014/main" id="{6AB270AB-2EA8-4047-BA4B-8C3D075AD82C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0994;p52">
              <a:extLst>
                <a:ext uri="{FF2B5EF4-FFF2-40B4-BE49-F238E27FC236}">
                  <a16:creationId xmlns:a16="http://schemas.microsoft.com/office/drawing/2014/main" id="{5B959D45-740F-40AF-A238-E975A72D3DF4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995;p52">
              <a:extLst>
                <a:ext uri="{FF2B5EF4-FFF2-40B4-BE49-F238E27FC236}">
                  <a16:creationId xmlns:a16="http://schemas.microsoft.com/office/drawing/2014/main" id="{D07704DD-8128-4556-BF26-3748CF68F157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0996;p52">
              <a:extLst>
                <a:ext uri="{FF2B5EF4-FFF2-40B4-BE49-F238E27FC236}">
                  <a16:creationId xmlns:a16="http://schemas.microsoft.com/office/drawing/2014/main" id="{58112122-584D-49CE-A583-3C0795D4CDCC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0997;p52">
              <a:extLst>
                <a:ext uri="{FF2B5EF4-FFF2-40B4-BE49-F238E27FC236}">
                  <a16:creationId xmlns:a16="http://schemas.microsoft.com/office/drawing/2014/main" id="{61CE14A4-3986-4A74-8CFE-B7E49A31FB4F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0998;p52">
              <a:extLst>
                <a:ext uri="{FF2B5EF4-FFF2-40B4-BE49-F238E27FC236}">
                  <a16:creationId xmlns:a16="http://schemas.microsoft.com/office/drawing/2014/main" id="{6DC4D2CB-999D-4FA9-B47D-5113D2046CE6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267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3E676-6EBF-43E0-9254-CD068788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170"/>
            <a:ext cx="12191999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Статистика по игровым движкам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230D80-47FD-4F1C-B494-45A46EF1B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9"/>
          <a:stretch/>
        </p:blipFill>
        <p:spPr>
          <a:xfrm>
            <a:off x="82379" y="743256"/>
            <a:ext cx="5716248" cy="58085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C1311D-2E6E-487E-9E3C-9B1EFC51B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9"/>
          <a:stretch/>
        </p:blipFill>
        <p:spPr>
          <a:xfrm>
            <a:off x="6096000" y="743256"/>
            <a:ext cx="5716248" cy="5808517"/>
          </a:xfrm>
          <a:prstGeom prst="rect">
            <a:avLst/>
          </a:prstGeom>
        </p:spPr>
      </p:pic>
      <p:grpSp>
        <p:nvGrpSpPr>
          <p:cNvPr id="5" name="Google Shape;5585;p30">
            <a:extLst>
              <a:ext uri="{FF2B5EF4-FFF2-40B4-BE49-F238E27FC236}">
                <a16:creationId xmlns:a16="http://schemas.microsoft.com/office/drawing/2014/main" id="{1AC7B18B-9C1D-46DF-94C7-B40A0769A99E}"/>
              </a:ext>
            </a:extLst>
          </p:cNvPr>
          <p:cNvGrpSpPr/>
          <p:nvPr/>
        </p:nvGrpSpPr>
        <p:grpSpPr>
          <a:xfrm rot="-5400000">
            <a:off x="1782211" y="254961"/>
            <a:ext cx="443132" cy="295427"/>
            <a:chOff x="2500050" y="3730175"/>
            <a:chExt cx="2619000" cy="1746025"/>
          </a:xfrm>
        </p:grpSpPr>
        <p:sp>
          <p:nvSpPr>
            <p:cNvPr id="6" name="Google Shape;5586;p30">
              <a:extLst>
                <a:ext uri="{FF2B5EF4-FFF2-40B4-BE49-F238E27FC236}">
                  <a16:creationId xmlns:a16="http://schemas.microsoft.com/office/drawing/2014/main" id="{A8EB8A47-A341-4793-9D30-D4455264014D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5587;p30">
              <a:extLst>
                <a:ext uri="{FF2B5EF4-FFF2-40B4-BE49-F238E27FC236}">
                  <a16:creationId xmlns:a16="http://schemas.microsoft.com/office/drawing/2014/main" id="{BBA31931-2D3D-42B5-A0F0-07D3657186EB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5588;p30">
              <a:extLst>
                <a:ext uri="{FF2B5EF4-FFF2-40B4-BE49-F238E27FC236}">
                  <a16:creationId xmlns:a16="http://schemas.microsoft.com/office/drawing/2014/main" id="{C856E3AC-2AFC-4C8A-A32F-858D226ED130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5589;p30">
              <a:extLst>
                <a:ext uri="{FF2B5EF4-FFF2-40B4-BE49-F238E27FC236}">
                  <a16:creationId xmlns:a16="http://schemas.microsoft.com/office/drawing/2014/main" id="{D4A4979A-B2E5-4392-944D-A239B0739251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5585;p30">
            <a:extLst>
              <a:ext uri="{FF2B5EF4-FFF2-40B4-BE49-F238E27FC236}">
                <a16:creationId xmlns:a16="http://schemas.microsoft.com/office/drawing/2014/main" id="{58DC29AB-6763-4823-B3C4-5D492A01F49A}"/>
              </a:ext>
            </a:extLst>
          </p:cNvPr>
          <p:cNvGrpSpPr/>
          <p:nvPr/>
        </p:nvGrpSpPr>
        <p:grpSpPr>
          <a:xfrm rot="5400000">
            <a:off x="9966668" y="254959"/>
            <a:ext cx="443132" cy="295427"/>
            <a:chOff x="2500050" y="3730175"/>
            <a:chExt cx="2619000" cy="1746025"/>
          </a:xfrm>
        </p:grpSpPr>
        <p:sp>
          <p:nvSpPr>
            <p:cNvPr id="13" name="Google Shape;5586;p30">
              <a:extLst>
                <a:ext uri="{FF2B5EF4-FFF2-40B4-BE49-F238E27FC236}">
                  <a16:creationId xmlns:a16="http://schemas.microsoft.com/office/drawing/2014/main" id="{341DEEC2-C5F8-48A4-BBFB-32FD36FBCC23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5587;p30">
              <a:extLst>
                <a:ext uri="{FF2B5EF4-FFF2-40B4-BE49-F238E27FC236}">
                  <a16:creationId xmlns:a16="http://schemas.microsoft.com/office/drawing/2014/main" id="{2CF818BC-6D1D-46C3-A9C7-F3414FEA2223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588;p30">
              <a:extLst>
                <a:ext uri="{FF2B5EF4-FFF2-40B4-BE49-F238E27FC236}">
                  <a16:creationId xmlns:a16="http://schemas.microsoft.com/office/drawing/2014/main" id="{E3DB2B9A-0A9A-4F8C-B6EA-4B4556D2DF88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589;p30">
              <a:extLst>
                <a:ext uri="{FF2B5EF4-FFF2-40B4-BE49-F238E27FC236}">
                  <a16:creationId xmlns:a16="http://schemas.microsoft.com/office/drawing/2014/main" id="{40C6B5E7-13F6-4116-977D-8CB1DD58E6B9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0669;p52">
            <a:extLst>
              <a:ext uri="{FF2B5EF4-FFF2-40B4-BE49-F238E27FC236}">
                <a16:creationId xmlns:a16="http://schemas.microsoft.com/office/drawing/2014/main" id="{FE76098C-CF6B-4058-A0EE-F14B5FD65406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18" name="Google Shape;10670;p52">
              <a:extLst>
                <a:ext uri="{FF2B5EF4-FFF2-40B4-BE49-F238E27FC236}">
                  <a16:creationId xmlns:a16="http://schemas.microsoft.com/office/drawing/2014/main" id="{3E8EE391-224A-4CDD-BCDB-7E943049876C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1;p52">
              <a:extLst>
                <a:ext uri="{FF2B5EF4-FFF2-40B4-BE49-F238E27FC236}">
                  <a16:creationId xmlns:a16="http://schemas.microsoft.com/office/drawing/2014/main" id="{CB5AE302-A6E1-4E10-AE46-FFDD36B63EF0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72;p52">
              <a:extLst>
                <a:ext uri="{FF2B5EF4-FFF2-40B4-BE49-F238E27FC236}">
                  <a16:creationId xmlns:a16="http://schemas.microsoft.com/office/drawing/2014/main" id="{0B1A4230-26F4-4D98-917F-C545508FF08C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3;p52">
              <a:extLst>
                <a:ext uri="{FF2B5EF4-FFF2-40B4-BE49-F238E27FC236}">
                  <a16:creationId xmlns:a16="http://schemas.microsoft.com/office/drawing/2014/main" id="{508AD252-27F5-486A-8F31-DA2498B02968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74;p52">
              <a:extLst>
                <a:ext uri="{FF2B5EF4-FFF2-40B4-BE49-F238E27FC236}">
                  <a16:creationId xmlns:a16="http://schemas.microsoft.com/office/drawing/2014/main" id="{B780E191-7AD6-4795-AFF1-7ADE82DD54CF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75;p52">
              <a:extLst>
                <a:ext uri="{FF2B5EF4-FFF2-40B4-BE49-F238E27FC236}">
                  <a16:creationId xmlns:a16="http://schemas.microsoft.com/office/drawing/2014/main" id="{0D3BC78D-4005-4D7A-88B1-5072BC7F6AE3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76;p52">
              <a:extLst>
                <a:ext uri="{FF2B5EF4-FFF2-40B4-BE49-F238E27FC236}">
                  <a16:creationId xmlns:a16="http://schemas.microsoft.com/office/drawing/2014/main" id="{2979D931-12CB-402F-AA20-7ECEFEA90E8E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77;p52">
              <a:extLst>
                <a:ext uri="{FF2B5EF4-FFF2-40B4-BE49-F238E27FC236}">
                  <a16:creationId xmlns:a16="http://schemas.microsoft.com/office/drawing/2014/main" id="{F162B206-9C45-4597-AA17-4F9C8D5EBC09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678;p52">
              <a:extLst>
                <a:ext uri="{FF2B5EF4-FFF2-40B4-BE49-F238E27FC236}">
                  <a16:creationId xmlns:a16="http://schemas.microsoft.com/office/drawing/2014/main" id="{CA58C939-9DF9-435B-BBD4-5C8174E50C5C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679;p52">
              <a:extLst>
                <a:ext uri="{FF2B5EF4-FFF2-40B4-BE49-F238E27FC236}">
                  <a16:creationId xmlns:a16="http://schemas.microsoft.com/office/drawing/2014/main" id="{CA52433B-787D-476C-8693-3D99C1B4775D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680;p52">
              <a:extLst>
                <a:ext uri="{FF2B5EF4-FFF2-40B4-BE49-F238E27FC236}">
                  <a16:creationId xmlns:a16="http://schemas.microsoft.com/office/drawing/2014/main" id="{15443C0A-AD8D-4A87-A92A-233B8F55B30B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81;p52">
              <a:extLst>
                <a:ext uri="{FF2B5EF4-FFF2-40B4-BE49-F238E27FC236}">
                  <a16:creationId xmlns:a16="http://schemas.microsoft.com/office/drawing/2014/main" id="{5FE82F5A-498F-4DE2-846D-C37A95EC8AC5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82;p52">
              <a:extLst>
                <a:ext uri="{FF2B5EF4-FFF2-40B4-BE49-F238E27FC236}">
                  <a16:creationId xmlns:a16="http://schemas.microsoft.com/office/drawing/2014/main" id="{BC6C05D0-A40B-4995-A32A-8E242ED2B8F3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3;p52">
              <a:extLst>
                <a:ext uri="{FF2B5EF4-FFF2-40B4-BE49-F238E27FC236}">
                  <a16:creationId xmlns:a16="http://schemas.microsoft.com/office/drawing/2014/main" id="{5BC3222E-33D9-4897-A8E1-F3F50C3EFA50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4;p52">
              <a:extLst>
                <a:ext uri="{FF2B5EF4-FFF2-40B4-BE49-F238E27FC236}">
                  <a16:creationId xmlns:a16="http://schemas.microsoft.com/office/drawing/2014/main" id="{63CCEEA3-5989-4751-98E0-9CC9A90EFFE9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85;p52">
              <a:extLst>
                <a:ext uri="{FF2B5EF4-FFF2-40B4-BE49-F238E27FC236}">
                  <a16:creationId xmlns:a16="http://schemas.microsoft.com/office/drawing/2014/main" id="{46C16521-E037-443B-97AB-D4F2CDCEAF88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6;p52">
              <a:extLst>
                <a:ext uri="{FF2B5EF4-FFF2-40B4-BE49-F238E27FC236}">
                  <a16:creationId xmlns:a16="http://schemas.microsoft.com/office/drawing/2014/main" id="{55CDEE92-B93F-4D15-B0BA-0A94B9EF018C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87;p52">
              <a:extLst>
                <a:ext uri="{FF2B5EF4-FFF2-40B4-BE49-F238E27FC236}">
                  <a16:creationId xmlns:a16="http://schemas.microsoft.com/office/drawing/2014/main" id="{3E6A0C3A-A547-45CF-8240-A0D56C49E4BB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88;p52">
              <a:extLst>
                <a:ext uri="{FF2B5EF4-FFF2-40B4-BE49-F238E27FC236}">
                  <a16:creationId xmlns:a16="http://schemas.microsoft.com/office/drawing/2014/main" id="{F6F4822E-3460-4794-A850-BCF8E86D2591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89;p52">
              <a:extLst>
                <a:ext uri="{FF2B5EF4-FFF2-40B4-BE49-F238E27FC236}">
                  <a16:creationId xmlns:a16="http://schemas.microsoft.com/office/drawing/2014/main" id="{03A8F4AD-9E2F-4863-AF67-5AEE06DF29A4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90;p52">
              <a:extLst>
                <a:ext uri="{FF2B5EF4-FFF2-40B4-BE49-F238E27FC236}">
                  <a16:creationId xmlns:a16="http://schemas.microsoft.com/office/drawing/2014/main" id="{DE287459-E438-46E7-A894-A5C1E4281DB3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91;p52">
              <a:extLst>
                <a:ext uri="{FF2B5EF4-FFF2-40B4-BE49-F238E27FC236}">
                  <a16:creationId xmlns:a16="http://schemas.microsoft.com/office/drawing/2014/main" id="{2166D45D-BB2B-4386-B73C-8B0C362B8E3D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92;p52">
              <a:extLst>
                <a:ext uri="{FF2B5EF4-FFF2-40B4-BE49-F238E27FC236}">
                  <a16:creationId xmlns:a16="http://schemas.microsoft.com/office/drawing/2014/main" id="{4D8478BA-C5A5-45A1-8D11-037C7DF67ADA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93;p52">
              <a:extLst>
                <a:ext uri="{FF2B5EF4-FFF2-40B4-BE49-F238E27FC236}">
                  <a16:creationId xmlns:a16="http://schemas.microsoft.com/office/drawing/2014/main" id="{49F1978F-4039-45B3-9BD9-265A6A56308C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4;p52">
              <a:extLst>
                <a:ext uri="{FF2B5EF4-FFF2-40B4-BE49-F238E27FC236}">
                  <a16:creationId xmlns:a16="http://schemas.microsoft.com/office/drawing/2014/main" id="{AD45DAF2-92E5-41C1-A2DB-BFEA7D9AEB3D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5;p52">
              <a:extLst>
                <a:ext uri="{FF2B5EF4-FFF2-40B4-BE49-F238E27FC236}">
                  <a16:creationId xmlns:a16="http://schemas.microsoft.com/office/drawing/2014/main" id="{FFDAF497-31D4-49C2-B981-0905FFCFA1B1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96;p52">
              <a:extLst>
                <a:ext uri="{FF2B5EF4-FFF2-40B4-BE49-F238E27FC236}">
                  <a16:creationId xmlns:a16="http://schemas.microsoft.com/office/drawing/2014/main" id="{B0C6ED6A-2CD4-4CAD-BE0A-10B48F17975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97;p52">
              <a:extLst>
                <a:ext uri="{FF2B5EF4-FFF2-40B4-BE49-F238E27FC236}">
                  <a16:creationId xmlns:a16="http://schemas.microsoft.com/office/drawing/2014/main" id="{C029389E-A8B5-4DEB-B4CC-2652E140CE9C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98;p52">
              <a:extLst>
                <a:ext uri="{FF2B5EF4-FFF2-40B4-BE49-F238E27FC236}">
                  <a16:creationId xmlns:a16="http://schemas.microsoft.com/office/drawing/2014/main" id="{27F193B0-3C91-4077-9724-15C5E39FB3F2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99;p52">
              <a:extLst>
                <a:ext uri="{FF2B5EF4-FFF2-40B4-BE49-F238E27FC236}">
                  <a16:creationId xmlns:a16="http://schemas.microsoft.com/office/drawing/2014/main" id="{69ADEEC9-4A56-42ED-9371-253AA222C095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00;p52">
              <a:extLst>
                <a:ext uri="{FF2B5EF4-FFF2-40B4-BE49-F238E27FC236}">
                  <a16:creationId xmlns:a16="http://schemas.microsoft.com/office/drawing/2014/main" id="{FCA61CFC-42DA-4A5D-8EC8-31F3C22D26A8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01;p52">
              <a:extLst>
                <a:ext uri="{FF2B5EF4-FFF2-40B4-BE49-F238E27FC236}">
                  <a16:creationId xmlns:a16="http://schemas.microsoft.com/office/drawing/2014/main" id="{AEECFBAD-DF90-4D12-BD08-2231C259A869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02;p52">
              <a:extLst>
                <a:ext uri="{FF2B5EF4-FFF2-40B4-BE49-F238E27FC236}">
                  <a16:creationId xmlns:a16="http://schemas.microsoft.com/office/drawing/2014/main" id="{DE087DBE-45D8-423B-9A64-23FE5D297FC4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03;p52">
              <a:extLst>
                <a:ext uri="{FF2B5EF4-FFF2-40B4-BE49-F238E27FC236}">
                  <a16:creationId xmlns:a16="http://schemas.microsoft.com/office/drawing/2014/main" id="{2297D4AA-FE3D-4F9B-89E5-C70B054BA1D7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4;p52">
              <a:extLst>
                <a:ext uri="{FF2B5EF4-FFF2-40B4-BE49-F238E27FC236}">
                  <a16:creationId xmlns:a16="http://schemas.microsoft.com/office/drawing/2014/main" id="{D1C3F76D-2F79-4F01-8FEF-EE4F65940576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5;p52">
              <a:extLst>
                <a:ext uri="{FF2B5EF4-FFF2-40B4-BE49-F238E27FC236}">
                  <a16:creationId xmlns:a16="http://schemas.microsoft.com/office/drawing/2014/main" id="{0D17EE15-EA3D-4DE2-8859-97F7FD4154B8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6;p52">
              <a:extLst>
                <a:ext uri="{FF2B5EF4-FFF2-40B4-BE49-F238E27FC236}">
                  <a16:creationId xmlns:a16="http://schemas.microsoft.com/office/drawing/2014/main" id="{B26FEE7A-1648-4BFE-896C-EBEC0D98CEDF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07;p52">
              <a:extLst>
                <a:ext uri="{FF2B5EF4-FFF2-40B4-BE49-F238E27FC236}">
                  <a16:creationId xmlns:a16="http://schemas.microsoft.com/office/drawing/2014/main" id="{6CD64421-BDFE-4A9B-A4FE-F8133A0FD690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708;p52">
              <a:extLst>
                <a:ext uri="{FF2B5EF4-FFF2-40B4-BE49-F238E27FC236}">
                  <a16:creationId xmlns:a16="http://schemas.microsoft.com/office/drawing/2014/main" id="{0025678B-7EE0-4A7D-BA11-27DAD13EE6B8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709;p52">
              <a:extLst>
                <a:ext uri="{FF2B5EF4-FFF2-40B4-BE49-F238E27FC236}">
                  <a16:creationId xmlns:a16="http://schemas.microsoft.com/office/drawing/2014/main" id="{2339DA14-EA3D-4C91-ABA1-1564E502AD27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10;p52">
              <a:extLst>
                <a:ext uri="{FF2B5EF4-FFF2-40B4-BE49-F238E27FC236}">
                  <a16:creationId xmlns:a16="http://schemas.microsoft.com/office/drawing/2014/main" id="{3AF92782-34A9-4D0D-8329-4A852DD995DD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11;p52">
              <a:extLst>
                <a:ext uri="{FF2B5EF4-FFF2-40B4-BE49-F238E27FC236}">
                  <a16:creationId xmlns:a16="http://schemas.microsoft.com/office/drawing/2014/main" id="{8D07FEC7-6B11-4E11-ADC2-34E4A6887A56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12;p52">
              <a:extLst>
                <a:ext uri="{FF2B5EF4-FFF2-40B4-BE49-F238E27FC236}">
                  <a16:creationId xmlns:a16="http://schemas.microsoft.com/office/drawing/2014/main" id="{BB6A4B3C-9303-4A84-AF0B-FE4AD5C6570D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13;p52">
              <a:extLst>
                <a:ext uri="{FF2B5EF4-FFF2-40B4-BE49-F238E27FC236}">
                  <a16:creationId xmlns:a16="http://schemas.microsoft.com/office/drawing/2014/main" id="{F3EDF07D-E16A-418E-92E0-D750F3BC71B0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14;p52">
              <a:extLst>
                <a:ext uri="{FF2B5EF4-FFF2-40B4-BE49-F238E27FC236}">
                  <a16:creationId xmlns:a16="http://schemas.microsoft.com/office/drawing/2014/main" id="{61DA8BFE-F60C-49B6-A82A-C4D750C820F0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15;p52">
              <a:extLst>
                <a:ext uri="{FF2B5EF4-FFF2-40B4-BE49-F238E27FC236}">
                  <a16:creationId xmlns:a16="http://schemas.microsoft.com/office/drawing/2014/main" id="{B8CBC632-5349-497C-9936-9F51D3C13859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716;p52">
              <a:extLst>
                <a:ext uri="{FF2B5EF4-FFF2-40B4-BE49-F238E27FC236}">
                  <a16:creationId xmlns:a16="http://schemas.microsoft.com/office/drawing/2014/main" id="{2A92C8DD-DFF9-4C08-A5A0-F2B6326F6B8B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17;p52">
              <a:extLst>
                <a:ext uri="{FF2B5EF4-FFF2-40B4-BE49-F238E27FC236}">
                  <a16:creationId xmlns:a16="http://schemas.microsoft.com/office/drawing/2014/main" id="{1925299F-A2CB-4588-9FCC-A55537BFF32E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18;p52">
              <a:extLst>
                <a:ext uri="{FF2B5EF4-FFF2-40B4-BE49-F238E27FC236}">
                  <a16:creationId xmlns:a16="http://schemas.microsoft.com/office/drawing/2014/main" id="{0D08F2A8-25C8-4009-AA7F-C057C0059A3A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719;p52">
              <a:extLst>
                <a:ext uri="{FF2B5EF4-FFF2-40B4-BE49-F238E27FC236}">
                  <a16:creationId xmlns:a16="http://schemas.microsoft.com/office/drawing/2014/main" id="{BFA2F1B9-18C6-4A7D-AAD0-499A0CFAE7F2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720;p52">
              <a:extLst>
                <a:ext uri="{FF2B5EF4-FFF2-40B4-BE49-F238E27FC236}">
                  <a16:creationId xmlns:a16="http://schemas.microsoft.com/office/drawing/2014/main" id="{8D5B7ACE-E365-437E-AB0C-CBD49B1F8352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721;p52">
              <a:extLst>
                <a:ext uri="{FF2B5EF4-FFF2-40B4-BE49-F238E27FC236}">
                  <a16:creationId xmlns:a16="http://schemas.microsoft.com/office/drawing/2014/main" id="{043DACF9-DD65-4117-BC89-F99892F652CD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722;p52">
              <a:extLst>
                <a:ext uri="{FF2B5EF4-FFF2-40B4-BE49-F238E27FC236}">
                  <a16:creationId xmlns:a16="http://schemas.microsoft.com/office/drawing/2014/main" id="{0400A12C-74EA-4FDF-9FA5-860E448DFB10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723;p52">
              <a:extLst>
                <a:ext uri="{FF2B5EF4-FFF2-40B4-BE49-F238E27FC236}">
                  <a16:creationId xmlns:a16="http://schemas.microsoft.com/office/drawing/2014/main" id="{E7C78BB4-DB50-4FD3-801D-A153C78B3960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724;p52">
              <a:extLst>
                <a:ext uri="{FF2B5EF4-FFF2-40B4-BE49-F238E27FC236}">
                  <a16:creationId xmlns:a16="http://schemas.microsoft.com/office/drawing/2014/main" id="{F98C5D05-B0DE-488C-87A3-8A7A6AF758D0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725;p52">
              <a:extLst>
                <a:ext uri="{FF2B5EF4-FFF2-40B4-BE49-F238E27FC236}">
                  <a16:creationId xmlns:a16="http://schemas.microsoft.com/office/drawing/2014/main" id="{5927821E-F36F-45BC-9EE5-875E461C5401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726;p52">
              <a:extLst>
                <a:ext uri="{FF2B5EF4-FFF2-40B4-BE49-F238E27FC236}">
                  <a16:creationId xmlns:a16="http://schemas.microsoft.com/office/drawing/2014/main" id="{726D6455-7257-461B-AD41-565C363968E6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727;p52">
              <a:extLst>
                <a:ext uri="{FF2B5EF4-FFF2-40B4-BE49-F238E27FC236}">
                  <a16:creationId xmlns:a16="http://schemas.microsoft.com/office/drawing/2014/main" id="{40CEF4EB-488B-4648-85E0-F5BF2B1753E4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728;p52">
              <a:extLst>
                <a:ext uri="{FF2B5EF4-FFF2-40B4-BE49-F238E27FC236}">
                  <a16:creationId xmlns:a16="http://schemas.microsoft.com/office/drawing/2014/main" id="{8F500678-D809-4C47-B820-2CEE0B95CF4B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729;p52">
              <a:extLst>
                <a:ext uri="{FF2B5EF4-FFF2-40B4-BE49-F238E27FC236}">
                  <a16:creationId xmlns:a16="http://schemas.microsoft.com/office/drawing/2014/main" id="{076967DA-370F-4F75-81CB-2767390FE7E6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730;p52">
              <a:extLst>
                <a:ext uri="{FF2B5EF4-FFF2-40B4-BE49-F238E27FC236}">
                  <a16:creationId xmlns:a16="http://schemas.microsoft.com/office/drawing/2014/main" id="{427E5747-D920-4571-93B2-43F872F80DB3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31;p52">
              <a:extLst>
                <a:ext uri="{FF2B5EF4-FFF2-40B4-BE49-F238E27FC236}">
                  <a16:creationId xmlns:a16="http://schemas.microsoft.com/office/drawing/2014/main" id="{E11700B3-9DD5-49AC-8709-CD7CD8D7449E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32;p52">
              <a:extLst>
                <a:ext uri="{FF2B5EF4-FFF2-40B4-BE49-F238E27FC236}">
                  <a16:creationId xmlns:a16="http://schemas.microsoft.com/office/drawing/2014/main" id="{731D6910-8E22-40CE-8391-2073B19A9378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33;p52">
              <a:extLst>
                <a:ext uri="{FF2B5EF4-FFF2-40B4-BE49-F238E27FC236}">
                  <a16:creationId xmlns:a16="http://schemas.microsoft.com/office/drawing/2014/main" id="{A8A951AA-0850-4D5B-AF3D-75640CAB76D5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34;p52">
              <a:extLst>
                <a:ext uri="{FF2B5EF4-FFF2-40B4-BE49-F238E27FC236}">
                  <a16:creationId xmlns:a16="http://schemas.microsoft.com/office/drawing/2014/main" id="{C9C80DE7-4269-4790-B414-42600468BA06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35;p52">
              <a:extLst>
                <a:ext uri="{FF2B5EF4-FFF2-40B4-BE49-F238E27FC236}">
                  <a16:creationId xmlns:a16="http://schemas.microsoft.com/office/drawing/2014/main" id="{E05B5D2A-6CD1-4132-B2DE-81396DDCD7CF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36;p52">
              <a:extLst>
                <a:ext uri="{FF2B5EF4-FFF2-40B4-BE49-F238E27FC236}">
                  <a16:creationId xmlns:a16="http://schemas.microsoft.com/office/drawing/2014/main" id="{C604C1F2-7074-430B-8D93-201E2F0CAF9F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37;p52">
              <a:extLst>
                <a:ext uri="{FF2B5EF4-FFF2-40B4-BE49-F238E27FC236}">
                  <a16:creationId xmlns:a16="http://schemas.microsoft.com/office/drawing/2014/main" id="{235B5215-649A-47EE-8E77-19AC4EEC5166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38;p52">
              <a:extLst>
                <a:ext uri="{FF2B5EF4-FFF2-40B4-BE49-F238E27FC236}">
                  <a16:creationId xmlns:a16="http://schemas.microsoft.com/office/drawing/2014/main" id="{0E984268-1B2F-459E-8E2D-BE7BDAFA5B64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39;p52">
              <a:extLst>
                <a:ext uri="{FF2B5EF4-FFF2-40B4-BE49-F238E27FC236}">
                  <a16:creationId xmlns:a16="http://schemas.microsoft.com/office/drawing/2014/main" id="{36CA3DB7-0D68-4C50-9C81-DD9D5469774B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40;p52">
              <a:extLst>
                <a:ext uri="{FF2B5EF4-FFF2-40B4-BE49-F238E27FC236}">
                  <a16:creationId xmlns:a16="http://schemas.microsoft.com/office/drawing/2014/main" id="{5F227DB3-9B16-43FD-A511-49B44D3CD05E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41;p52">
              <a:extLst>
                <a:ext uri="{FF2B5EF4-FFF2-40B4-BE49-F238E27FC236}">
                  <a16:creationId xmlns:a16="http://schemas.microsoft.com/office/drawing/2014/main" id="{76B02DB0-296B-42C1-B8E5-9D117FC883C4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42;p52">
              <a:extLst>
                <a:ext uri="{FF2B5EF4-FFF2-40B4-BE49-F238E27FC236}">
                  <a16:creationId xmlns:a16="http://schemas.microsoft.com/office/drawing/2014/main" id="{8093C834-07F7-45B9-83B9-8A4899D09E47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43;p52">
              <a:extLst>
                <a:ext uri="{FF2B5EF4-FFF2-40B4-BE49-F238E27FC236}">
                  <a16:creationId xmlns:a16="http://schemas.microsoft.com/office/drawing/2014/main" id="{71880249-D370-480A-AD77-78561FE498A8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44;p52">
              <a:extLst>
                <a:ext uri="{FF2B5EF4-FFF2-40B4-BE49-F238E27FC236}">
                  <a16:creationId xmlns:a16="http://schemas.microsoft.com/office/drawing/2014/main" id="{E5045FE0-7DCF-429A-B65C-7DB4141EC856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45;p52">
              <a:extLst>
                <a:ext uri="{FF2B5EF4-FFF2-40B4-BE49-F238E27FC236}">
                  <a16:creationId xmlns:a16="http://schemas.microsoft.com/office/drawing/2014/main" id="{DFDE270E-C17F-4149-B52E-A5F076E424D0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46;p52">
              <a:extLst>
                <a:ext uri="{FF2B5EF4-FFF2-40B4-BE49-F238E27FC236}">
                  <a16:creationId xmlns:a16="http://schemas.microsoft.com/office/drawing/2014/main" id="{C8CF2D42-B66B-4360-9908-8EFED3F7E40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47;p52">
              <a:extLst>
                <a:ext uri="{FF2B5EF4-FFF2-40B4-BE49-F238E27FC236}">
                  <a16:creationId xmlns:a16="http://schemas.microsoft.com/office/drawing/2014/main" id="{C0C0A79A-8C24-426B-A372-5F58B11C4B4C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48;p52">
              <a:extLst>
                <a:ext uri="{FF2B5EF4-FFF2-40B4-BE49-F238E27FC236}">
                  <a16:creationId xmlns:a16="http://schemas.microsoft.com/office/drawing/2014/main" id="{0ED20F6D-5745-4F74-8B0F-53F5D1238303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49;p52">
              <a:extLst>
                <a:ext uri="{FF2B5EF4-FFF2-40B4-BE49-F238E27FC236}">
                  <a16:creationId xmlns:a16="http://schemas.microsoft.com/office/drawing/2014/main" id="{5976FEE3-C39E-4188-84D3-8C66AE59CA7C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50;p52">
              <a:extLst>
                <a:ext uri="{FF2B5EF4-FFF2-40B4-BE49-F238E27FC236}">
                  <a16:creationId xmlns:a16="http://schemas.microsoft.com/office/drawing/2014/main" id="{4F53A999-D156-431F-9E84-D20B1447BA1D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51;p52">
              <a:extLst>
                <a:ext uri="{FF2B5EF4-FFF2-40B4-BE49-F238E27FC236}">
                  <a16:creationId xmlns:a16="http://schemas.microsoft.com/office/drawing/2014/main" id="{AD80990A-6E10-453F-AD6C-CCA3239CB831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52;p52">
              <a:extLst>
                <a:ext uri="{FF2B5EF4-FFF2-40B4-BE49-F238E27FC236}">
                  <a16:creationId xmlns:a16="http://schemas.microsoft.com/office/drawing/2014/main" id="{C3B4025F-8951-4938-9B59-90398B16778F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53;p52">
              <a:extLst>
                <a:ext uri="{FF2B5EF4-FFF2-40B4-BE49-F238E27FC236}">
                  <a16:creationId xmlns:a16="http://schemas.microsoft.com/office/drawing/2014/main" id="{E0336F93-EE13-47F9-99DE-8A1C8D984650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54;p52">
              <a:extLst>
                <a:ext uri="{FF2B5EF4-FFF2-40B4-BE49-F238E27FC236}">
                  <a16:creationId xmlns:a16="http://schemas.microsoft.com/office/drawing/2014/main" id="{521DEF17-F6DE-43A3-B1A1-D759BE333904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55;p52">
              <a:extLst>
                <a:ext uri="{FF2B5EF4-FFF2-40B4-BE49-F238E27FC236}">
                  <a16:creationId xmlns:a16="http://schemas.microsoft.com/office/drawing/2014/main" id="{F5D866C7-DFE0-4927-93A7-38564FDF9747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56;p52">
              <a:extLst>
                <a:ext uri="{FF2B5EF4-FFF2-40B4-BE49-F238E27FC236}">
                  <a16:creationId xmlns:a16="http://schemas.microsoft.com/office/drawing/2014/main" id="{16BEF887-12DD-464E-B22B-AE5268D91B03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57;p52">
              <a:extLst>
                <a:ext uri="{FF2B5EF4-FFF2-40B4-BE49-F238E27FC236}">
                  <a16:creationId xmlns:a16="http://schemas.microsoft.com/office/drawing/2014/main" id="{F60F03F2-BABE-4ADF-96B0-305F5F1D3909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58;p52">
              <a:extLst>
                <a:ext uri="{FF2B5EF4-FFF2-40B4-BE49-F238E27FC236}">
                  <a16:creationId xmlns:a16="http://schemas.microsoft.com/office/drawing/2014/main" id="{3008A97B-BFF8-4A63-B88C-215A1D77F2D7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59;p52">
              <a:extLst>
                <a:ext uri="{FF2B5EF4-FFF2-40B4-BE49-F238E27FC236}">
                  <a16:creationId xmlns:a16="http://schemas.microsoft.com/office/drawing/2014/main" id="{E6489EE9-5142-4130-8ED9-1C2753554625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60;p52">
              <a:extLst>
                <a:ext uri="{FF2B5EF4-FFF2-40B4-BE49-F238E27FC236}">
                  <a16:creationId xmlns:a16="http://schemas.microsoft.com/office/drawing/2014/main" id="{4FDE7A78-3B5C-4944-AAE0-8839FEFE2C2A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61;p52">
              <a:extLst>
                <a:ext uri="{FF2B5EF4-FFF2-40B4-BE49-F238E27FC236}">
                  <a16:creationId xmlns:a16="http://schemas.microsoft.com/office/drawing/2014/main" id="{D6E4A9D4-E852-471C-ADBA-A7BF99D9F335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62;p52">
              <a:extLst>
                <a:ext uri="{FF2B5EF4-FFF2-40B4-BE49-F238E27FC236}">
                  <a16:creationId xmlns:a16="http://schemas.microsoft.com/office/drawing/2014/main" id="{658C875F-D56F-40B5-9ECF-29749FDBBA1D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63;p52">
              <a:extLst>
                <a:ext uri="{FF2B5EF4-FFF2-40B4-BE49-F238E27FC236}">
                  <a16:creationId xmlns:a16="http://schemas.microsoft.com/office/drawing/2014/main" id="{88D8E272-0F21-45B6-A583-AB30591D1104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64;p52">
              <a:extLst>
                <a:ext uri="{FF2B5EF4-FFF2-40B4-BE49-F238E27FC236}">
                  <a16:creationId xmlns:a16="http://schemas.microsoft.com/office/drawing/2014/main" id="{5E6073E2-57CE-4CE0-84CB-F82908A5EA0E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65;p52">
              <a:extLst>
                <a:ext uri="{FF2B5EF4-FFF2-40B4-BE49-F238E27FC236}">
                  <a16:creationId xmlns:a16="http://schemas.microsoft.com/office/drawing/2014/main" id="{5A74ED97-E937-440D-97BA-46E934928634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66;p52">
              <a:extLst>
                <a:ext uri="{FF2B5EF4-FFF2-40B4-BE49-F238E27FC236}">
                  <a16:creationId xmlns:a16="http://schemas.microsoft.com/office/drawing/2014/main" id="{2D093B1D-E129-4311-BAF6-26BFB82F7D8F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67;p52">
              <a:extLst>
                <a:ext uri="{FF2B5EF4-FFF2-40B4-BE49-F238E27FC236}">
                  <a16:creationId xmlns:a16="http://schemas.microsoft.com/office/drawing/2014/main" id="{DE5B9DA9-1FF5-4D66-BC15-F6C39BD1EE7F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68;p52">
              <a:extLst>
                <a:ext uri="{FF2B5EF4-FFF2-40B4-BE49-F238E27FC236}">
                  <a16:creationId xmlns:a16="http://schemas.microsoft.com/office/drawing/2014/main" id="{B66E1CDD-3CCF-48C0-8496-518346774E94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69;p52">
              <a:extLst>
                <a:ext uri="{FF2B5EF4-FFF2-40B4-BE49-F238E27FC236}">
                  <a16:creationId xmlns:a16="http://schemas.microsoft.com/office/drawing/2014/main" id="{CCC5A855-8116-4E09-ADA7-67EB0AC36C67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70;p52">
              <a:extLst>
                <a:ext uri="{FF2B5EF4-FFF2-40B4-BE49-F238E27FC236}">
                  <a16:creationId xmlns:a16="http://schemas.microsoft.com/office/drawing/2014/main" id="{A4A49953-75A0-4A56-9621-4728D1941E22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71;p52">
              <a:extLst>
                <a:ext uri="{FF2B5EF4-FFF2-40B4-BE49-F238E27FC236}">
                  <a16:creationId xmlns:a16="http://schemas.microsoft.com/office/drawing/2014/main" id="{876144A1-8B60-4CAD-AE5B-41E5CC7C6E2B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72;p52">
              <a:extLst>
                <a:ext uri="{FF2B5EF4-FFF2-40B4-BE49-F238E27FC236}">
                  <a16:creationId xmlns:a16="http://schemas.microsoft.com/office/drawing/2014/main" id="{E0F1E0FD-78A5-4026-A477-459F2E2EF45B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73;p52">
              <a:extLst>
                <a:ext uri="{FF2B5EF4-FFF2-40B4-BE49-F238E27FC236}">
                  <a16:creationId xmlns:a16="http://schemas.microsoft.com/office/drawing/2014/main" id="{62471076-778B-46E0-BB46-ABA39B60DBAC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74;p52">
              <a:extLst>
                <a:ext uri="{FF2B5EF4-FFF2-40B4-BE49-F238E27FC236}">
                  <a16:creationId xmlns:a16="http://schemas.microsoft.com/office/drawing/2014/main" id="{D582E647-AF42-42C7-9309-7E12654615B5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75;p52">
              <a:extLst>
                <a:ext uri="{FF2B5EF4-FFF2-40B4-BE49-F238E27FC236}">
                  <a16:creationId xmlns:a16="http://schemas.microsoft.com/office/drawing/2014/main" id="{EF4C17BC-11F1-4847-BB7A-3DF24665D931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76;p52">
              <a:extLst>
                <a:ext uri="{FF2B5EF4-FFF2-40B4-BE49-F238E27FC236}">
                  <a16:creationId xmlns:a16="http://schemas.microsoft.com/office/drawing/2014/main" id="{45FF518D-910C-4455-A9B5-7F1B383E1AD7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77;p52">
              <a:extLst>
                <a:ext uri="{FF2B5EF4-FFF2-40B4-BE49-F238E27FC236}">
                  <a16:creationId xmlns:a16="http://schemas.microsoft.com/office/drawing/2014/main" id="{DA7D2ECB-E81B-4CE6-ACB0-E68023F12E7B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78;p52">
              <a:extLst>
                <a:ext uri="{FF2B5EF4-FFF2-40B4-BE49-F238E27FC236}">
                  <a16:creationId xmlns:a16="http://schemas.microsoft.com/office/drawing/2014/main" id="{90D5AC93-4DCB-4A36-AB96-9A210A6A752C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79;p52">
              <a:extLst>
                <a:ext uri="{FF2B5EF4-FFF2-40B4-BE49-F238E27FC236}">
                  <a16:creationId xmlns:a16="http://schemas.microsoft.com/office/drawing/2014/main" id="{4C2B651E-538B-434C-9323-D3AA90CCAD40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80;p52">
              <a:extLst>
                <a:ext uri="{FF2B5EF4-FFF2-40B4-BE49-F238E27FC236}">
                  <a16:creationId xmlns:a16="http://schemas.microsoft.com/office/drawing/2014/main" id="{9EC9B8B6-DD34-4C37-BE43-832B6044CC86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81;p52">
              <a:extLst>
                <a:ext uri="{FF2B5EF4-FFF2-40B4-BE49-F238E27FC236}">
                  <a16:creationId xmlns:a16="http://schemas.microsoft.com/office/drawing/2014/main" id="{BE0692C0-EA9F-4D12-97DE-92C28FC975B4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82;p52">
              <a:extLst>
                <a:ext uri="{FF2B5EF4-FFF2-40B4-BE49-F238E27FC236}">
                  <a16:creationId xmlns:a16="http://schemas.microsoft.com/office/drawing/2014/main" id="{6CD78611-CB1B-4850-BA3B-BB802E5EF120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83;p52">
              <a:extLst>
                <a:ext uri="{FF2B5EF4-FFF2-40B4-BE49-F238E27FC236}">
                  <a16:creationId xmlns:a16="http://schemas.microsoft.com/office/drawing/2014/main" id="{3B603B54-24D1-4455-BB86-5C754DBD656A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84;p52">
              <a:extLst>
                <a:ext uri="{FF2B5EF4-FFF2-40B4-BE49-F238E27FC236}">
                  <a16:creationId xmlns:a16="http://schemas.microsoft.com/office/drawing/2014/main" id="{4799189C-BBE4-45B7-BDC6-DCC3262C0D0A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85;p52">
              <a:extLst>
                <a:ext uri="{FF2B5EF4-FFF2-40B4-BE49-F238E27FC236}">
                  <a16:creationId xmlns:a16="http://schemas.microsoft.com/office/drawing/2014/main" id="{DBDF3006-E578-414F-BFEA-784D8BD8B170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86;p52">
              <a:extLst>
                <a:ext uri="{FF2B5EF4-FFF2-40B4-BE49-F238E27FC236}">
                  <a16:creationId xmlns:a16="http://schemas.microsoft.com/office/drawing/2014/main" id="{9E01EB0C-6CF3-4496-B8BB-DFEFF0C7B3D5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87;p52">
              <a:extLst>
                <a:ext uri="{FF2B5EF4-FFF2-40B4-BE49-F238E27FC236}">
                  <a16:creationId xmlns:a16="http://schemas.microsoft.com/office/drawing/2014/main" id="{2454CA21-8C85-41A3-9CD0-BD2CE5573A01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88;p52">
              <a:extLst>
                <a:ext uri="{FF2B5EF4-FFF2-40B4-BE49-F238E27FC236}">
                  <a16:creationId xmlns:a16="http://schemas.microsoft.com/office/drawing/2014/main" id="{EAA1D836-D70F-4DC6-8BC3-D548467D70EE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89;p52">
              <a:extLst>
                <a:ext uri="{FF2B5EF4-FFF2-40B4-BE49-F238E27FC236}">
                  <a16:creationId xmlns:a16="http://schemas.microsoft.com/office/drawing/2014/main" id="{12449E27-B02C-49AB-B6C5-73388214A640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90;p52">
              <a:extLst>
                <a:ext uri="{FF2B5EF4-FFF2-40B4-BE49-F238E27FC236}">
                  <a16:creationId xmlns:a16="http://schemas.microsoft.com/office/drawing/2014/main" id="{FF7EB384-CBCD-4C99-B284-DF4949C7F8FE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91;p52">
              <a:extLst>
                <a:ext uri="{FF2B5EF4-FFF2-40B4-BE49-F238E27FC236}">
                  <a16:creationId xmlns:a16="http://schemas.microsoft.com/office/drawing/2014/main" id="{DEE4B7B8-3903-4B78-A392-4F5C79A93D0D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92;p52">
              <a:extLst>
                <a:ext uri="{FF2B5EF4-FFF2-40B4-BE49-F238E27FC236}">
                  <a16:creationId xmlns:a16="http://schemas.microsoft.com/office/drawing/2014/main" id="{96C2CE59-190F-44F6-B3EE-0412239FD4AB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93;p52">
              <a:extLst>
                <a:ext uri="{FF2B5EF4-FFF2-40B4-BE49-F238E27FC236}">
                  <a16:creationId xmlns:a16="http://schemas.microsoft.com/office/drawing/2014/main" id="{1EE9FB68-CB35-4624-B5E5-12D0CF102AD2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94;p52">
              <a:extLst>
                <a:ext uri="{FF2B5EF4-FFF2-40B4-BE49-F238E27FC236}">
                  <a16:creationId xmlns:a16="http://schemas.microsoft.com/office/drawing/2014/main" id="{3B13B0EF-067D-442F-B2E5-C03FA5CC9B2F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95;p52">
              <a:extLst>
                <a:ext uri="{FF2B5EF4-FFF2-40B4-BE49-F238E27FC236}">
                  <a16:creationId xmlns:a16="http://schemas.microsoft.com/office/drawing/2014/main" id="{65D071C4-11B6-4A9C-B22D-0997EE0717D7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96;p52">
              <a:extLst>
                <a:ext uri="{FF2B5EF4-FFF2-40B4-BE49-F238E27FC236}">
                  <a16:creationId xmlns:a16="http://schemas.microsoft.com/office/drawing/2014/main" id="{03DE8B1D-BE36-478A-A3E5-009BF9F5ED13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97;p52">
              <a:extLst>
                <a:ext uri="{FF2B5EF4-FFF2-40B4-BE49-F238E27FC236}">
                  <a16:creationId xmlns:a16="http://schemas.microsoft.com/office/drawing/2014/main" id="{59F0784C-1A66-4397-BFC3-5F3B800F782C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98;p52">
              <a:extLst>
                <a:ext uri="{FF2B5EF4-FFF2-40B4-BE49-F238E27FC236}">
                  <a16:creationId xmlns:a16="http://schemas.microsoft.com/office/drawing/2014/main" id="{CE18A980-7006-45D8-AD31-7275482F3C6E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99;p52">
              <a:extLst>
                <a:ext uri="{FF2B5EF4-FFF2-40B4-BE49-F238E27FC236}">
                  <a16:creationId xmlns:a16="http://schemas.microsoft.com/office/drawing/2014/main" id="{86E2D451-5AB8-4C26-8479-FC15BAA5E487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800;p52">
              <a:extLst>
                <a:ext uri="{FF2B5EF4-FFF2-40B4-BE49-F238E27FC236}">
                  <a16:creationId xmlns:a16="http://schemas.microsoft.com/office/drawing/2014/main" id="{20B017AC-71B4-47C5-93D5-BDE009876D2E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801;p52">
              <a:extLst>
                <a:ext uri="{FF2B5EF4-FFF2-40B4-BE49-F238E27FC236}">
                  <a16:creationId xmlns:a16="http://schemas.microsoft.com/office/drawing/2014/main" id="{78AF406D-3F2F-4A47-99A6-BC226819C7F4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802;p52">
              <a:extLst>
                <a:ext uri="{FF2B5EF4-FFF2-40B4-BE49-F238E27FC236}">
                  <a16:creationId xmlns:a16="http://schemas.microsoft.com/office/drawing/2014/main" id="{A3350FE8-0559-4195-850B-B30B9304118C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803;p52">
              <a:extLst>
                <a:ext uri="{FF2B5EF4-FFF2-40B4-BE49-F238E27FC236}">
                  <a16:creationId xmlns:a16="http://schemas.microsoft.com/office/drawing/2014/main" id="{06AC76E0-B56A-4FF2-A475-428F7A3D4E81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804;p52">
              <a:extLst>
                <a:ext uri="{FF2B5EF4-FFF2-40B4-BE49-F238E27FC236}">
                  <a16:creationId xmlns:a16="http://schemas.microsoft.com/office/drawing/2014/main" id="{5A665CBD-C094-40BE-9D95-FFCDDF16C9A1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805;p52">
              <a:extLst>
                <a:ext uri="{FF2B5EF4-FFF2-40B4-BE49-F238E27FC236}">
                  <a16:creationId xmlns:a16="http://schemas.microsoft.com/office/drawing/2014/main" id="{14110B2E-0BF0-4A1E-AE2E-7C775703A0C1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806;p52">
              <a:extLst>
                <a:ext uri="{FF2B5EF4-FFF2-40B4-BE49-F238E27FC236}">
                  <a16:creationId xmlns:a16="http://schemas.microsoft.com/office/drawing/2014/main" id="{4E3DE46E-5D06-4256-93BC-F17A3EA01915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807;p52">
              <a:extLst>
                <a:ext uri="{FF2B5EF4-FFF2-40B4-BE49-F238E27FC236}">
                  <a16:creationId xmlns:a16="http://schemas.microsoft.com/office/drawing/2014/main" id="{C5821823-B4F5-45B2-8A29-7664BE09A9A2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808;p52">
              <a:extLst>
                <a:ext uri="{FF2B5EF4-FFF2-40B4-BE49-F238E27FC236}">
                  <a16:creationId xmlns:a16="http://schemas.microsoft.com/office/drawing/2014/main" id="{17CD894E-CE6B-42BA-A998-88C4FB0E39A6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809;p52">
              <a:extLst>
                <a:ext uri="{FF2B5EF4-FFF2-40B4-BE49-F238E27FC236}">
                  <a16:creationId xmlns:a16="http://schemas.microsoft.com/office/drawing/2014/main" id="{FC6D858C-4270-4ABE-816E-E6A9F9C6E007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810;p52">
              <a:extLst>
                <a:ext uri="{FF2B5EF4-FFF2-40B4-BE49-F238E27FC236}">
                  <a16:creationId xmlns:a16="http://schemas.microsoft.com/office/drawing/2014/main" id="{054E0A18-C4FF-4A9C-968B-AB8439F56A92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811;p52">
              <a:extLst>
                <a:ext uri="{FF2B5EF4-FFF2-40B4-BE49-F238E27FC236}">
                  <a16:creationId xmlns:a16="http://schemas.microsoft.com/office/drawing/2014/main" id="{12B66186-C893-4B29-B557-4887B12B7C30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812;p52">
              <a:extLst>
                <a:ext uri="{FF2B5EF4-FFF2-40B4-BE49-F238E27FC236}">
                  <a16:creationId xmlns:a16="http://schemas.microsoft.com/office/drawing/2014/main" id="{9C570A6F-AD7F-48D0-9426-E05B9510C40E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813;p52">
              <a:extLst>
                <a:ext uri="{FF2B5EF4-FFF2-40B4-BE49-F238E27FC236}">
                  <a16:creationId xmlns:a16="http://schemas.microsoft.com/office/drawing/2014/main" id="{399DD517-6C30-4EA6-8C6A-EC639BB879D6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814;p52">
              <a:extLst>
                <a:ext uri="{FF2B5EF4-FFF2-40B4-BE49-F238E27FC236}">
                  <a16:creationId xmlns:a16="http://schemas.microsoft.com/office/drawing/2014/main" id="{4C12AF38-46A7-4E78-BE19-3785D88EBB86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815;p52">
              <a:extLst>
                <a:ext uri="{FF2B5EF4-FFF2-40B4-BE49-F238E27FC236}">
                  <a16:creationId xmlns:a16="http://schemas.microsoft.com/office/drawing/2014/main" id="{5CA455D0-E033-4EF5-B4EA-57754B0339D0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816;p52">
              <a:extLst>
                <a:ext uri="{FF2B5EF4-FFF2-40B4-BE49-F238E27FC236}">
                  <a16:creationId xmlns:a16="http://schemas.microsoft.com/office/drawing/2014/main" id="{D86087D1-99C0-4F8D-BC59-5E3046CA68FD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817;p52">
              <a:extLst>
                <a:ext uri="{FF2B5EF4-FFF2-40B4-BE49-F238E27FC236}">
                  <a16:creationId xmlns:a16="http://schemas.microsoft.com/office/drawing/2014/main" id="{8A844FAB-060E-480E-90AA-DAF74AE72F0B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818;p52">
              <a:extLst>
                <a:ext uri="{FF2B5EF4-FFF2-40B4-BE49-F238E27FC236}">
                  <a16:creationId xmlns:a16="http://schemas.microsoft.com/office/drawing/2014/main" id="{5F3A2D62-C300-4E89-BB36-4631904C678F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819;p52">
              <a:extLst>
                <a:ext uri="{FF2B5EF4-FFF2-40B4-BE49-F238E27FC236}">
                  <a16:creationId xmlns:a16="http://schemas.microsoft.com/office/drawing/2014/main" id="{95C62905-0F67-4C03-88CA-F432A850E14C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820;p52">
              <a:extLst>
                <a:ext uri="{FF2B5EF4-FFF2-40B4-BE49-F238E27FC236}">
                  <a16:creationId xmlns:a16="http://schemas.microsoft.com/office/drawing/2014/main" id="{F120C135-F0FF-48F6-9E0B-646C08A0B987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821;p52">
              <a:extLst>
                <a:ext uri="{FF2B5EF4-FFF2-40B4-BE49-F238E27FC236}">
                  <a16:creationId xmlns:a16="http://schemas.microsoft.com/office/drawing/2014/main" id="{2818BCCC-EB8E-4BC6-A33F-76F625F7C776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822;p52">
              <a:extLst>
                <a:ext uri="{FF2B5EF4-FFF2-40B4-BE49-F238E27FC236}">
                  <a16:creationId xmlns:a16="http://schemas.microsoft.com/office/drawing/2014/main" id="{21D05B78-F85A-4C40-A512-8505411863AE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823;p52">
              <a:extLst>
                <a:ext uri="{FF2B5EF4-FFF2-40B4-BE49-F238E27FC236}">
                  <a16:creationId xmlns:a16="http://schemas.microsoft.com/office/drawing/2014/main" id="{0A0B189C-1422-497E-B7EE-C9F8F0474C47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824;p52">
              <a:extLst>
                <a:ext uri="{FF2B5EF4-FFF2-40B4-BE49-F238E27FC236}">
                  <a16:creationId xmlns:a16="http://schemas.microsoft.com/office/drawing/2014/main" id="{43A30989-6F21-4EC2-8E77-7B47D1194089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825;p52">
              <a:extLst>
                <a:ext uri="{FF2B5EF4-FFF2-40B4-BE49-F238E27FC236}">
                  <a16:creationId xmlns:a16="http://schemas.microsoft.com/office/drawing/2014/main" id="{F7F23400-CAC5-4D70-9ACD-EE98F3000B66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826;p52">
              <a:extLst>
                <a:ext uri="{FF2B5EF4-FFF2-40B4-BE49-F238E27FC236}">
                  <a16:creationId xmlns:a16="http://schemas.microsoft.com/office/drawing/2014/main" id="{F88C9F8B-71CB-43C0-B461-3E3633BF941A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827;p52">
              <a:extLst>
                <a:ext uri="{FF2B5EF4-FFF2-40B4-BE49-F238E27FC236}">
                  <a16:creationId xmlns:a16="http://schemas.microsoft.com/office/drawing/2014/main" id="{FA2799BE-9515-43CB-83C9-91534466B266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828;p52">
              <a:extLst>
                <a:ext uri="{FF2B5EF4-FFF2-40B4-BE49-F238E27FC236}">
                  <a16:creationId xmlns:a16="http://schemas.microsoft.com/office/drawing/2014/main" id="{4AD036AB-812E-4ADE-B439-BDD82A8A6F0F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829;p52">
              <a:extLst>
                <a:ext uri="{FF2B5EF4-FFF2-40B4-BE49-F238E27FC236}">
                  <a16:creationId xmlns:a16="http://schemas.microsoft.com/office/drawing/2014/main" id="{8D619026-2DFF-4E29-BB3B-8A96B2AB27A8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830;p52">
              <a:extLst>
                <a:ext uri="{FF2B5EF4-FFF2-40B4-BE49-F238E27FC236}">
                  <a16:creationId xmlns:a16="http://schemas.microsoft.com/office/drawing/2014/main" id="{F24136A7-D9B0-413F-84F9-A3E899FD1FC1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831;p52">
              <a:extLst>
                <a:ext uri="{FF2B5EF4-FFF2-40B4-BE49-F238E27FC236}">
                  <a16:creationId xmlns:a16="http://schemas.microsoft.com/office/drawing/2014/main" id="{5D2678AD-A7F5-4FA2-8D56-CB1793CB066F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832;p52">
              <a:extLst>
                <a:ext uri="{FF2B5EF4-FFF2-40B4-BE49-F238E27FC236}">
                  <a16:creationId xmlns:a16="http://schemas.microsoft.com/office/drawing/2014/main" id="{7B468F9C-E815-40E4-BABA-E3B74EDA6336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833;p52">
              <a:extLst>
                <a:ext uri="{FF2B5EF4-FFF2-40B4-BE49-F238E27FC236}">
                  <a16:creationId xmlns:a16="http://schemas.microsoft.com/office/drawing/2014/main" id="{A432FA68-0515-43F1-8C06-B7D25977D7A8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834;p52">
              <a:extLst>
                <a:ext uri="{FF2B5EF4-FFF2-40B4-BE49-F238E27FC236}">
                  <a16:creationId xmlns:a16="http://schemas.microsoft.com/office/drawing/2014/main" id="{7DE042CD-1629-4078-9ED6-8FDAFC91455F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835;p52">
              <a:extLst>
                <a:ext uri="{FF2B5EF4-FFF2-40B4-BE49-F238E27FC236}">
                  <a16:creationId xmlns:a16="http://schemas.microsoft.com/office/drawing/2014/main" id="{D887ABB7-07BA-4290-961D-CA4247E7A8ED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836;p52">
              <a:extLst>
                <a:ext uri="{FF2B5EF4-FFF2-40B4-BE49-F238E27FC236}">
                  <a16:creationId xmlns:a16="http://schemas.microsoft.com/office/drawing/2014/main" id="{505A62CA-E17E-4997-AD06-0331F73C617B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37;p52">
              <a:extLst>
                <a:ext uri="{FF2B5EF4-FFF2-40B4-BE49-F238E27FC236}">
                  <a16:creationId xmlns:a16="http://schemas.microsoft.com/office/drawing/2014/main" id="{355A005B-B8F7-4C57-93D8-9713CE501C47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38;p52">
              <a:extLst>
                <a:ext uri="{FF2B5EF4-FFF2-40B4-BE49-F238E27FC236}">
                  <a16:creationId xmlns:a16="http://schemas.microsoft.com/office/drawing/2014/main" id="{256F5E33-296A-45AB-B3DA-B27AF763B37E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39;p52">
              <a:extLst>
                <a:ext uri="{FF2B5EF4-FFF2-40B4-BE49-F238E27FC236}">
                  <a16:creationId xmlns:a16="http://schemas.microsoft.com/office/drawing/2014/main" id="{A0179D96-4BA8-4FAB-935A-AD5F8D11F8C6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40;p52">
              <a:extLst>
                <a:ext uri="{FF2B5EF4-FFF2-40B4-BE49-F238E27FC236}">
                  <a16:creationId xmlns:a16="http://schemas.microsoft.com/office/drawing/2014/main" id="{7B10EC93-8FA6-47F6-8561-4E0D3647E95D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41;p52">
              <a:extLst>
                <a:ext uri="{FF2B5EF4-FFF2-40B4-BE49-F238E27FC236}">
                  <a16:creationId xmlns:a16="http://schemas.microsoft.com/office/drawing/2014/main" id="{C9F36F72-BE7E-4020-9839-2AF06DB7D490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42;p52">
              <a:extLst>
                <a:ext uri="{FF2B5EF4-FFF2-40B4-BE49-F238E27FC236}">
                  <a16:creationId xmlns:a16="http://schemas.microsoft.com/office/drawing/2014/main" id="{546BE3D6-FD65-4968-A86E-80F44D8FF0D3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43;p52">
              <a:extLst>
                <a:ext uri="{FF2B5EF4-FFF2-40B4-BE49-F238E27FC236}">
                  <a16:creationId xmlns:a16="http://schemas.microsoft.com/office/drawing/2014/main" id="{3728B3B2-4261-411F-8147-CE3B0ACE281A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44;p52">
              <a:extLst>
                <a:ext uri="{FF2B5EF4-FFF2-40B4-BE49-F238E27FC236}">
                  <a16:creationId xmlns:a16="http://schemas.microsoft.com/office/drawing/2014/main" id="{0CF47D31-9D20-4F92-9FFD-E6DA0130C948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45;p52">
              <a:extLst>
                <a:ext uri="{FF2B5EF4-FFF2-40B4-BE49-F238E27FC236}">
                  <a16:creationId xmlns:a16="http://schemas.microsoft.com/office/drawing/2014/main" id="{7B012E98-E44B-44B4-B791-252F4D1EA426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46;p52">
              <a:extLst>
                <a:ext uri="{FF2B5EF4-FFF2-40B4-BE49-F238E27FC236}">
                  <a16:creationId xmlns:a16="http://schemas.microsoft.com/office/drawing/2014/main" id="{CF58333C-7C5C-42A7-82E7-5AC4F48887A5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47;p52">
              <a:extLst>
                <a:ext uri="{FF2B5EF4-FFF2-40B4-BE49-F238E27FC236}">
                  <a16:creationId xmlns:a16="http://schemas.microsoft.com/office/drawing/2014/main" id="{D38F4643-EB5A-43C9-B758-BE102BF7FF0C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48;p52">
              <a:extLst>
                <a:ext uri="{FF2B5EF4-FFF2-40B4-BE49-F238E27FC236}">
                  <a16:creationId xmlns:a16="http://schemas.microsoft.com/office/drawing/2014/main" id="{5D63B4F1-3C0E-498B-8198-4E9B49CC1992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49;p52">
              <a:extLst>
                <a:ext uri="{FF2B5EF4-FFF2-40B4-BE49-F238E27FC236}">
                  <a16:creationId xmlns:a16="http://schemas.microsoft.com/office/drawing/2014/main" id="{3D8EA589-69CB-44C1-B3C4-263E635C8AD2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50;p52">
              <a:extLst>
                <a:ext uri="{FF2B5EF4-FFF2-40B4-BE49-F238E27FC236}">
                  <a16:creationId xmlns:a16="http://schemas.microsoft.com/office/drawing/2014/main" id="{A4ADDF76-B147-4545-894F-A8C2DB58B479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51;p52">
              <a:extLst>
                <a:ext uri="{FF2B5EF4-FFF2-40B4-BE49-F238E27FC236}">
                  <a16:creationId xmlns:a16="http://schemas.microsoft.com/office/drawing/2014/main" id="{F660B776-F389-4DEE-A001-A08E91B0DDDB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52;p52">
              <a:extLst>
                <a:ext uri="{FF2B5EF4-FFF2-40B4-BE49-F238E27FC236}">
                  <a16:creationId xmlns:a16="http://schemas.microsoft.com/office/drawing/2014/main" id="{B1449894-87A3-4826-8AC3-CA269127C4E6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53;p52">
              <a:extLst>
                <a:ext uri="{FF2B5EF4-FFF2-40B4-BE49-F238E27FC236}">
                  <a16:creationId xmlns:a16="http://schemas.microsoft.com/office/drawing/2014/main" id="{4EF852C5-290F-48EA-BCE9-E5125969D997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54;p52">
              <a:extLst>
                <a:ext uri="{FF2B5EF4-FFF2-40B4-BE49-F238E27FC236}">
                  <a16:creationId xmlns:a16="http://schemas.microsoft.com/office/drawing/2014/main" id="{DA0DC129-E66F-4E4A-B391-6964DEFA7620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55;p52">
              <a:extLst>
                <a:ext uri="{FF2B5EF4-FFF2-40B4-BE49-F238E27FC236}">
                  <a16:creationId xmlns:a16="http://schemas.microsoft.com/office/drawing/2014/main" id="{95089DC1-F88E-4D8C-A9DA-FB5C5F5D5A5A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56;p52">
              <a:extLst>
                <a:ext uri="{FF2B5EF4-FFF2-40B4-BE49-F238E27FC236}">
                  <a16:creationId xmlns:a16="http://schemas.microsoft.com/office/drawing/2014/main" id="{B944DFD2-6CC7-4999-AF77-AD7C013EC504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57;p52">
              <a:extLst>
                <a:ext uri="{FF2B5EF4-FFF2-40B4-BE49-F238E27FC236}">
                  <a16:creationId xmlns:a16="http://schemas.microsoft.com/office/drawing/2014/main" id="{9A2E0CD1-9929-4DFD-A9E7-7985A338DE06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58;p52">
              <a:extLst>
                <a:ext uri="{FF2B5EF4-FFF2-40B4-BE49-F238E27FC236}">
                  <a16:creationId xmlns:a16="http://schemas.microsoft.com/office/drawing/2014/main" id="{5C651AD0-61C0-4435-B24C-08B6FE9E985E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59;p52">
              <a:extLst>
                <a:ext uri="{FF2B5EF4-FFF2-40B4-BE49-F238E27FC236}">
                  <a16:creationId xmlns:a16="http://schemas.microsoft.com/office/drawing/2014/main" id="{9D9F5DAA-C076-4402-B890-12618DA71679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60;p52">
              <a:extLst>
                <a:ext uri="{FF2B5EF4-FFF2-40B4-BE49-F238E27FC236}">
                  <a16:creationId xmlns:a16="http://schemas.microsoft.com/office/drawing/2014/main" id="{83796418-A237-45B5-B56F-6DB34569CD8B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61;p52">
              <a:extLst>
                <a:ext uri="{FF2B5EF4-FFF2-40B4-BE49-F238E27FC236}">
                  <a16:creationId xmlns:a16="http://schemas.microsoft.com/office/drawing/2014/main" id="{B0D22FD8-71A5-46E3-88B3-A72E77B80590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62;p52">
              <a:extLst>
                <a:ext uri="{FF2B5EF4-FFF2-40B4-BE49-F238E27FC236}">
                  <a16:creationId xmlns:a16="http://schemas.microsoft.com/office/drawing/2014/main" id="{641B453E-ECFA-49A5-A01A-4D0D6A9AD4EC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63;p52">
              <a:extLst>
                <a:ext uri="{FF2B5EF4-FFF2-40B4-BE49-F238E27FC236}">
                  <a16:creationId xmlns:a16="http://schemas.microsoft.com/office/drawing/2014/main" id="{8D111E16-8F53-426A-9916-3F2C4CAF8ABA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64;p52">
              <a:extLst>
                <a:ext uri="{FF2B5EF4-FFF2-40B4-BE49-F238E27FC236}">
                  <a16:creationId xmlns:a16="http://schemas.microsoft.com/office/drawing/2014/main" id="{A3227DD5-46AA-44CE-B1BB-6721513DA8BA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65;p52">
              <a:extLst>
                <a:ext uri="{FF2B5EF4-FFF2-40B4-BE49-F238E27FC236}">
                  <a16:creationId xmlns:a16="http://schemas.microsoft.com/office/drawing/2014/main" id="{01700A58-44D3-46F8-B3AE-E0CF99E030DD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66;p52">
              <a:extLst>
                <a:ext uri="{FF2B5EF4-FFF2-40B4-BE49-F238E27FC236}">
                  <a16:creationId xmlns:a16="http://schemas.microsoft.com/office/drawing/2014/main" id="{AD9745BA-B8F0-45A9-948B-547B48F9F0A1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67;p52">
              <a:extLst>
                <a:ext uri="{FF2B5EF4-FFF2-40B4-BE49-F238E27FC236}">
                  <a16:creationId xmlns:a16="http://schemas.microsoft.com/office/drawing/2014/main" id="{C865DB58-3904-4233-9C5C-5AD7781F2350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68;p52">
              <a:extLst>
                <a:ext uri="{FF2B5EF4-FFF2-40B4-BE49-F238E27FC236}">
                  <a16:creationId xmlns:a16="http://schemas.microsoft.com/office/drawing/2014/main" id="{73ACBC7B-4734-4D98-ACA5-5DF792BF453D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69;p52">
              <a:extLst>
                <a:ext uri="{FF2B5EF4-FFF2-40B4-BE49-F238E27FC236}">
                  <a16:creationId xmlns:a16="http://schemas.microsoft.com/office/drawing/2014/main" id="{9E0606A8-7A23-4ED4-A36F-831FB39D3EDF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70;p52">
              <a:extLst>
                <a:ext uri="{FF2B5EF4-FFF2-40B4-BE49-F238E27FC236}">
                  <a16:creationId xmlns:a16="http://schemas.microsoft.com/office/drawing/2014/main" id="{84DDB846-EA5D-49C5-8E41-6A8AABED103C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71;p52">
              <a:extLst>
                <a:ext uri="{FF2B5EF4-FFF2-40B4-BE49-F238E27FC236}">
                  <a16:creationId xmlns:a16="http://schemas.microsoft.com/office/drawing/2014/main" id="{0FC6CF3B-36F8-496D-AA82-54269C1BEFC1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72;p52">
              <a:extLst>
                <a:ext uri="{FF2B5EF4-FFF2-40B4-BE49-F238E27FC236}">
                  <a16:creationId xmlns:a16="http://schemas.microsoft.com/office/drawing/2014/main" id="{6155119F-0412-4345-A01B-C7D6A01B8256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73;p52">
              <a:extLst>
                <a:ext uri="{FF2B5EF4-FFF2-40B4-BE49-F238E27FC236}">
                  <a16:creationId xmlns:a16="http://schemas.microsoft.com/office/drawing/2014/main" id="{AC3E2BE8-9618-4B53-9544-25DB9D6FE075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74;p52">
              <a:extLst>
                <a:ext uri="{FF2B5EF4-FFF2-40B4-BE49-F238E27FC236}">
                  <a16:creationId xmlns:a16="http://schemas.microsoft.com/office/drawing/2014/main" id="{CCE0489C-7617-45B1-B3FE-39949B08A6D0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75;p52">
              <a:extLst>
                <a:ext uri="{FF2B5EF4-FFF2-40B4-BE49-F238E27FC236}">
                  <a16:creationId xmlns:a16="http://schemas.microsoft.com/office/drawing/2014/main" id="{55FB73D9-ECDB-496F-B977-6F30DC07CFBD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76;p52">
              <a:extLst>
                <a:ext uri="{FF2B5EF4-FFF2-40B4-BE49-F238E27FC236}">
                  <a16:creationId xmlns:a16="http://schemas.microsoft.com/office/drawing/2014/main" id="{1C585891-3F8E-49C0-A086-B8BF57F97775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77;p52">
              <a:extLst>
                <a:ext uri="{FF2B5EF4-FFF2-40B4-BE49-F238E27FC236}">
                  <a16:creationId xmlns:a16="http://schemas.microsoft.com/office/drawing/2014/main" id="{EAED23E6-A386-494B-8F97-FFC746888D4C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78;p52">
              <a:extLst>
                <a:ext uri="{FF2B5EF4-FFF2-40B4-BE49-F238E27FC236}">
                  <a16:creationId xmlns:a16="http://schemas.microsoft.com/office/drawing/2014/main" id="{45348314-0243-4572-AB47-6718254B9A41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79;p52">
              <a:extLst>
                <a:ext uri="{FF2B5EF4-FFF2-40B4-BE49-F238E27FC236}">
                  <a16:creationId xmlns:a16="http://schemas.microsoft.com/office/drawing/2014/main" id="{F8A724B1-5813-4CCC-8018-D9B32894F26B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80;p52">
              <a:extLst>
                <a:ext uri="{FF2B5EF4-FFF2-40B4-BE49-F238E27FC236}">
                  <a16:creationId xmlns:a16="http://schemas.microsoft.com/office/drawing/2014/main" id="{D3FD48B9-8936-4535-AE9B-A588177EE82F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81;p52">
              <a:extLst>
                <a:ext uri="{FF2B5EF4-FFF2-40B4-BE49-F238E27FC236}">
                  <a16:creationId xmlns:a16="http://schemas.microsoft.com/office/drawing/2014/main" id="{8CB371AD-48AA-4816-8D34-5333B8082BBB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82;p52">
              <a:extLst>
                <a:ext uri="{FF2B5EF4-FFF2-40B4-BE49-F238E27FC236}">
                  <a16:creationId xmlns:a16="http://schemas.microsoft.com/office/drawing/2014/main" id="{ACDD7829-06C0-46C5-B55C-F785156E6455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83;p52">
              <a:extLst>
                <a:ext uri="{FF2B5EF4-FFF2-40B4-BE49-F238E27FC236}">
                  <a16:creationId xmlns:a16="http://schemas.microsoft.com/office/drawing/2014/main" id="{2B2348B6-C24F-4D22-985A-5FA1A54C8750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84;p52">
              <a:extLst>
                <a:ext uri="{FF2B5EF4-FFF2-40B4-BE49-F238E27FC236}">
                  <a16:creationId xmlns:a16="http://schemas.microsoft.com/office/drawing/2014/main" id="{0CD529C3-8C59-44CD-A93E-6369344D4880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85;p52">
              <a:extLst>
                <a:ext uri="{FF2B5EF4-FFF2-40B4-BE49-F238E27FC236}">
                  <a16:creationId xmlns:a16="http://schemas.microsoft.com/office/drawing/2014/main" id="{D5E68270-8784-42FB-8AF1-548997E75584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86;p52">
              <a:extLst>
                <a:ext uri="{FF2B5EF4-FFF2-40B4-BE49-F238E27FC236}">
                  <a16:creationId xmlns:a16="http://schemas.microsoft.com/office/drawing/2014/main" id="{CB4C9795-1F97-4E42-84FE-6C6F8782733F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87;p52">
              <a:extLst>
                <a:ext uri="{FF2B5EF4-FFF2-40B4-BE49-F238E27FC236}">
                  <a16:creationId xmlns:a16="http://schemas.microsoft.com/office/drawing/2014/main" id="{552618FC-21B8-493C-83E3-75EA16E4821A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88;p52">
              <a:extLst>
                <a:ext uri="{FF2B5EF4-FFF2-40B4-BE49-F238E27FC236}">
                  <a16:creationId xmlns:a16="http://schemas.microsoft.com/office/drawing/2014/main" id="{3515613B-BCF7-44FD-A92E-76EB0C6695DB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89;p52">
              <a:extLst>
                <a:ext uri="{FF2B5EF4-FFF2-40B4-BE49-F238E27FC236}">
                  <a16:creationId xmlns:a16="http://schemas.microsoft.com/office/drawing/2014/main" id="{E0CCB582-01C3-4098-96FE-1C38BBAF1D7C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90;p52">
              <a:extLst>
                <a:ext uri="{FF2B5EF4-FFF2-40B4-BE49-F238E27FC236}">
                  <a16:creationId xmlns:a16="http://schemas.microsoft.com/office/drawing/2014/main" id="{14033C7B-8A8F-4DC4-AA20-8757694C9DC6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91;p52">
              <a:extLst>
                <a:ext uri="{FF2B5EF4-FFF2-40B4-BE49-F238E27FC236}">
                  <a16:creationId xmlns:a16="http://schemas.microsoft.com/office/drawing/2014/main" id="{1932858E-91A0-43F9-BA58-B2F03DB37E9D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92;p52">
              <a:extLst>
                <a:ext uri="{FF2B5EF4-FFF2-40B4-BE49-F238E27FC236}">
                  <a16:creationId xmlns:a16="http://schemas.microsoft.com/office/drawing/2014/main" id="{B2B22E39-EFC1-49C3-95C7-5B2E59EB5724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93;p52">
              <a:extLst>
                <a:ext uri="{FF2B5EF4-FFF2-40B4-BE49-F238E27FC236}">
                  <a16:creationId xmlns:a16="http://schemas.microsoft.com/office/drawing/2014/main" id="{A860A340-7D35-497F-B1C3-DA46C1C2C679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94;p52">
              <a:extLst>
                <a:ext uri="{FF2B5EF4-FFF2-40B4-BE49-F238E27FC236}">
                  <a16:creationId xmlns:a16="http://schemas.microsoft.com/office/drawing/2014/main" id="{C9EEDDDE-0526-4E78-94D3-6524C93A0095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95;p52">
              <a:extLst>
                <a:ext uri="{FF2B5EF4-FFF2-40B4-BE49-F238E27FC236}">
                  <a16:creationId xmlns:a16="http://schemas.microsoft.com/office/drawing/2014/main" id="{D9AEB728-A8B5-42A7-9435-D1717DF06192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96;p52">
              <a:extLst>
                <a:ext uri="{FF2B5EF4-FFF2-40B4-BE49-F238E27FC236}">
                  <a16:creationId xmlns:a16="http://schemas.microsoft.com/office/drawing/2014/main" id="{F288061E-CF28-4859-8ACB-94B249D0A57E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897;p52">
              <a:extLst>
                <a:ext uri="{FF2B5EF4-FFF2-40B4-BE49-F238E27FC236}">
                  <a16:creationId xmlns:a16="http://schemas.microsoft.com/office/drawing/2014/main" id="{CCD2DF89-7E39-4A86-A793-F3DB3003E24A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898;p52">
              <a:extLst>
                <a:ext uri="{FF2B5EF4-FFF2-40B4-BE49-F238E27FC236}">
                  <a16:creationId xmlns:a16="http://schemas.microsoft.com/office/drawing/2014/main" id="{EE8DE8DE-9D48-4440-A6F7-6899FE082E09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899;p52">
              <a:extLst>
                <a:ext uri="{FF2B5EF4-FFF2-40B4-BE49-F238E27FC236}">
                  <a16:creationId xmlns:a16="http://schemas.microsoft.com/office/drawing/2014/main" id="{04697A88-3C16-45BA-90BA-FCA736CE6898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900;p52">
              <a:extLst>
                <a:ext uri="{FF2B5EF4-FFF2-40B4-BE49-F238E27FC236}">
                  <a16:creationId xmlns:a16="http://schemas.microsoft.com/office/drawing/2014/main" id="{F90BE351-3B86-45C8-952B-B407A73F5DFC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901;p52">
              <a:extLst>
                <a:ext uri="{FF2B5EF4-FFF2-40B4-BE49-F238E27FC236}">
                  <a16:creationId xmlns:a16="http://schemas.microsoft.com/office/drawing/2014/main" id="{82336BBE-DD7B-4021-8179-AFBC2C795341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902;p52">
              <a:extLst>
                <a:ext uri="{FF2B5EF4-FFF2-40B4-BE49-F238E27FC236}">
                  <a16:creationId xmlns:a16="http://schemas.microsoft.com/office/drawing/2014/main" id="{04F820E6-C127-4CF9-AEA3-41446915E093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903;p52">
              <a:extLst>
                <a:ext uri="{FF2B5EF4-FFF2-40B4-BE49-F238E27FC236}">
                  <a16:creationId xmlns:a16="http://schemas.microsoft.com/office/drawing/2014/main" id="{C8E511C7-D988-4A40-A543-B768021729B5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904;p52">
              <a:extLst>
                <a:ext uri="{FF2B5EF4-FFF2-40B4-BE49-F238E27FC236}">
                  <a16:creationId xmlns:a16="http://schemas.microsoft.com/office/drawing/2014/main" id="{1EEBB9AF-D96D-4D87-A6DF-E34E58789F00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905;p52">
              <a:extLst>
                <a:ext uri="{FF2B5EF4-FFF2-40B4-BE49-F238E27FC236}">
                  <a16:creationId xmlns:a16="http://schemas.microsoft.com/office/drawing/2014/main" id="{74F40538-CF3E-481B-B542-8F8E4AA369FA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906;p52">
              <a:extLst>
                <a:ext uri="{FF2B5EF4-FFF2-40B4-BE49-F238E27FC236}">
                  <a16:creationId xmlns:a16="http://schemas.microsoft.com/office/drawing/2014/main" id="{287CC3DD-916B-4611-9CBB-489BA3023BE3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907;p52">
              <a:extLst>
                <a:ext uri="{FF2B5EF4-FFF2-40B4-BE49-F238E27FC236}">
                  <a16:creationId xmlns:a16="http://schemas.microsoft.com/office/drawing/2014/main" id="{06FE966B-3B98-4A63-84A4-EBF0C13B63C3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908;p52">
              <a:extLst>
                <a:ext uri="{FF2B5EF4-FFF2-40B4-BE49-F238E27FC236}">
                  <a16:creationId xmlns:a16="http://schemas.microsoft.com/office/drawing/2014/main" id="{05A01817-B533-4E3F-A365-DC4F9AD9719E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909;p52">
              <a:extLst>
                <a:ext uri="{FF2B5EF4-FFF2-40B4-BE49-F238E27FC236}">
                  <a16:creationId xmlns:a16="http://schemas.microsoft.com/office/drawing/2014/main" id="{F581B543-0BE0-4B5D-A3AC-63F9091AFCEE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910;p52">
              <a:extLst>
                <a:ext uri="{FF2B5EF4-FFF2-40B4-BE49-F238E27FC236}">
                  <a16:creationId xmlns:a16="http://schemas.microsoft.com/office/drawing/2014/main" id="{4ECE189B-5EAC-40EE-920D-E70E19FD9EAD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911;p52">
              <a:extLst>
                <a:ext uri="{FF2B5EF4-FFF2-40B4-BE49-F238E27FC236}">
                  <a16:creationId xmlns:a16="http://schemas.microsoft.com/office/drawing/2014/main" id="{5E9D35F6-180C-43F2-B697-01D453015393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912;p52">
              <a:extLst>
                <a:ext uri="{FF2B5EF4-FFF2-40B4-BE49-F238E27FC236}">
                  <a16:creationId xmlns:a16="http://schemas.microsoft.com/office/drawing/2014/main" id="{CD2AAE24-10D9-49B0-A691-D78F3F51D5AA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913;p52">
              <a:extLst>
                <a:ext uri="{FF2B5EF4-FFF2-40B4-BE49-F238E27FC236}">
                  <a16:creationId xmlns:a16="http://schemas.microsoft.com/office/drawing/2014/main" id="{10F33BCA-4301-42B1-BD2C-0296FDCF4DF2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914;p52">
              <a:extLst>
                <a:ext uri="{FF2B5EF4-FFF2-40B4-BE49-F238E27FC236}">
                  <a16:creationId xmlns:a16="http://schemas.microsoft.com/office/drawing/2014/main" id="{ACF09158-1C84-4A90-A17C-B995149D3BDA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915;p52">
              <a:extLst>
                <a:ext uri="{FF2B5EF4-FFF2-40B4-BE49-F238E27FC236}">
                  <a16:creationId xmlns:a16="http://schemas.microsoft.com/office/drawing/2014/main" id="{EECD07C6-103F-4496-B335-657E9FFEDF81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916;p52">
              <a:extLst>
                <a:ext uri="{FF2B5EF4-FFF2-40B4-BE49-F238E27FC236}">
                  <a16:creationId xmlns:a16="http://schemas.microsoft.com/office/drawing/2014/main" id="{9FE65C39-605E-45CB-B642-1A6E6D1E39F7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917;p52">
              <a:extLst>
                <a:ext uri="{FF2B5EF4-FFF2-40B4-BE49-F238E27FC236}">
                  <a16:creationId xmlns:a16="http://schemas.microsoft.com/office/drawing/2014/main" id="{6DD2FCB4-35B3-41A7-B0F9-0ECD45330517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918;p52">
              <a:extLst>
                <a:ext uri="{FF2B5EF4-FFF2-40B4-BE49-F238E27FC236}">
                  <a16:creationId xmlns:a16="http://schemas.microsoft.com/office/drawing/2014/main" id="{C34DAD4F-A20F-4286-A2AE-2727FD130036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919;p52">
              <a:extLst>
                <a:ext uri="{FF2B5EF4-FFF2-40B4-BE49-F238E27FC236}">
                  <a16:creationId xmlns:a16="http://schemas.microsoft.com/office/drawing/2014/main" id="{B50ACCA5-11AE-4F3C-AA21-6F92A4F475F0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920;p52">
              <a:extLst>
                <a:ext uri="{FF2B5EF4-FFF2-40B4-BE49-F238E27FC236}">
                  <a16:creationId xmlns:a16="http://schemas.microsoft.com/office/drawing/2014/main" id="{DC4612E9-1E5D-4B26-BDF1-06AEDE274E29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921;p52">
              <a:extLst>
                <a:ext uri="{FF2B5EF4-FFF2-40B4-BE49-F238E27FC236}">
                  <a16:creationId xmlns:a16="http://schemas.microsoft.com/office/drawing/2014/main" id="{0B41FF04-4704-4E2A-B2ED-8E004AF58697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922;p52">
              <a:extLst>
                <a:ext uri="{FF2B5EF4-FFF2-40B4-BE49-F238E27FC236}">
                  <a16:creationId xmlns:a16="http://schemas.microsoft.com/office/drawing/2014/main" id="{E0C30822-54F0-4C47-AB97-C0461B505248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923;p52">
              <a:extLst>
                <a:ext uri="{FF2B5EF4-FFF2-40B4-BE49-F238E27FC236}">
                  <a16:creationId xmlns:a16="http://schemas.microsoft.com/office/drawing/2014/main" id="{4F079C71-DB97-47D9-BB61-8FD915C312B7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924;p52">
              <a:extLst>
                <a:ext uri="{FF2B5EF4-FFF2-40B4-BE49-F238E27FC236}">
                  <a16:creationId xmlns:a16="http://schemas.microsoft.com/office/drawing/2014/main" id="{0B3F2427-0A1C-48A1-984F-F09D1EEA2934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925;p52">
              <a:extLst>
                <a:ext uri="{FF2B5EF4-FFF2-40B4-BE49-F238E27FC236}">
                  <a16:creationId xmlns:a16="http://schemas.microsoft.com/office/drawing/2014/main" id="{F841827D-8E4B-435F-AC39-202E64B70D28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926;p52">
              <a:extLst>
                <a:ext uri="{FF2B5EF4-FFF2-40B4-BE49-F238E27FC236}">
                  <a16:creationId xmlns:a16="http://schemas.microsoft.com/office/drawing/2014/main" id="{1A07DF54-F45A-4E97-A5E9-460A69799C1C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927;p52">
              <a:extLst>
                <a:ext uri="{FF2B5EF4-FFF2-40B4-BE49-F238E27FC236}">
                  <a16:creationId xmlns:a16="http://schemas.microsoft.com/office/drawing/2014/main" id="{ECEC40A1-FC8F-4B9E-A6D0-6F7F5A43E7FE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928;p52">
              <a:extLst>
                <a:ext uri="{FF2B5EF4-FFF2-40B4-BE49-F238E27FC236}">
                  <a16:creationId xmlns:a16="http://schemas.microsoft.com/office/drawing/2014/main" id="{41471C76-6C76-4AA3-968B-A5644FB04C78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929;p52">
              <a:extLst>
                <a:ext uri="{FF2B5EF4-FFF2-40B4-BE49-F238E27FC236}">
                  <a16:creationId xmlns:a16="http://schemas.microsoft.com/office/drawing/2014/main" id="{AD55AA01-9833-4C2A-8477-80EE16B6543B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930;p52">
              <a:extLst>
                <a:ext uri="{FF2B5EF4-FFF2-40B4-BE49-F238E27FC236}">
                  <a16:creationId xmlns:a16="http://schemas.microsoft.com/office/drawing/2014/main" id="{6AAB6D0A-9174-4208-9D9A-A2DC1886D4C0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931;p52">
              <a:extLst>
                <a:ext uri="{FF2B5EF4-FFF2-40B4-BE49-F238E27FC236}">
                  <a16:creationId xmlns:a16="http://schemas.microsoft.com/office/drawing/2014/main" id="{34E6ED04-BE28-445D-822C-2B7A3E28FF82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932;p52">
              <a:extLst>
                <a:ext uri="{FF2B5EF4-FFF2-40B4-BE49-F238E27FC236}">
                  <a16:creationId xmlns:a16="http://schemas.microsoft.com/office/drawing/2014/main" id="{11A31200-B4DB-4F9A-9955-0FB79F7CF3A0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933;p52">
              <a:extLst>
                <a:ext uri="{FF2B5EF4-FFF2-40B4-BE49-F238E27FC236}">
                  <a16:creationId xmlns:a16="http://schemas.microsoft.com/office/drawing/2014/main" id="{7A4D920E-02E8-4457-9A1C-AF8E7200C97D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934;p52">
              <a:extLst>
                <a:ext uri="{FF2B5EF4-FFF2-40B4-BE49-F238E27FC236}">
                  <a16:creationId xmlns:a16="http://schemas.microsoft.com/office/drawing/2014/main" id="{9109B777-3497-4AB2-89ED-A0C28A5C3670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935;p52">
              <a:extLst>
                <a:ext uri="{FF2B5EF4-FFF2-40B4-BE49-F238E27FC236}">
                  <a16:creationId xmlns:a16="http://schemas.microsoft.com/office/drawing/2014/main" id="{2942962D-916C-4041-B561-A8C01652FC4B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936;p52">
              <a:extLst>
                <a:ext uri="{FF2B5EF4-FFF2-40B4-BE49-F238E27FC236}">
                  <a16:creationId xmlns:a16="http://schemas.microsoft.com/office/drawing/2014/main" id="{0EBF129A-732C-46D9-8D1C-B8F7C6F90BF3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37;p52">
              <a:extLst>
                <a:ext uri="{FF2B5EF4-FFF2-40B4-BE49-F238E27FC236}">
                  <a16:creationId xmlns:a16="http://schemas.microsoft.com/office/drawing/2014/main" id="{72F9F223-CB6B-4039-AC07-6F030F6AA019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38;p52">
              <a:extLst>
                <a:ext uri="{FF2B5EF4-FFF2-40B4-BE49-F238E27FC236}">
                  <a16:creationId xmlns:a16="http://schemas.microsoft.com/office/drawing/2014/main" id="{5D0EE1AD-91F1-4098-BAA9-B66C2DCEE8BA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39;p52">
              <a:extLst>
                <a:ext uri="{FF2B5EF4-FFF2-40B4-BE49-F238E27FC236}">
                  <a16:creationId xmlns:a16="http://schemas.microsoft.com/office/drawing/2014/main" id="{896B49BF-ABDB-4043-ACF3-A313F8DDBE4C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40;p52">
              <a:extLst>
                <a:ext uri="{FF2B5EF4-FFF2-40B4-BE49-F238E27FC236}">
                  <a16:creationId xmlns:a16="http://schemas.microsoft.com/office/drawing/2014/main" id="{8FC36B54-109B-4D14-A81C-4B97127AB727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41;p52">
              <a:extLst>
                <a:ext uri="{FF2B5EF4-FFF2-40B4-BE49-F238E27FC236}">
                  <a16:creationId xmlns:a16="http://schemas.microsoft.com/office/drawing/2014/main" id="{DAE082CB-F67C-4DAB-92D2-3608A6070953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42;p52">
              <a:extLst>
                <a:ext uri="{FF2B5EF4-FFF2-40B4-BE49-F238E27FC236}">
                  <a16:creationId xmlns:a16="http://schemas.microsoft.com/office/drawing/2014/main" id="{4AC00977-9E0D-4E58-B4FC-C0F20797192B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43;p52">
              <a:extLst>
                <a:ext uri="{FF2B5EF4-FFF2-40B4-BE49-F238E27FC236}">
                  <a16:creationId xmlns:a16="http://schemas.microsoft.com/office/drawing/2014/main" id="{BD3A11DA-D043-43EE-A51F-AAF5BB7E185F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44;p52">
              <a:extLst>
                <a:ext uri="{FF2B5EF4-FFF2-40B4-BE49-F238E27FC236}">
                  <a16:creationId xmlns:a16="http://schemas.microsoft.com/office/drawing/2014/main" id="{D1CF3D4D-EBE0-4136-AF7E-B65950BA50ED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45;p52">
              <a:extLst>
                <a:ext uri="{FF2B5EF4-FFF2-40B4-BE49-F238E27FC236}">
                  <a16:creationId xmlns:a16="http://schemas.microsoft.com/office/drawing/2014/main" id="{16F8F757-A7DE-413E-928D-17835E892955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46;p52">
              <a:extLst>
                <a:ext uri="{FF2B5EF4-FFF2-40B4-BE49-F238E27FC236}">
                  <a16:creationId xmlns:a16="http://schemas.microsoft.com/office/drawing/2014/main" id="{70C07172-F7EC-442C-9FD0-333E994993A7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47;p52">
              <a:extLst>
                <a:ext uri="{FF2B5EF4-FFF2-40B4-BE49-F238E27FC236}">
                  <a16:creationId xmlns:a16="http://schemas.microsoft.com/office/drawing/2014/main" id="{DE17674E-668F-4654-80D2-5A13D043E2C9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48;p52">
              <a:extLst>
                <a:ext uri="{FF2B5EF4-FFF2-40B4-BE49-F238E27FC236}">
                  <a16:creationId xmlns:a16="http://schemas.microsoft.com/office/drawing/2014/main" id="{8126122A-C5C9-463B-A473-C47E41DBD55F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49;p52">
              <a:extLst>
                <a:ext uri="{FF2B5EF4-FFF2-40B4-BE49-F238E27FC236}">
                  <a16:creationId xmlns:a16="http://schemas.microsoft.com/office/drawing/2014/main" id="{F878D83B-06E4-475D-8B8E-CBB7AB2E1E0B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50;p52">
              <a:extLst>
                <a:ext uri="{FF2B5EF4-FFF2-40B4-BE49-F238E27FC236}">
                  <a16:creationId xmlns:a16="http://schemas.microsoft.com/office/drawing/2014/main" id="{92D1C510-7FC5-434D-BD21-A672113F1CAA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51;p52">
              <a:extLst>
                <a:ext uri="{FF2B5EF4-FFF2-40B4-BE49-F238E27FC236}">
                  <a16:creationId xmlns:a16="http://schemas.microsoft.com/office/drawing/2014/main" id="{6F6C67DE-A36C-46D6-AF26-E7722E687171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52;p52">
              <a:extLst>
                <a:ext uri="{FF2B5EF4-FFF2-40B4-BE49-F238E27FC236}">
                  <a16:creationId xmlns:a16="http://schemas.microsoft.com/office/drawing/2014/main" id="{3C696035-374E-4C42-B67B-19A9394BC3DD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53;p52">
              <a:extLst>
                <a:ext uri="{FF2B5EF4-FFF2-40B4-BE49-F238E27FC236}">
                  <a16:creationId xmlns:a16="http://schemas.microsoft.com/office/drawing/2014/main" id="{D9AE7CEF-F7E5-4E99-8209-B025B0A88E54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54;p52">
              <a:extLst>
                <a:ext uri="{FF2B5EF4-FFF2-40B4-BE49-F238E27FC236}">
                  <a16:creationId xmlns:a16="http://schemas.microsoft.com/office/drawing/2014/main" id="{F4BDF304-08EF-4B51-A8BB-E184A0843D94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55;p52">
              <a:extLst>
                <a:ext uri="{FF2B5EF4-FFF2-40B4-BE49-F238E27FC236}">
                  <a16:creationId xmlns:a16="http://schemas.microsoft.com/office/drawing/2014/main" id="{6665F4C4-0223-473F-8F9A-F3F5CB3F1182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56;p52">
              <a:extLst>
                <a:ext uri="{FF2B5EF4-FFF2-40B4-BE49-F238E27FC236}">
                  <a16:creationId xmlns:a16="http://schemas.microsoft.com/office/drawing/2014/main" id="{8C85A980-AFCB-4197-9A60-E71C06C18D6F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57;p52">
              <a:extLst>
                <a:ext uri="{FF2B5EF4-FFF2-40B4-BE49-F238E27FC236}">
                  <a16:creationId xmlns:a16="http://schemas.microsoft.com/office/drawing/2014/main" id="{36882B95-8CB3-43A8-A7C2-1FBD75C8CEDE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58;p52">
              <a:extLst>
                <a:ext uri="{FF2B5EF4-FFF2-40B4-BE49-F238E27FC236}">
                  <a16:creationId xmlns:a16="http://schemas.microsoft.com/office/drawing/2014/main" id="{5D3C4CB8-B814-4802-BB31-17B3E4A14F8B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59;p52">
              <a:extLst>
                <a:ext uri="{FF2B5EF4-FFF2-40B4-BE49-F238E27FC236}">
                  <a16:creationId xmlns:a16="http://schemas.microsoft.com/office/drawing/2014/main" id="{ADCFDA12-4B59-4D43-B0A5-CD5C4E2F0669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60;p52">
              <a:extLst>
                <a:ext uri="{FF2B5EF4-FFF2-40B4-BE49-F238E27FC236}">
                  <a16:creationId xmlns:a16="http://schemas.microsoft.com/office/drawing/2014/main" id="{E3ECCA50-866A-4C38-904B-E84E6F39F155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61;p52">
              <a:extLst>
                <a:ext uri="{FF2B5EF4-FFF2-40B4-BE49-F238E27FC236}">
                  <a16:creationId xmlns:a16="http://schemas.microsoft.com/office/drawing/2014/main" id="{2BD80985-FE55-4B2E-BFDA-55043D5E4AD0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62;p52">
              <a:extLst>
                <a:ext uri="{FF2B5EF4-FFF2-40B4-BE49-F238E27FC236}">
                  <a16:creationId xmlns:a16="http://schemas.microsoft.com/office/drawing/2014/main" id="{C17838CE-EB92-44A0-8913-BE7963A497A3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63;p52">
              <a:extLst>
                <a:ext uri="{FF2B5EF4-FFF2-40B4-BE49-F238E27FC236}">
                  <a16:creationId xmlns:a16="http://schemas.microsoft.com/office/drawing/2014/main" id="{33A9B404-0341-47DD-840F-79C546EAFCE3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64;p52">
              <a:extLst>
                <a:ext uri="{FF2B5EF4-FFF2-40B4-BE49-F238E27FC236}">
                  <a16:creationId xmlns:a16="http://schemas.microsoft.com/office/drawing/2014/main" id="{6C3341D8-8D0D-44B1-88C2-86C8EC16F4F0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65;p52">
              <a:extLst>
                <a:ext uri="{FF2B5EF4-FFF2-40B4-BE49-F238E27FC236}">
                  <a16:creationId xmlns:a16="http://schemas.microsoft.com/office/drawing/2014/main" id="{6F19717D-D255-4D12-8243-E39D42032244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66;p52">
              <a:extLst>
                <a:ext uri="{FF2B5EF4-FFF2-40B4-BE49-F238E27FC236}">
                  <a16:creationId xmlns:a16="http://schemas.microsoft.com/office/drawing/2014/main" id="{7A9CE8A9-CA84-4859-80F9-2E96D84704E1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67;p52">
              <a:extLst>
                <a:ext uri="{FF2B5EF4-FFF2-40B4-BE49-F238E27FC236}">
                  <a16:creationId xmlns:a16="http://schemas.microsoft.com/office/drawing/2014/main" id="{30107E6C-1C99-48AC-AD1D-0215B9CB79A0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68;p52">
              <a:extLst>
                <a:ext uri="{FF2B5EF4-FFF2-40B4-BE49-F238E27FC236}">
                  <a16:creationId xmlns:a16="http://schemas.microsoft.com/office/drawing/2014/main" id="{EF154792-056A-49F6-9D54-630925127078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69;p52">
              <a:extLst>
                <a:ext uri="{FF2B5EF4-FFF2-40B4-BE49-F238E27FC236}">
                  <a16:creationId xmlns:a16="http://schemas.microsoft.com/office/drawing/2014/main" id="{16BFD86A-A616-4A94-B141-728819CA442C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70;p52">
              <a:extLst>
                <a:ext uri="{FF2B5EF4-FFF2-40B4-BE49-F238E27FC236}">
                  <a16:creationId xmlns:a16="http://schemas.microsoft.com/office/drawing/2014/main" id="{2F8A2668-E95F-47F9-AE0E-4212A72E2AF2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71;p52">
              <a:extLst>
                <a:ext uri="{FF2B5EF4-FFF2-40B4-BE49-F238E27FC236}">
                  <a16:creationId xmlns:a16="http://schemas.microsoft.com/office/drawing/2014/main" id="{0F2E9238-C647-4131-9620-A129272E157D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72;p52">
              <a:extLst>
                <a:ext uri="{FF2B5EF4-FFF2-40B4-BE49-F238E27FC236}">
                  <a16:creationId xmlns:a16="http://schemas.microsoft.com/office/drawing/2014/main" id="{C8D15908-622D-4942-9278-7A2080606C3F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73;p52">
              <a:extLst>
                <a:ext uri="{FF2B5EF4-FFF2-40B4-BE49-F238E27FC236}">
                  <a16:creationId xmlns:a16="http://schemas.microsoft.com/office/drawing/2014/main" id="{62FCAEA4-67D3-4D01-89E0-5B4826349AB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74;p52">
              <a:extLst>
                <a:ext uri="{FF2B5EF4-FFF2-40B4-BE49-F238E27FC236}">
                  <a16:creationId xmlns:a16="http://schemas.microsoft.com/office/drawing/2014/main" id="{BE0658EE-30A8-4A68-B0E8-42D385B31025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75;p52">
              <a:extLst>
                <a:ext uri="{FF2B5EF4-FFF2-40B4-BE49-F238E27FC236}">
                  <a16:creationId xmlns:a16="http://schemas.microsoft.com/office/drawing/2014/main" id="{439DA34D-BB5B-4993-A8ED-3795F767BF8A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76;p52">
              <a:extLst>
                <a:ext uri="{FF2B5EF4-FFF2-40B4-BE49-F238E27FC236}">
                  <a16:creationId xmlns:a16="http://schemas.microsoft.com/office/drawing/2014/main" id="{77A9739D-B47F-4340-8066-0E804DBE9396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77;p52">
              <a:extLst>
                <a:ext uri="{FF2B5EF4-FFF2-40B4-BE49-F238E27FC236}">
                  <a16:creationId xmlns:a16="http://schemas.microsoft.com/office/drawing/2014/main" id="{896E8BE9-A129-4F2C-AF0C-DA29E7F98F67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78;p52">
              <a:extLst>
                <a:ext uri="{FF2B5EF4-FFF2-40B4-BE49-F238E27FC236}">
                  <a16:creationId xmlns:a16="http://schemas.microsoft.com/office/drawing/2014/main" id="{B034F32A-772C-499C-8F87-5429FBE08668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79;p52">
              <a:extLst>
                <a:ext uri="{FF2B5EF4-FFF2-40B4-BE49-F238E27FC236}">
                  <a16:creationId xmlns:a16="http://schemas.microsoft.com/office/drawing/2014/main" id="{20361ACF-6B56-41BE-8918-9DA36A857D98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80;p52">
              <a:extLst>
                <a:ext uri="{FF2B5EF4-FFF2-40B4-BE49-F238E27FC236}">
                  <a16:creationId xmlns:a16="http://schemas.microsoft.com/office/drawing/2014/main" id="{285C3B7D-6EC4-4D93-ADB7-5541536F1682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81;p52">
              <a:extLst>
                <a:ext uri="{FF2B5EF4-FFF2-40B4-BE49-F238E27FC236}">
                  <a16:creationId xmlns:a16="http://schemas.microsoft.com/office/drawing/2014/main" id="{03CE211B-DAEB-4BD6-AF42-B0B5C1F6E43E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82;p52">
              <a:extLst>
                <a:ext uri="{FF2B5EF4-FFF2-40B4-BE49-F238E27FC236}">
                  <a16:creationId xmlns:a16="http://schemas.microsoft.com/office/drawing/2014/main" id="{CFE4A3F8-0EDD-48C3-8380-E904474662EA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83;p52">
              <a:extLst>
                <a:ext uri="{FF2B5EF4-FFF2-40B4-BE49-F238E27FC236}">
                  <a16:creationId xmlns:a16="http://schemas.microsoft.com/office/drawing/2014/main" id="{DD93034F-7904-487F-9A18-C2F40A70ABEE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84;p52">
              <a:extLst>
                <a:ext uri="{FF2B5EF4-FFF2-40B4-BE49-F238E27FC236}">
                  <a16:creationId xmlns:a16="http://schemas.microsoft.com/office/drawing/2014/main" id="{DB79DD1D-45F7-4571-A5C6-CEC81013C700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85;p52">
              <a:extLst>
                <a:ext uri="{FF2B5EF4-FFF2-40B4-BE49-F238E27FC236}">
                  <a16:creationId xmlns:a16="http://schemas.microsoft.com/office/drawing/2014/main" id="{A84EDB9B-420B-4993-9911-3BCE0362174F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86;p52">
              <a:extLst>
                <a:ext uri="{FF2B5EF4-FFF2-40B4-BE49-F238E27FC236}">
                  <a16:creationId xmlns:a16="http://schemas.microsoft.com/office/drawing/2014/main" id="{DB366882-CBBF-46F1-925B-B4DECB98DA66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87;p52">
              <a:extLst>
                <a:ext uri="{FF2B5EF4-FFF2-40B4-BE49-F238E27FC236}">
                  <a16:creationId xmlns:a16="http://schemas.microsoft.com/office/drawing/2014/main" id="{918BCBDA-C3F2-4A63-80B0-A66C211F47EC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88;p52">
              <a:extLst>
                <a:ext uri="{FF2B5EF4-FFF2-40B4-BE49-F238E27FC236}">
                  <a16:creationId xmlns:a16="http://schemas.microsoft.com/office/drawing/2014/main" id="{DC37C119-F065-4D6C-94F8-9FA793A98F39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89;p52">
              <a:extLst>
                <a:ext uri="{FF2B5EF4-FFF2-40B4-BE49-F238E27FC236}">
                  <a16:creationId xmlns:a16="http://schemas.microsoft.com/office/drawing/2014/main" id="{7C9FEEA8-CBD7-4BB7-B001-A8BD4F0F7FD2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90;p52">
              <a:extLst>
                <a:ext uri="{FF2B5EF4-FFF2-40B4-BE49-F238E27FC236}">
                  <a16:creationId xmlns:a16="http://schemas.microsoft.com/office/drawing/2014/main" id="{A483894E-5E23-4E94-9E66-8F9C69F69A00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91;p52">
              <a:extLst>
                <a:ext uri="{FF2B5EF4-FFF2-40B4-BE49-F238E27FC236}">
                  <a16:creationId xmlns:a16="http://schemas.microsoft.com/office/drawing/2014/main" id="{A3383F2F-E518-4AF3-864A-C0E6D82BACD4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92;p52">
              <a:extLst>
                <a:ext uri="{FF2B5EF4-FFF2-40B4-BE49-F238E27FC236}">
                  <a16:creationId xmlns:a16="http://schemas.microsoft.com/office/drawing/2014/main" id="{62ED2E52-E0C4-4588-A8D9-58E75FFCB33F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93;p52">
              <a:extLst>
                <a:ext uri="{FF2B5EF4-FFF2-40B4-BE49-F238E27FC236}">
                  <a16:creationId xmlns:a16="http://schemas.microsoft.com/office/drawing/2014/main" id="{95294ED3-3BDA-4621-847A-D77B55DFEAC3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94;p52">
              <a:extLst>
                <a:ext uri="{FF2B5EF4-FFF2-40B4-BE49-F238E27FC236}">
                  <a16:creationId xmlns:a16="http://schemas.microsoft.com/office/drawing/2014/main" id="{262715BA-5F4E-4827-B2DC-6A656C18A02A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95;p52">
              <a:extLst>
                <a:ext uri="{FF2B5EF4-FFF2-40B4-BE49-F238E27FC236}">
                  <a16:creationId xmlns:a16="http://schemas.microsoft.com/office/drawing/2014/main" id="{CB580F74-FE14-4BB7-9D2D-3A24A4FC144D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996;p52">
              <a:extLst>
                <a:ext uri="{FF2B5EF4-FFF2-40B4-BE49-F238E27FC236}">
                  <a16:creationId xmlns:a16="http://schemas.microsoft.com/office/drawing/2014/main" id="{806A6A07-0F35-406B-B98B-C7C7B3F78102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997;p52">
              <a:extLst>
                <a:ext uri="{FF2B5EF4-FFF2-40B4-BE49-F238E27FC236}">
                  <a16:creationId xmlns:a16="http://schemas.microsoft.com/office/drawing/2014/main" id="{EB634FEF-8389-4A5A-9D6F-F8CF79D33DA8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998;p52">
              <a:extLst>
                <a:ext uri="{FF2B5EF4-FFF2-40B4-BE49-F238E27FC236}">
                  <a16:creationId xmlns:a16="http://schemas.microsoft.com/office/drawing/2014/main" id="{95C112A1-1950-46C2-A514-B2F16798AED9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9409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360;p17">
            <a:extLst>
              <a:ext uri="{FF2B5EF4-FFF2-40B4-BE49-F238E27FC236}">
                <a16:creationId xmlns:a16="http://schemas.microsoft.com/office/drawing/2014/main" id="{143E4A58-6C24-4A9F-9B69-DEB223EDD29E}"/>
              </a:ext>
            </a:extLst>
          </p:cNvPr>
          <p:cNvSpPr txBox="1"/>
          <p:nvPr/>
        </p:nvSpPr>
        <p:spPr>
          <a:xfrm>
            <a:off x="4916714" y="3789873"/>
            <a:ext cx="2228379" cy="2745759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40" name="Google Shape;2360;p17">
            <a:extLst>
              <a:ext uri="{FF2B5EF4-FFF2-40B4-BE49-F238E27FC236}">
                <a16:creationId xmlns:a16="http://schemas.microsoft.com/office/drawing/2014/main" id="{E980505D-AD7F-4705-815C-DA4000F94BDC}"/>
              </a:ext>
            </a:extLst>
          </p:cNvPr>
          <p:cNvSpPr txBox="1"/>
          <p:nvPr/>
        </p:nvSpPr>
        <p:spPr>
          <a:xfrm>
            <a:off x="8962758" y="3689268"/>
            <a:ext cx="2002263" cy="1677329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38" name="Google Shape;2360;p17">
            <a:extLst>
              <a:ext uri="{FF2B5EF4-FFF2-40B4-BE49-F238E27FC236}">
                <a16:creationId xmlns:a16="http://schemas.microsoft.com/office/drawing/2014/main" id="{F60E7D00-09CB-48DB-918B-B72E7B1DACAB}"/>
              </a:ext>
            </a:extLst>
          </p:cNvPr>
          <p:cNvSpPr txBox="1"/>
          <p:nvPr/>
        </p:nvSpPr>
        <p:spPr>
          <a:xfrm>
            <a:off x="954613" y="4840096"/>
            <a:ext cx="2002263" cy="1096680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37" name="Google Shape;2360;p17">
            <a:extLst>
              <a:ext uri="{FF2B5EF4-FFF2-40B4-BE49-F238E27FC236}">
                <a16:creationId xmlns:a16="http://schemas.microsoft.com/office/drawing/2014/main" id="{510D4EB4-165D-4A16-A355-30A3C4E84F5B}"/>
              </a:ext>
            </a:extLst>
          </p:cNvPr>
          <p:cNvSpPr txBox="1"/>
          <p:nvPr/>
        </p:nvSpPr>
        <p:spPr>
          <a:xfrm>
            <a:off x="9923344" y="711210"/>
            <a:ext cx="1690844" cy="2218772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35" name="Google Shape;2360;p17">
            <a:extLst>
              <a:ext uri="{FF2B5EF4-FFF2-40B4-BE49-F238E27FC236}">
                <a16:creationId xmlns:a16="http://schemas.microsoft.com/office/drawing/2014/main" id="{4A982DB7-DF0D-427D-AF76-2B83FBDA8BEC}"/>
              </a:ext>
            </a:extLst>
          </p:cNvPr>
          <p:cNvSpPr txBox="1"/>
          <p:nvPr/>
        </p:nvSpPr>
        <p:spPr>
          <a:xfrm>
            <a:off x="4886248" y="644722"/>
            <a:ext cx="2369431" cy="1616439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1C4587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34" name="Google Shape;2360;p17">
            <a:extLst>
              <a:ext uri="{FF2B5EF4-FFF2-40B4-BE49-F238E27FC236}">
                <a16:creationId xmlns:a16="http://schemas.microsoft.com/office/drawing/2014/main" id="{58A3E9AC-BC83-4B64-A0FF-BC7119735F75}"/>
              </a:ext>
            </a:extLst>
          </p:cNvPr>
          <p:cNvSpPr txBox="1"/>
          <p:nvPr/>
        </p:nvSpPr>
        <p:spPr>
          <a:xfrm>
            <a:off x="1523202" y="711210"/>
            <a:ext cx="2728590" cy="1861459"/>
          </a:xfrm>
          <a:prstGeom prst="roundRect">
            <a:avLst>
              <a:gd name="adj" fmla="val 2521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792A7-DCBB-4463-A5A9-A757EA76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8951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Схема кроссплатформенного экспорта</a:t>
            </a: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8CE51C19-EBB0-48C3-A397-AD848F13C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6" t="3633" r="18477"/>
          <a:stretch/>
        </p:blipFill>
        <p:spPr bwMode="auto">
          <a:xfrm>
            <a:off x="4968174" y="4107188"/>
            <a:ext cx="2034746" cy="245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A50CAE-DEF0-4FF5-94A7-5C857056C167}"/>
              </a:ext>
            </a:extLst>
          </p:cNvPr>
          <p:cNvGrpSpPr/>
          <p:nvPr/>
        </p:nvGrpSpPr>
        <p:grpSpPr>
          <a:xfrm>
            <a:off x="264995" y="4633644"/>
            <a:ext cx="3381498" cy="1930140"/>
            <a:chOff x="1119090" y="4293071"/>
            <a:chExt cx="3381498" cy="193014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67212364-726D-4A21-BE47-1DFF22CC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047" y="4293071"/>
              <a:ext cx="1509584" cy="15095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BA3ECD-E1E1-4D51-8753-2444040DEC5F}"/>
                </a:ext>
              </a:extLst>
            </p:cNvPr>
            <p:cNvSpPr txBox="1"/>
            <p:nvPr/>
          </p:nvSpPr>
          <p:spPr>
            <a:xfrm>
              <a:off x="1119090" y="5576880"/>
              <a:ext cx="3381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Очки виртуальной реальности</a:t>
              </a:r>
              <a:br>
                <a:rPr lang="ru-RU" dirty="0">
                  <a:solidFill>
                    <a:schemeClr val="bg1"/>
                  </a:solidFill>
                </a:rPr>
              </a:br>
              <a:r>
                <a:rPr lang="ru-RU" dirty="0">
                  <a:solidFill>
                    <a:schemeClr val="bg1"/>
                  </a:solidFill>
                </a:rPr>
                <a:t>(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Oculus</a:t>
              </a:r>
              <a:r>
                <a:rPr lang="ru-RU" dirty="0">
                  <a:solidFill>
                    <a:schemeClr val="bg1"/>
                  </a:solidFill>
                  <a:latin typeface="Inter"/>
                </a:rPr>
                <a:t>, 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PlayStationVR2</a:t>
              </a:r>
              <a:r>
                <a:rPr lang="ru-RU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5F4A7D43-20D9-47F8-B5DF-C65968DE9067}"/>
              </a:ext>
            </a:extLst>
          </p:cNvPr>
          <p:cNvGrpSpPr/>
          <p:nvPr/>
        </p:nvGrpSpPr>
        <p:grpSpPr>
          <a:xfrm>
            <a:off x="1196748" y="825517"/>
            <a:ext cx="3381498" cy="2393484"/>
            <a:chOff x="1057459" y="1059396"/>
            <a:chExt cx="3381498" cy="2393484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1E2925B5-3613-48CB-9EA6-46E5F1935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785" y="1059396"/>
              <a:ext cx="1632846" cy="163284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8A4EAC-3806-4D37-A883-74E420F3FFE9}"/>
                </a:ext>
              </a:extLst>
            </p:cNvPr>
            <p:cNvSpPr txBox="1"/>
            <p:nvPr/>
          </p:nvSpPr>
          <p:spPr>
            <a:xfrm>
              <a:off x="1057459" y="2806549"/>
              <a:ext cx="3381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Персональные компьютеры</a:t>
              </a:r>
              <a:br>
                <a:rPr lang="ru-RU" dirty="0">
                  <a:solidFill>
                    <a:schemeClr val="bg1"/>
                  </a:solidFill>
                </a:rPr>
              </a:br>
              <a:r>
                <a:rPr lang="ru-RU" dirty="0">
                  <a:solidFill>
                    <a:schemeClr val="bg1"/>
                  </a:solidFill>
                </a:rPr>
                <a:t>(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Windows</a:t>
              </a:r>
              <a:r>
                <a:rPr lang="ru-RU" b="0" i="0" dirty="0">
                  <a:solidFill>
                    <a:schemeClr val="bg1"/>
                  </a:solidFill>
                  <a:effectLst/>
                  <a:latin typeface="Inter"/>
                </a:rPr>
                <a:t>, 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Mac, Linux</a:t>
              </a:r>
              <a:r>
                <a:rPr lang="ru-RU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A59BF0F6-DF95-4C7B-9225-0B733600035B}"/>
              </a:ext>
            </a:extLst>
          </p:cNvPr>
          <p:cNvGrpSpPr/>
          <p:nvPr/>
        </p:nvGrpSpPr>
        <p:grpSpPr>
          <a:xfrm>
            <a:off x="9113670" y="839353"/>
            <a:ext cx="3381498" cy="2668687"/>
            <a:chOff x="7601227" y="264553"/>
            <a:chExt cx="3381498" cy="2668687"/>
          </a:xfrm>
        </p:grpSpPr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ADBD7224-3524-4981-AE9E-A7A76D0C8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8305" y="264553"/>
              <a:ext cx="1976231" cy="197623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15BE8E-1175-46E1-836B-C55D32A45D54}"/>
                </a:ext>
              </a:extLst>
            </p:cNvPr>
            <p:cNvSpPr txBox="1"/>
            <p:nvPr/>
          </p:nvSpPr>
          <p:spPr>
            <a:xfrm>
              <a:off x="7601227" y="2286909"/>
              <a:ext cx="3381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Телефоны</a:t>
              </a:r>
              <a:br>
                <a:rPr lang="ru-RU" dirty="0">
                  <a:solidFill>
                    <a:schemeClr val="bg1"/>
                  </a:solidFill>
                </a:rPr>
              </a:br>
              <a:r>
                <a:rPr lang="ru-RU" dirty="0">
                  <a:solidFill>
                    <a:schemeClr val="bg1"/>
                  </a:solidFill>
                </a:rPr>
                <a:t>(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iOS</a:t>
              </a:r>
              <a:r>
                <a:rPr lang="ru-RU" b="0" i="0" dirty="0">
                  <a:solidFill>
                    <a:schemeClr val="bg1"/>
                  </a:solidFill>
                  <a:effectLst/>
                  <a:latin typeface="Inter"/>
                </a:rPr>
                <a:t>, 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Android</a:t>
              </a:r>
              <a:r>
                <a:rPr lang="ru-RU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40C968E-71C4-46CC-B329-48123FCAB520}"/>
              </a:ext>
            </a:extLst>
          </p:cNvPr>
          <p:cNvGrpSpPr/>
          <p:nvPr/>
        </p:nvGrpSpPr>
        <p:grpSpPr>
          <a:xfrm>
            <a:off x="8273141" y="3769188"/>
            <a:ext cx="3381498" cy="2431329"/>
            <a:chOff x="7623586" y="3241967"/>
            <a:chExt cx="3381498" cy="2431329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1D748F4C-9B46-4139-88DD-BA808F5A3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7976" y="3241967"/>
              <a:ext cx="1507999" cy="150799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9FC921-6BA3-43C8-9E26-6DD05B261EA6}"/>
                </a:ext>
              </a:extLst>
            </p:cNvPr>
            <p:cNvSpPr txBox="1"/>
            <p:nvPr/>
          </p:nvSpPr>
          <p:spPr>
            <a:xfrm>
              <a:off x="7623586" y="4749966"/>
              <a:ext cx="33814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Игровые приставки</a:t>
              </a:r>
              <a:br>
                <a:rPr lang="ru-RU" dirty="0">
                  <a:solidFill>
                    <a:schemeClr val="bg1"/>
                  </a:solidFill>
                </a:rPr>
              </a:br>
              <a:r>
                <a:rPr lang="ru-RU" dirty="0">
                  <a:solidFill>
                    <a:schemeClr val="bg1"/>
                  </a:solidFill>
                </a:rPr>
                <a:t>(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PS5</a:t>
              </a:r>
              <a:r>
                <a:rPr lang="ru-RU" b="0" i="0" dirty="0">
                  <a:solidFill>
                    <a:schemeClr val="bg1"/>
                  </a:solidFill>
                  <a:effectLst/>
                  <a:latin typeface="Inter"/>
                </a:rPr>
                <a:t>, 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PS4, Xbox One</a:t>
              </a:r>
              <a:r>
                <a:rPr lang="ru-RU" b="0" i="0" dirty="0">
                  <a:solidFill>
                    <a:schemeClr val="bg1"/>
                  </a:solidFill>
                  <a:effectLst/>
                  <a:latin typeface="Inter"/>
                </a:rPr>
                <a:t>,</a:t>
              </a:r>
              <a:endParaRPr lang="en-US" b="0" i="0" dirty="0">
                <a:solidFill>
                  <a:schemeClr val="bg1"/>
                </a:solidFill>
                <a:effectLst/>
                <a:latin typeface="Inter"/>
              </a:endParaRPr>
            </a:p>
            <a:p>
              <a:pPr algn="ctr"/>
              <a:r>
                <a:rPr lang="en-US" b="0" i="0" dirty="0">
                  <a:solidFill>
                    <a:schemeClr val="bg1"/>
                  </a:solidFill>
                  <a:effectLst/>
                  <a:latin typeface="Inter"/>
                </a:rPr>
                <a:t>Nintendo Switch</a:t>
              </a:r>
              <a:r>
                <a:rPr lang="ru-RU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89851277-1D86-44FE-8B03-B07EE0C8B039}"/>
              </a:ext>
            </a:extLst>
          </p:cNvPr>
          <p:cNvGrpSpPr/>
          <p:nvPr/>
        </p:nvGrpSpPr>
        <p:grpSpPr>
          <a:xfrm>
            <a:off x="4380418" y="573625"/>
            <a:ext cx="3381498" cy="2333619"/>
            <a:chOff x="4571190" y="127643"/>
            <a:chExt cx="3381498" cy="2333619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07B1424E-6BD1-43FD-B47D-FDE13C145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0186" y="127643"/>
              <a:ext cx="1863506" cy="186350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56E8F7-FB52-460D-BF75-79D990DE4E5A}"/>
                </a:ext>
              </a:extLst>
            </p:cNvPr>
            <p:cNvSpPr txBox="1"/>
            <p:nvPr/>
          </p:nvSpPr>
          <p:spPr>
            <a:xfrm>
              <a:off x="4571190" y="1814931"/>
              <a:ext cx="3381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Веб-платформа</a:t>
              </a:r>
              <a:br>
                <a:rPr lang="ru-RU" dirty="0">
                  <a:solidFill>
                    <a:schemeClr val="bg1"/>
                  </a:solidFill>
                </a:rPr>
              </a:br>
              <a:r>
                <a:rPr lang="ru-RU" dirty="0">
                  <a:solidFill>
                    <a:schemeClr val="bg1"/>
                  </a:solidFill>
                </a:rPr>
                <a:t>(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YS Text"/>
                </a:rPr>
                <a:t>WebGL</a:t>
              </a:r>
              <a:r>
                <a:rPr lang="ru-RU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FB8D4579-6DE9-4D1C-A708-87DD3FE43A9D}"/>
              </a:ext>
            </a:extLst>
          </p:cNvPr>
          <p:cNvCxnSpPr>
            <a:cxnSpLocks/>
            <a:stCxn id="41" idx="1"/>
            <a:endCxn id="38" idx="3"/>
          </p:cNvCxnSpPr>
          <p:nvPr/>
        </p:nvCxnSpPr>
        <p:spPr>
          <a:xfrm rot="10800000" flipV="1">
            <a:off x="2956876" y="5162752"/>
            <a:ext cx="1959838" cy="225683"/>
          </a:xfrm>
          <a:prstGeom prst="curvedConnector3">
            <a:avLst/>
          </a:prstGeom>
          <a:ln w="762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77923EAF-A45A-4E20-B571-70499D9D3357}"/>
              </a:ext>
            </a:extLst>
          </p:cNvPr>
          <p:cNvCxnSpPr>
            <a:cxnSpLocks/>
            <a:stCxn id="41" idx="1"/>
            <a:endCxn id="20" idx="2"/>
          </p:cNvCxnSpPr>
          <p:nvPr/>
        </p:nvCxnSpPr>
        <p:spPr>
          <a:xfrm rot="10800000">
            <a:off x="2887498" y="3219001"/>
            <a:ext cx="2029217" cy="1943752"/>
          </a:xfrm>
          <a:prstGeom prst="curvedConnector2">
            <a:avLst/>
          </a:prstGeom>
          <a:ln w="762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изогнутый 35">
            <a:extLst>
              <a:ext uri="{FF2B5EF4-FFF2-40B4-BE49-F238E27FC236}">
                <a16:creationId xmlns:a16="http://schemas.microsoft.com/office/drawing/2014/main" id="{7D9459AC-2D51-491E-ADE9-0D1B6FC63830}"/>
              </a:ext>
            </a:extLst>
          </p:cNvPr>
          <p:cNvCxnSpPr>
            <a:cxnSpLocks/>
            <a:stCxn id="41" idx="0"/>
            <a:endCxn id="28" idx="2"/>
          </p:cNvCxnSpPr>
          <p:nvPr/>
        </p:nvCxnSpPr>
        <p:spPr>
          <a:xfrm rot="5400000" flipH="1" flipV="1">
            <a:off x="5609721" y="3328428"/>
            <a:ext cx="882629" cy="40263"/>
          </a:xfrm>
          <a:prstGeom prst="curvedConnector3">
            <a:avLst>
              <a:gd name="adj1" fmla="val 50000"/>
            </a:avLst>
          </a:prstGeom>
          <a:ln w="762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изогнутый 38">
            <a:extLst>
              <a:ext uri="{FF2B5EF4-FFF2-40B4-BE49-F238E27FC236}">
                <a16:creationId xmlns:a16="http://schemas.microsoft.com/office/drawing/2014/main" id="{7A2614D4-9283-40AE-ADBD-3B664E216DC3}"/>
              </a:ext>
            </a:extLst>
          </p:cNvPr>
          <p:cNvCxnSpPr>
            <a:cxnSpLocks/>
            <a:stCxn id="41" idx="3"/>
            <a:endCxn id="13" idx="1"/>
          </p:cNvCxnSpPr>
          <p:nvPr/>
        </p:nvCxnSpPr>
        <p:spPr>
          <a:xfrm flipV="1">
            <a:off x="7145093" y="1827469"/>
            <a:ext cx="2635655" cy="3335284"/>
          </a:xfrm>
          <a:prstGeom prst="curvedConnector3">
            <a:avLst>
              <a:gd name="adj1" fmla="val 50000"/>
            </a:avLst>
          </a:prstGeom>
          <a:ln w="762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25F76997-C736-40CF-AF11-3CA1EDCBC94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 flipV="1">
            <a:off x="7145093" y="4527933"/>
            <a:ext cx="1817665" cy="634820"/>
          </a:xfrm>
          <a:prstGeom prst="curvedConnector3">
            <a:avLst>
              <a:gd name="adj1" fmla="val 50000"/>
            </a:avLst>
          </a:prstGeom>
          <a:ln w="76200">
            <a:solidFill>
              <a:srgbClr val="FFD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oogle Shape;5585;p30">
            <a:extLst>
              <a:ext uri="{FF2B5EF4-FFF2-40B4-BE49-F238E27FC236}">
                <a16:creationId xmlns:a16="http://schemas.microsoft.com/office/drawing/2014/main" id="{47C137F3-D76E-4F37-8AFE-DFCFB3058565}"/>
              </a:ext>
            </a:extLst>
          </p:cNvPr>
          <p:cNvGrpSpPr/>
          <p:nvPr/>
        </p:nvGrpSpPr>
        <p:grpSpPr>
          <a:xfrm rot="-5400000">
            <a:off x="975181" y="206457"/>
            <a:ext cx="443132" cy="295427"/>
            <a:chOff x="2500050" y="3730175"/>
            <a:chExt cx="2619000" cy="1746025"/>
          </a:xfrm>
        </p:grpSpPr>
        <p:sp>
          <p:nvSpPr>
            <p:cNvPr id="45" name="Google Shape;5586;p30">
              <a:extLst>
                <a:ext uri="{FF2B5EF4-FFF2-40B4-BE49-F238E27FC236}">
                  <a16:creationId xmlns:a16="http://schemas.microsoft.com/office/drawing/2014/main" id="{EC5DEB0E-220D-4A02-817B-8B5C34ACB4B8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5587;p30">
              <a:extLst>
                <a:ext uri="{FF2B5EF4-FFF2-40B4-BE49-F238E27FC236}">
                  <a16:creationId xmlns:a16="http://schemas.microsoft.com/office/drawing/2014/main" id="{DF7B4CE4-6E17-442F-8147-96676EA68A9C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5588;p30">
              <a:extLst>
                <a:ext uri="{FF2B5EF4-FFF2-40B4-BE49-F238E27FC236}">
                  <a16:creationId xmlns:a16="http://schemas.microsoft.com/office/drawing/2014/main" id="{EB25F644-F640-485E-A0E1-4CD8539D24BC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5589;p30">
              <a:extLst>
                <a:ext uri="{FF2B5EF4-FFF2-40B4-BE49-F238E27FC236}">
                  <a16:creationId xmlns:a16="http://schemas.microsoft.com/office/drawing/2014/main" id="{43D5E163-4387-4A8B-BDF1-D82326EF17A4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5585;p30">
            <a:extLst>
              <a:ext uri="{FF2B5EF4-FFF2-40B4-BE49-F238E27FC236}">
                <a16:creationId xmlns:a16="http://schemas.microsoft.com/office/drawing/2014/main" id="{6C3FAA73-8AC5-47ED-B7AB-40F7888C60FF}"/>
              </a:ext>
            </a:extLst>
          </p:cNvPr>
          <p:cNvGrpSpPr/>
          <p:nvPr/>
        </p:nvGrpSpPr>
        <p:grpSpPr>
          <a:xfrm rot="5400000">
            <a:off x="10694913" y="206457"/>
            <a:ext cx="443132" cy="295427"/>
            <a:chOff x="2500050" y="3730175"/>
            <a:chExt cx="2619000" cy="1746025"/>
          </a:xfrm>
        </p:grpSpPr>
        <p:sp>
          <p:nvSpPr>
            <p:cNvPr id="50" name="Google Shape;5586;p30">
              <a:extLst>
                <a:ext uri="{FF2B5EF4-FFF2-40B4-BE49-F238E27FC236}">
                  <a16:creationId xmlns:a16="http://schemas.microsoft.com/office/drawing/2014/main" id="{6852AAC8-77DC-4BA3-B7F4-C9BCFF7C5589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587;p30">
              <a:extLst>
                <a:ext uri="{FF2B5EF4-FFF2-40B4-BE49-F238E27FC236}">
                  <a16:creationId xmlns:a16="http://schemas.microsoft.com/office/drawing/2014/main" id="{7D317FCB-8F4E-4538-A60F-B1F188BE876B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588;p30">
              <a:extLst>
                <a:ext uri="{FF2B5EF4-FFF2-40B4-BE49-F238E27FC236}">
                  <a16:creationId xmlns:a16="http://schemas.microsoft.com/office/drawing/2014/main" id="{1EB3D74B-3285-4A61-97D8-C9984956AD52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589;p30">
              <a:extLst>
                <a:ext uri="{FF2B5EF4-FFF2-40B4-BE49-F238E27FC236}">
                  <a16:creationId xmlns:a16="http://schemas.microsoft.com/office/drawing/2014/main" id="{542F7BFE-9E71-4E02-9698-79ECFC7CA7B6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10669;p52">
            <a:extLst>
              <a:ext uri="{FF2B5EF4-FFF2-40B4-BE49-F238E27FC236}">
                <a16:creationId xmlns:a16="http://schemas.microsoft.com/office/drawing/2014/main" id="{F9C2617B-E676-4500-B29C-66584B340A57}"/>
              </a:ext>
            </a:extLst>
          </p:cNvPr>
          <p:cNvGrpSpPr/>
          <p:nvPr/>
        </p:nvGrpSpPr>
        <p:grpSpPr>
          <a:xfrm>
            <a:off x="11199909" y="157439"/>
            <a:ext cx="836459" cy="418227"/>
            <a:chOff x="311697" y="-12"/>
            <a:chExt cx="4437449" cy="2218709"/>
          </a:xfrm>
        </p:grpSpPr>
        <p:sp>
          <p:nvSpPr>
            <p:cNvPr id="55" name="Google Shape;10670;p52">
              <a:extLst>
                <a:ext uri="{FF2B5EF4-FFF2-40B4-BE49-F238E27FC236}">
                  <a16:creationId xmlns:a16="http://schemas.microsoft.com/office/drawing/2014/main" id="{069345D4-933D-4D70-BC89-C84A4124AAA1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671;p52">
              <a:extLst>
                <a:ext uri="{FF2B5EF4-FFF2-40B4-BE49-F238E27FC236}">
                  <a16:creationId xmlns:a16="http://schemas.microsoft.com/office/drawing/2014/main" id="{3AA54FFD-3B36-4155-95AA-1238313A35F7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672;p52">
              <a:extLst>
                <a:ext uri="{FF2B5EF4-FFF2-40B4-BE49-F238E27FC236}">
                  <a16:creationId xmlns:a16="http://schemas.microsoft.com/office/drawing/2014/main" id="{59A83156-2787-4EE4-8EF8-878D1BC558AB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673;p52">
              <a:extLst>
                <a:ext uri="{FF2B5EF4-FFF2-40B4-BE49-F238E27FC236}">
                  <a16:creationId xmlns:a16="http://schemas.microsoft.com/office/drawing/2014/main" id="{D6DD9B4D-0976-461D-A8FB-98A7D04EAC95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674;p52">
              <a:extLst>
                <a:ext uri="{FF2B5EF4-FFF2-40B4-BE49-F238E27FC236}">
                  <a16:creationId xmlns:a16="http://schemas.microsoft.com/office/drawing/2014/main" id="{2FA9D471-2CF3-4ADA-8508-095719CA638C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675;p52">
              <a:extLst>
                <a:ext uri="{FF2B5EF4-FFF2-40B4-BE49-F238E27FC236}">
                  <a16:creationId xmlns:a16="http://schemas.microsoft.com/office/drawing/2014/main" id="{4839BD45-BCB2-4387-B5D6-F869CFA63455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676;p52">
              <a:extLst>
                <a:ext uri="{FF2B5EF4-FFF2-40B4-BE49-F238E27FC236}">
                  <a16:creationId xmlns:a16="http://schemas.microsoft.com/office/drawing/2014/main" id="{4BA4EF80-4121-4BC9-A462-DD50FE12AF42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77;p52">
              <a:extLst>
                <a:ext uri="{FF2B5EF4-FFF2-40B4-BE49-F238E27FC236}">
                  <a16:creationId xmlns:a16="http://schemas.microsoft.com/office/drawing/2014/main" id="{62CD1DBB-1F7B-407A-A010-A7E240C2585E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78;p52">
              <a:extLst>
                <a:ext uri="{FF2B5EF4-FFF2-40B4-BE49-F238E27FC236}">
                  <a16:creationId xmlns:a16="http://schemas.microsoft.com/office/drawing/2014/main" id="{550D9815-1436-4AFD-91D3-5163C9D596B4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79;p52">
              <a:extLst>
                <a:ext uri="{FF2B5EF4-FFF2-40B4-BE49-F238E27FC236}">
                  <a16:creationId xmlns:a16="http://schemas.microsoft.com/office/drawing/2014/main" id="{1B417601-53A0-490B-8448-4BF835B93EAD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80;p52">
              <a:extLst>
                <a:ext uri="{FF2B5EF4-FFF2-40B4-BE49-F238E27FC236}">
                  <a16:creationId xmlns:a16="http://schemas.microsoft.com/office/drawing/2014/main" id="{587ADFBA-6384-4215-86E5-11B87E2CB9A5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81;p52">
              <a:extLst>
                <a:ext uri="{FF2B5EF4-FFF2-40B4-BE49-F238E27FC236}">
                  <a16:creationId xmlns:a16="http://schemas.microsoft.com/office/drawing/2014/main" id="{EBEACA5B-2EDD-46F4-A778-772F7675EE29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82;p52">
              <a:extLst>
                <a:ext uri="{FF2B5EF4-FFF2-40B4-BE49-F238E27FC236}">
                  <a16:creationId xmlns:a16="http://schemas.microsoft.com/office/drawing/2014/main" id="{02661432-3D32-45F8-A863-91D29DA410D3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83;p52">
              <a:extLst>
                <a:ext uri="{FF2B5EF4-FFF2-40B4-BE49-F238E27FC236}">
                  <a16:creationId xmlns:a16="http://schemas.microsoft.com/office/drawing/2014/main" id="{157EC46D-408C-440F-A9E3-F948E615A243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84;p52">
              <a:extLst>
                <a:ext uri="{FF2B5EF4-FFF2-40B4-BE49-F238E27FC236}">
                  <a16:creationId xmlns:a16="http://schemas.microsoft.com/office/drawing/2014/main" id="{ED1BE0CF-3537-4698-85C7-D564551BAA88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85;p52">
              <a:extLst>
                <a:ext uri="{FF2B5EF4-FFF2-40B4-BE49-F238E27FC236}">
                  <a16:creationId xmlns:a16="http://schemas.microsoft.com/office/drawing/2014/main" id="{F654E416-810E-4359-86AA-E089A2C9D5A3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86;p52">
              <a:extLst>
                <a:ext uri="{FF2B5EF4-FFF2-40B4-BE49-F238E27FC236}">
                  <a16:creationId xmlns:a16="http://schemas.microsoft.com/office/drawing/2014/main" id="{852F3AC5-2BFA-4E86-BF80-D77FB6D54EE7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7;p52">
              <a:extLst>
                <a:ext uri="{FF2B5EF4-FFF2-40B4-BE49-F238E27FC236}">
                  <a16:creationId xmlns:a16="http://schemas.microsoft.com/office/drawing/2014/main" id="{8B4C8FA6-F908-47EB-BFC7-12ED212940B5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8;p52">
              <a:extLst>
                <a:ext uri="{FF2B5EF4-FFF2-40B4-BE49-F238E27FC236}">
                  <a16:creationId xmlns:a16="http://schemas.microsoft.com/office/drawing/2014/main" id="{D5822220-724B-45DD-ABBD-2C535D9CE2CF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9;p52">
              <a:extLst>
                <a:ext uri="{FF2B5EF4-FFF2-40B4-BE49-F238E27FC236}">
                  <a16:creationId xmlns:a16="http://schemas.microsoft.com/office/drawing/2014/main" id="{42B20B14-0E44-48A4-BA91-DE9DE550146A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90;p52">
              <a:extLst>
                <a:ext uri="{FF2B5EF4-FFF2-40B4-BE49-F238E27FC236}">
                  <a16:creationId xmlns:a16="http://schemas.microsoft.com/office/drawing/2014/main" id="{EAA7766C-0493-4376-80AF-D9BCB6E6B2DE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91;p52">
              <a:extLst>
                <a:ext uri="{FF2B5EF4-FFF2-40B4-BE49-F238E27FC236}">
                  <a16:creationId xmlns:a16="http://schemas.microsoft.com/office/drawing/2014/main" id="{21FFCB63-385A-4C16-AEBA-8F12155CE224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92;p52">
              <a:extLst>
                <a:ext uri="{FF2B5EF4-FFF2-40B4-BE49-F238E27FC236}">
                  <a16:creationId xmlns:a16="http://schemas.microsoft.com/office/drawing/2014/main" id="{EF8687C4-32ED-4512-93A6-532633F2955B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93;p52">
              <a:extLst>
                <a:ext uri="{FF2B5EF4-FFF2-40B4-BE49-F238E27FC236}">
                  <a16:creationId xmlns:a16="http://schemas.microsoft.com/office/drawing/2014/main" id="{BBF8F0D7-D67C-47C8-92BC-CD83BAB87FED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694;p52">
              <a:extLst>
                <a:ext uri="{FF2B5EF4-FFF2-40B4-BE49-F238E27FC236}">
                  <a16:creationId xmlns:a16="http://schemas.microsoft.com/office/drawing/2014/main" id="{DE670E0A-6CE2-47B3-8700-B1B0AF9F3AC7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695;p52">
              <a:extLst>
                <a:ext uri="{FF2B5EF4-FFF2-40B4-BE49-F238E27FC236}">
                  <a16:creationId xmlns:a16="http://schemas.microsoft.com/office/drawing/2014/main" id="{A82AD779-09F9-4C2D-9528-C17917B209D0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696;p52">
              <a:extLst>
                <a:ext uri="{FF2B5EF4-FFF2-40B4-BE49-F238E27FC236}">
                  <a16:creationId xmlns:a16="http://schemas.microsoft.com/office/drawing/2014/main" id="{9DFBB42D-81A7-445D-B0B2-6EB91F29C872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97;p52">
              <a:extLst>
                <a:ext uri="{FF2B5EF4-FFF2-40B4-BE49-F238E27FC236}">
                  <a16:creationId xmlns:a16="http://schemas.microsoft.com/office/drawing/2014/main" id="{D0280A12-DCA3-42FE-B5A6-320BDE00D76C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98;p52">
              <a:extLst>
                <a:ext uri="{FF2B5EF4-FFF2-40B4-BE49-F238E27FC236}">
                  <a16:creationId xmlns:a16="http://schemas.microsoft.com/office/drawing/2014/main" id="{88F17E6D-0BA3-4986-BB18-A8C860786310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99;p52">
              <a:extLst>
                <a:ext uri="{FF2B5EF4-FFF2-40B4-BE49-F238E27FC236}">
                  <a16:creationId xmlns:a16="http://schemas.microsoft.com/office/drawing/2014/main" id="{770AB723-37D5-4ADE-B596-3E036FD9D278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00;p52">
              <a:extLst>
                <a:ext uri="{FF2B5EF4-FFF2-40B4-BE49-F238E27FC236}">
                  <a16:creationId xmlns:a16="http://schemas.microsoft.com/office/drawing/2014/main" id="{8C73BA95-F5BC-4BA0-8BD4-81C904083A36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01;p52">
              <a:extLst>
                <a:ext uri="{FF2B5EF4-FFF2-40B4-BE49-F238E27FC236}">
                  <a16:creationId xmlns:a16="http://schemas.microsoft.com/office/drawing/2014/main" id="{CDDE783F-8957-4F91-9F6C-78A0856D9D4E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02;p52">
              <a:extLst>
                <a:ext uri="{FF2B5EF4-FFF2-40B4-BE49-F238E27FC236}">
                  <a16:creationId xmlns:a16="http://schemas.microsoft.com/office/drawing/2014/main" id="{BEFA5633-085D-4719-BFB8-C1A9C6739724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03;p52">
              <a:extLst>
                <a:ext uri="{FF2B5EF4-FFF2-40B4-BE49-F238E27FC236}">
                  <a16:creationId xmlns:a16="http://schemas.microsoft.com/office/drawing/2014/main" id="{E6096A4D-5DA4-4DE9-8E66-D6F1E06EA231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704;p52">
              <a:extLst>
                <a:ext uri="{FF2B5EF4-FFF2-40B4-BE49-F238E27FC236}">
                  <a16:creationId xmlns:a16="http://schemas.microsoft.com/office/drawing/2014/main" id="{88DCB803-3A49-49F8-B113-0F73BE700C82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705;p52">
              <a:extLst>
                <a:ext uri="{FF2B5EF4-FFF2-40B4-BE49-F238E27FC236}">
                  <a16:creationId xmlns:a16="http://schemas.microsoft.com/office/drawing/2014/main" id="{A595EFE0-CB84-4D81-A7EC-CE4E65DDB4F0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706;p52">
              <a:extLst>
                <a:ext uri="{FF2B5EF4-FFF2-40B4-BE49-F238E27FC236}">
                  <a16:creationId xmlns:a16="http://schemas.microsoft.com/office/drawing/2014/main" id="{D73767B4-5D1D-4BA3-BD92-2A35B3FEDB7E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07;p52">
              <a:extLst>
                <a:ext uri="{FF2B5EF4-FFF2-40B4-BE49-F238E27FC236}">
                  <a16:creationId xmlns:a16="http://schemas.microsoft.com/office/drawing/2014/main" id="{7E176D7B-3BB0-4CB9-AE84-E1BDEB81430A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08;p52">
              <a:extLst>
                <a:ext uri="{FF2B5EF4-FFF2-40B4-BE49-F238E27FC236}">
                  <a16:creationId xmlns:a16="http://schemas.microsoft.com/office/drawing/2014/main" id="{F4F27684-7036-45C6-8C22-C7E670620F03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09;p52">
              <a:extLst>
                <a:ext uri="{FF2B5EF4-FFF2-40B4-BE49-F238E27FC236}">
                  <a16:creationId xmlns:a16="http://schemas.microsoft.com/office/drawing/2014/main" id="{C22EB2C2-F2A0-40BB-A4AE-3591BA774DCA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10;p52">
              <a:extLst>
                <a:ext uri="{FF2B5EF4-FFF2-40B4-BE49-F238E27FC236}">
                  <a16:creationId xmlns:a16="http://schemas.microsoft.com/office/drawing/2014/main" id="{A71BC33E-C527-4AFC-BACC-F94900956212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11;p52">
              <a:extLst>
                <a:ext uri="{FF2B5EF4-FFF2-40B4-BE49-F238E27FC236}">
                  <a16:creationId xmlns:a16="http://schemas.microsoft.com/office/drawing/2014/main" id="{A03EEFA2-EB2E-49AC-AB82-473359B1788F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12;p52">
              <a:extLst>
                <a:ext uri="{FF2B5EF4-FFF2-40B4-BE49-F238E27FC236}">
                  <a16:creationId xmlns:a16="http://schemas.microsoft.com/office/drawing/2014/main" id="{B72655EC-D0FA-4908-B256-45B5952CA4E1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13;p52">
              <a:extLst>
                <a:ext uri="{FF2B5EF4-FFF2-40B4-BE49-F238E27FC236}">
                  <a16:creationId xmlns:a16="http://schemas.microsoft.com/office/drawing/2014/main" id="{48CCBF5C-D0B8-4CEF-94BE-586AEE1BFE8F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14;p52">
              <a:extLst>
                <a:ext uri="{FF2B5EF4-FFF2-40B4-BE49-F238E27FC236}">
                  <a16:creationId xmlns:a16="http://schemas.microsoft.com/office/drawing/2014/main" id="{41B6BA1A-EA3A-43D6-9B40-C7C4EA039872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15;p52">
              <a:extLst>
                <a:ext uri="{FF2B5EF4-FFF2-40B4-BE49-F238E27FC236}">
                  <a16:creationId xmlns:a16="http://schemas.microsoft.com/office/drawing/2014/main" id="{298E2E3D-3B40-4AF3-9C41-0FE61396CE38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16;p52">
              <a:extLst>
                <a:ext uri="{FF2B5EF4-FFF2-40B4-BE49-F238E27FC236}">
                  <a16:creationId xmlns:a16="http://schemas.microsoft.com/office/drawing/2014/main" id="{60B2C079-CC7B-4861-8E8D-0B9C0177C6F5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717;p52">
              <a:extLst>
                <a:ext uri="{FF2B5EF4-FFF2-40B4-BE49-F238E27FC236}">
                  <a16:creationId xmlns:a16="http://schemas.microsoft.com/office/drawing/2014/main" id="{C617DCD1-A38F-465B-BA3F-244403829CF3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718;p52">
              <a:extLst>
                <a:ext uri="{FF2B5EF4-FFF2-40B4-BE49-F238E27FC236}">
                  <a16:creationId xmlns:a16="http://schemas.microsoft.com/office/drawing/2014/main" id="{3111EB5A-BFAF-4260-ACA4-D2E6C9DCD7FC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719;p52">
              <a:extLst>
                <a:ext uri="{FF2B5EF4-FFF2-40B4-BE49-F238E27FC236}">
                  <a16:creationId xmlns:a16="http://schemas.microsoft.com/office/drawing/2014/main" id="{24FC1D8F-F2EE-4356-8933-155338649110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720;p52">
              <a:extLst>
                <a:ext uri="{FF2B5EF4-FFF2-40B4-BE49-F238E27FC236}">
                  <a16:creationId xmlns:a16="http://schemas.microsoft.com/office/drawing/2014/main" id="{9602879F-24FF-4703-8426-614645776F3C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721;p52">
              <a:extLst>
                <a:ext uri="{FF2B5EF4-FFF2-40B4-BE49-F238E27FC236}">
                  <a16:creationId xmlns:a16="http://schemas.microsoft.com/office/drawing/2014/main" id="{AA3325E4-9D52-4D73-9945-92FBB670C0FB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22;p52">
              <a:extLst>
                <a:ext uri="{FF2B5EF4-FFF2-40B4-BE49-F238E27FC236}">
                  <a16:creationId xmlns:a16="http://schemas.microsoft.com/office/drawing/2014/main" id="{60F52B83-F30F-47D3-A5C7-CA4182BAFC99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723;p52">
              <a:extLst>
                <a:ext uri="{FF2B5EF4-FFF2-40B4-BE49-F238E27FC236}">
                  <a16:creationId xmlns:a16="http://schemas.microsoft.com/office/drawing/2014/main" id="{FCEA8C41-EA98-484B-99C2-97C959D931A0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724;p52">
              <a:extLst>
                <a:ext uri="{FF2B5EF4-FFF2-40B4-BE49-F238E27FC236}">
                  <a16:creationId xmlns:a16="http://schemas.microsoft.com/office/drawing/2014/main" id="{4970679C-8E02-4378-8E39-C490CF187C7C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0725;p52">
              <a:extLst>
                <a:ext uri="{FF2B5EF4-FFF2-40B4-BE49-F238E27FC236}">
                  <a16:creationId xmlns:a16="http://schemas.microsoft.com/office/drawing/2014/main" id="{3F5565A0-D303-474F-B294-3D86B18C761C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0726;p52">
              <a:extLst>
                <a:ext uri="{FF2B5EF4-FFF2-40B4-BE49-F238E27FC236}">
                  <a16:creationId xmlns:a16="http://schemas.microsoft.com/office/drawing/2014/main" id="{BBF5AA6D-C6A2-4B39-AD04-6DCA797F3CD5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0727;p52">
              <a:extLst>
                <a:ext uri="{FF2B5EF4-FFF2-40B4-BE49-F238E27FC236}">
                  <a16:creationId xmlns:a16="http://schemas.microsoft.com/office/drawing/2014/main" id="{D618AB28-12E5-4CB0-B374-E85D4E78E134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0728;p52">
              <a:extLst>
                <a:ext uri="{FF2B5EF4-FFF2-40B4-BE49-F238E27FC236}">
                  <a16:creationId xmlns:a16="http://schemas.microsoft.com/office/drawing/2014/main" id="{DAA4BC18-75EB-41DE-8AAD-8E19544DCD60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0729;p52">
              <a:extLst>
                <a:ext uri="{FF2B5EF4-FFF2-40B4-BE49-F238E27FC236}">
                  <a16:creationId xmlns:a16="http://schemas.microsoft.com/office/drawing/2014/main" id="{4E1E4660-350F-4172-94B3-E9F9B5F58151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730;p52">
              <a:extLst>
                <a:ext uri="{FF2B5EF4-FFF2-40B4-BE49-F238E27FC236}">
                  <a16:creationId xmlns:a16="http://schemas.microsoft.com/office/drawing/2014/main" id="{1DCA9746-062D-40DD-8A3A-90EEAA44001F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731;p52">
              <a:extLst>
                <a:ext uri="{FF2B5EF4-FFF2-40B4-BE49-F238E27FC236}">
                  <a16:creationId xmlns:a16="http://schemas.microsoft.com/office/drawing/2014/main" id="{7BC3EDD4-C72B-4F0E-8076-6588E510326A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732;p52">
              <a:extLst>
                <a:ext uri="{FF2B5EF4-FFF2-40B4-BE49-F238E27FC236}">
                  <a16:creationId xmlns:a16="http://schemas.microsoft.com/office/drawing/2014/main" id="{CA04686A-3204-47BB-90A5-F78B6B674045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733;p52">
              <a:extLst>
                <a:ext uri="{FF2B5EF4-FFF2-40B4-BE49-F238E27FC236}">
                  <a16:creationId xmlns:a16="http://schemas.microsoft.com/office/drawing/2014/main" id="{719EA4F7-0910-4CDF-85EB-EAB418AF6CA4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734;p52">
              <a:extLst>
                <a:ext uri="{FF2B5EF4-FFF2-40B4-BE49-F238E27FC236}">
                  <a16:creationId xmlns:a16="http://schemas.microsoft.com/office/drawing/2014/main" id="{024B63B1-EC47-49B4-9D1B-D1D6AFC8C593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735;p52">
              <a:extLst>
                <a:ext uri="{FF2B5EF4-FFF2-40B4-BE49-F238E27FC236}">
                  <a16:creationId xmlns:a16="http://schemas.microsoft.com/office/drawing/2014/main" id="{44E10B83-9875-41BD-823F-6FBCE1957DAC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736;p52">
              <a:extLst>
                <a:ext uri="{FF2B5EF4-FFF2-40B4-BE49-F238E27FC236}">
                  <a16:creationId xmlns:a16="http://schemas.microsoft.com/office/drawing/2014/main" id="{0A37B438-0480-4A80-81C8-01D4AC2E6E5C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737;p52">
              <a:extLst>
                <a:ext uri="{FF2B5EF4-FFF2-40B4-BE49-F238E27FC236}">
                  <a16:creationId xmlns:a16="http://schemas.microsoft.com/office/drawing/2014/main" id="{5BCF43BA-840F-4770-8487-3052E31D57C9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738;p52">
              <a:extLst>
                <a:ext uri="{FF2B5EF4-FFF2-40B4-BE49-F238E27FC236}">
                  <a16:creationId xmlns:a16="http://schemas.microsoft.com/office/drawing/2014/main" id="{F4BA0C0D-E170-4F57-874C-5B1AE16D8F2E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739;p52">
              <a:extLst>
                <a:ext uri="{FF2B5EF4-FFF2-40B4-BE49-F238E27FC236}">
                  <a16:creationId xmlns:a16="http://schemas.microsoft.com/office/drawing/2014/main" id="{45DE3B5B-4A4A-45C4-93F7-7BA410D19FE6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740;p52">
              <a:extLst>
                <a:ext uri="{FF2B5EF4-FFF2-40B4-BE49-F238E27FC236}">
                  <a16:creationId xmlns:a16="http://schemas.microsoft.com/office/drawing/2014/main" id="{61F1436A-C1B0-4D4E-A997-1375C23269CC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741;p52">
              <a:extLst>
                <a:ext uri="{FF2B5EF4-FFF2-40B4-BE49-F238E27FC236}">
                  <a16:creationId xmlns:a16="http://schemas.microsoft.com/office/drawing/2014/main" id="{0033F763-F962-4AA4-A7BD-C8184BA3EAE4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742;p52">
              <a:extLst>
                <a:ext uri="{FF2B5EF4-FFF2-40B4-BE49-F238E27FC236}">
                  <a16:creationId xmlns:a16="http://schemas.microsoft.com/office/drawing/2014/main" id="{45469B1A-A748-48EC-888A-6E83ADCE50AB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743;p52">
              <a:extLst>
                <a:ext uri="{FF2B5EF4-FFF2-40B4-BE49-F238E27FC236}">
                  <a16:creationId xmlns:a16="http://schemas.microsoft.com/office/drawing/2014/main" id="{A969FBFE-7DF0-4550-B798-F664B6209FAE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44;p52">
              <a:extLst>
                <a:ext uri="{FF2B5EF4-FFF2-40B4-BE49-F238E27FC236}">
                  <a16:creationId xmlns:a16="http://schemas.microsoft.com/office/drawing/2014/main" id="{46281516-D95F-4DC7-930C-E5A0FB31E698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45;p52">
              <a:extLst>
                <a:ext uri="{FF2B5EF4-FFF2-40B4-BE49-F238E27FC236}">
                  <a16:creationId xmlns:a16="http://schemas.microsoft.com/office/drawing/2014/main" id="{3754EA87-4777-4A96-A8FF-10456CF473DB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0746;p52">
              <a:extLst>
                <a:ext uri="{FF2B5EF4-FFF2-40B4-BE49-F238E27FC236}">
                  <a16:creationId xmlns:a16="http://schemas.microsoft.com/office/drawing/2014/main" id="{7B10BD47-11B3-405F-B7FE-4A1521650036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0747;p52">
              <a:extLst>
                <a:ext uri="{FF2B5EF4-FFF2-40B4-BE49-F238E27FC236}">
                  <a16:creationId xmlns:a16="http://schemas.microsoft.com/office/drawing/2014/main" id="{62C25FB8-3CE5-4FAC-AA5C-18C802C38336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0748;p52">
              <a:extLst>
                <a:ext uri="{FF2B5EF4-FFF2-40B4-BE49-F238E27FC236}">
                  <a16:creationId xmlns:a16="http://schemas.microsoft.com/office/drawing/2014/main" id="{9B2905E4-8C49-41B2-B3EA-DDD057DF4D4D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0749;p52">
              <a:extLst>
                <a:ext uri="{FF2B5EF4-FFF2-40B4-BE49-F238E27FC236}">
                  <a16:creationId xmlns:a16="http://schemas.microsoft.com/office/drawing/2014/main" id="{30EB105D-BAD7-45B6-AF30-5CF097314C27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0750;p52">
              <a:extLst>
                <a:ext uri="{FF2B5EF4-FFF2-40B4-BE49-F238E27FC236}">
                  <a16:creationId xmlns:a16="http://schemas.microsoft.com/office/drawing/2014/main" id="{CE1A9FE5-C80A-4D72-9F10-F940D8E07747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0751;p52">
              <a:extLst>
                <a:ext uri="{FF2B5EF4-FFF2-40B4-BE49-F238E27FC236}">
                  <a16:creationId xmlns:a16="http://schemas.microsoft.com/office/drawing/2014/main" id="{62C01124-6BB0-471F-A102-BCD67A15769F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0752;p52">
              <a:extLst>
                <a:ext uri="{FF2B5EF4-FFF2-40B4-BE49-F238E27FC236}">
                  <a16:creationId xmlns:a16="http://schemas.microsoft.com/office/drawing/2014/main" id="{1F6F697B-E600-44A8-A6E5-6D3E08EF77D2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0753;p52">
              <a:extLst>
                <a:ext uri="{FF2B5EF4-FFF2-40B4-BE49-F238E27FC236}">
                  <a16:creationId xmlns:a16="http://schemas.microsoft.com/office/drawing/2014/main" id="{0609C124-AB39-41F9-983E-337361D7CEB6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0754;p52">
              <a:extLst>
                <a:ext uri="{FF2B5EF4-FFF2-40B4-BE49-F238E27FC236}">
                  <a16:creationId xmlns:a16="http://schemas.microsoft.com/office/drawing/2014/main" id="{C5698AF4-7937-44A6-82F1-9B1617A203F7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0755;p52">
              <a:extLst>
                <a:ext uri="{FF2B5EF4-FFF2-40B4-BE49-F238E27FC236}">
                  <a16:creationId xmlns:a16="http://schemas.microsoft.com/office/drawing/2014/main" id="{77F28640-CA6A-4B68-9A5C-4DC18F3BE0EA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0756;p52">
              <a:extLst>
                <a:ext uri="{FF2B5EF4-FFF2-40B4-BE49-F238E27FC236}">
                  <a16:creationId xmlns:a16="http://schemas.microsoft.com/office/drawing/2014/main" id="{FDAEA664-C542-4E0E-82F6-0BA8E0C59CC0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0757;p52">
              <a:extLst>
                <a:ext uri="{FF2B5EF4-FFF2-40B4-BE49-F238E27FC236}">
                  <a16:creationId xmlns:a16="http://schemas.microsoft.com/office/drawing/2014/main" id="{753FE71E-79D4-4251-A508-AE00CCC15BCB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0758;p52">
              <a:extLst>
                <a:ext uri="{FF2B5EF4-FFF2-40B4-BE49-F238E27FC236}">
                  <a16:creationId xmlns:a16="http://schemas.microsoft.com/office/drawing/2014/main" id="{354001DD-D66E-4C39-9437-49F60058EA9D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0759;p52">
              <a:extLst>
                <a:ext uri="{FF2B5EF4-FFF2-40B4-BE49-F238E27FC236}">
                  <a16:creationId xmlns:a16="http://schemas.microsoft.com/office/drawing/2014/main" id="{72600641-14A9-45A5-A1B6-12B54B6C6098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0760;p52">
              <a:extLst>
                <a:ext uri="{FF2B5EF4-FFF2-40B4-BE49-F238E27FC236}">
                  <a16:creationId xmlns:a16="http://schemas.microsoft.com/office/drawing/2014/main" id="{C7D91C50-9BBE-454E-B696-538375A7BFF0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0761;p52">
              <a:extLst>
                <a:ext uri="{FF2B5EF4-FFF2-40B4-BE49-F238E27FC236}">
                  <a16:creationId xmlns:a16="http://schemas.microsoft.com/office/drawing/2014/main" id="{9FBB21F4-5E0A-4C11-B511-3863395638FD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0762;p52">
              <a:extLst>
                <a:ext uri="{FF2B5EF4-FFF2-40B4-BE49-F238E27FC236}">
                  <a16:creationId xmlns:a16="http://schemas.microsoft.com/office/drawing/2014/main" id="{366B44D9-8CE6-4405-AC7D-43B24D924366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0763;p52">
              <a:extLst>
                <a:ext uri="{FF2B5EF4-FFF2-40B4-BE49-F238E27FC236}">
                  <a16:creationId xmlns:a16="http://schemas.microsoft.com/office/drawing/2014/main" id="{F84E8F4A-3531-43D1-BDCD-A730C2E916F2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0764;p52">
              <a:extLst>
                <a:ext uri="{FF2B5EF4-FFF2-40B4-BE49-F238E27FC236}">
                  <a16:creationId xmlns:a16="http://schemas.microsoft.com/office/drawing/2014/main" id="{703F5F7E-A5B3-4143-B99B-60AAB6290B31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0765;p52">
              <a:extLst>
                <a:ext uri="{FF2B5EF4-FFF2-40B4-BE49-F238E27FC236}">
                  <a16:creationId xmlns:a16="http://schemas.microsoft.com/office/drawing/2014/main" id="{352B5AD9-C772-4E59-A332-9D066F07FE65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0766;p52">
              <a:extLst>
                <a:ext uri="{FF2B5EF4-FFF2-40B4-BE49-F238E27FC236}">
                  <a16:creationId xmlns:a16="http://schemas.microsoft.com/office/drawing/2014/main" id="{B5523EEF-350F-478A-8E00-232F95103DF9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0767;p52">
              <a:extLst>
                <a:ext uri="{FF2B5EF4-FFF2-40B4-BE49-F238E27FC236}">
                  <a16:creationId xmlns:a16="http://schemas.microsoft.com/office/drawing/2014/main" id="{09F773CE-54F0-402F-8D6E-B4CECEA9164C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0768;p52">
              <a:extLst>
                <a:ext uri="{FF2B5EF4-FFF2-40B4-BE49-F238E27FC236}">
                  <a16:creationId xmlns:a16="http://schemas.microsoft.com/office/drawing/2014/main" id="{C47DEAF3-EEEB-40CE-934E-26C07FFDFC40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0769;p52">
              <a:extLst>
                <a:ext uri="{FF2B5EF4-FFF2-40B4-BE49-F238E27FC236}">
                  <a16:creationId xmlns:a16="http://schemas.microsoft.com/office/drawing/2014/main" id="{6914727F-42B7-4208-A94B-F0F5746A5235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0770;p52">
              <a:extLst>
                <a:ext uri="{FF2B5EF4-FFF2-40B4-BE49-F238E27FC236}">
                  <a16:creationId xmlns:a16="http://schemas.microsoft.com/office/drawing/2014/main" id="{046CF8F4-D9E2-423D-9432-76B3E4F3A606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0771;p52">
              <a:extLst>
                <a:ext uri="{FF2B5EF4-FFF2-40B4-BE49-F238E27FC236}">
                  <a16:creationId xmlns:a16="http://schemas.microsoft.com/office/drawing/2014/main" id="{EFCA66A3-2286-42AF-88F5-B27E6EC229FE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0772;p52">
              <a:extLst>
                <a:ext uri="{FF2B5EF4-FFF2-40B4-BE49-F238E27FC236}">
                  <a16:creationId xmlns:a16="http://schemas.microsoft.com/office/drawing/2014/main" id="{08BBA44D-0481-4D36-9C1C-CDEE949F2101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0773;p52">
              <a:extLst>
                <a:ext uri="{FF2B5EF4-FFF2-40B4-BE49-F238E27FC236}">
                  <a16:creationId xmlns:a16="http://schemas.microsoft.com/office/drawing/2014/main" id="{D82A4AC7-EDE2-4C01-954B-FB8E88C3558F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0774;p52">
              <a:extLst>
                <a:ext uri="{FF2B5EF4-FFF2-40B4-BE49-F238E27FC236}">
                  <a16:creationId xmlns:a16="http://schemas.microsoft.com/office/drawing/2014/main" id="{E74E8459-A564-42D0-8AEE-D976763A415B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0775;p52">
              <a:extLst>
                <a:ext uri="{FF2B5EF4-FFF2-40B4-BE49-F238E27FC236}">
                  <a16:creationId xmlns:a16="http://schemas.microsoft.com/office/drawing/2014/main" id="{900FF2DF-BA8B-4117-97E3-C92468A98E43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0776;p52">
              <a:extLst>
                <a:ext uri="{FF2B5EF4-FFF2-40B4-BE49-F238E27FC236}">
                  <a16:creationId xmlns:a16="http://schemas.microsoft.com/office/drawing/2014/main" id="{E8D8B416-8069-46B2-BF31-D6B9F00AF3F3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0777;p52">
              <a:extLst>
                <a:ext uri="{FF2B5EF4-FFF2-40B4-BE49-F238E27FC236}">
                  <a16:creationId xmlns:a16="http://schemas.microsoft.com/office/drawing/2014/main" id="{4EE16456-1FA3-4354-B386-DDC0EC0E4C6B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0778;p52">
              <a:extLst>
                <a:ext uri="{FF2B5EF4-FFF2-40B4-BE49-F238E27FC236}">
                  <a16:creationId xmlns:a16="http://schemas.microsoft.com/office/drawing/2014/main" id="{A4F41351-C2A7-4325-8B2E-533B9AC91360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0779;p52">
              <a:extLst>
                <a:ext uri="{FF2B5EF4-FFF2-40B4-BE49-F238E27FC236}">
                  <a16:creationId xmlns:a16="http://schemas.microsoft.com/office/drawing/2014/main" id="{EC2FDC96-39A5-46B7-AD37-58B1F7401A8E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780;p52">
              <a:extLst>
                <a:ext uri="{FF2B5EF4-FFF2-40B4-BE49-F238E27FC236}">
                  <a16:creationId xmlns:a16="http://schemas.microsoft.com/office/drawing/2014/main" id="{2145B5DF-CD5A-48F4-B54C-20C34A15DA4B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0781;p52">
              <a:extLst>
                <a:ext uri="{FF2B5EF4-FFF2-40B4-BE49-F238E27FC236}">
                  <a16:creationId xmlns:a16="http://schemas.microsoft.com/office/drawing/2014/main" id="{9204B387-21A8-4F69-A071-3B44F280CD64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782;p52">
              <a:extLst>
                <a:ext uri="{FF2B5EF4-FFF2-40B4-BE49-F238E27FC236}">
                  <a16:creationId xmlns:a16="http://schemas.microsoft.com/office/drawing/2014/main" id="{5C9BE35C-9CC7-486F-BBBC-6DC5E02E9774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783;p52">
              <a:extLst>
                <a:ext uri="{FF2B5EF4-FFF2-40B4-BE49-F238E27FC236}">
                  <a16:creationId xmlns:a16="http://schemas.microsoft.com/office/drawing/2014/main" id="{BBE2AD6C-FF69-4F44-91E3-8C5F7A965007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784;p52">
              <a:extLst>
                <a:ext uri="{FF2B5EF4-FFF2-40B4-BE49-F238E27FC236}">
                  <a16:creationId xmlns:a16="http://schemas.microsoft.com/office/drawing/2014/main" id="{ABE2FB38-733A-4D40-8259-8A6B840C8446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0785;p52">
              <a:extLst>
                <a:ext uri="{FF2B5EF4-FFF2-40B4-BE49-F238E27FC236}">
                  <a16:creationId xmlns:a16="http://schemas.microsoft.com/office/drawing/2014/main" id="{2D3869B1-ED91-4139-90EB-AD8EE96F974B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0786;p52">
              <a:extLst>
                <a:ext uri="{FF2B5EF4-FFF2-40B4-BE49-F238E27FC236}">
                  <a16:creationId xmlns:a16="http://schemas.microsoft.com/office/drawing/2014/main" id="{EBF7B546-D193-4487-AFF3-98182805BAFA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787;p52">
              <a:extLst>
                <a:ext uri="{FF2B5EF4-FFF2-40B4-BE49-F238E27FC236}">
                  <a16:creationId xmlns:a16="http://schemas.microsoft.com/office/drawing/2014/main" id="{7C239AD5-473C-4253-ABA7-737E2106B8DD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788;p52">
              <a:extLst>
                <a:ext uri="{FF2B5EF4-FFF2-40B4-BE49-F238E27FC236}">
                  <a16:creationId xmlns:a16="http://schemas.microsoft.com/office/drawing/2014/main" id="{075F5035-E5B9-40F7-A6CF-FBAAF9C04C21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789;p52">
              <a:extLst>
                <a:ext uri="{FF2B5EF4-FFF2-40B4-BE49-F238E27FC236}">
                  <a16:creationId xmlns:a16="http://schemas.microsoft.com/office/drawing/2014/main" id="{2AED7D0C-9117-439A-A825-F0A4E8CA59D0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790;p52">
              <a:extLst>
                <a:ext uri="{FF2B5EF4-FFF2-40B4-BE49-F238E27FC236}">
                  <a16:creationId xmlns:a16="http://schemas.microsoft.com/office/drawing/2014/main" id="{46948286-FBFC-4584-9318-E5B1A74FA2D1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791;p52">
              <a:extLst>
                <a:ext uri="{FF2B5EF4-FFF2-40B4-BE49-F238E27FC236}">
                  <a16:creationId xmlns:a16="http://schemas.microsoft.com/office/drawing/2014/main" id="{E0BAFAC0-C9A3-4CE3-9F81-747CA303D9DE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792;p52">
              <a:extLst>
                <a:ext uri="{FF2B5EF4-FFF2-40B4-BE49-F238E27FC236}">
                  <a16:creationId xmlns:a16="http://schemas.microsoft.com/office/drawing/2014/main" id="{87F06423-8D07-4DFE-91BC-AAB287D56997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793;p52">
              <a:extLst>
                <a:ext uri="{FF2B5EF4-FFF2-40B4-BE49-F238E27FC236}">
                  <a16:creationId xmlns:a16="http://schemas.microsoft.com/office/drawing/2014/main" id="{729F1925-1221-4241-8E85-3A8A2331F44A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794;p52">
              <a:extLst>
                <a:ext uri="{FF2B5EF4-FFF2-40B4-BE49-F238E27FC236}">
                  <a16:creationId xmlns:a16="http://schemas.microsoft.com/office/drawing/2014/main" id="{4FCC9EA3-49B7-4A18-9870-B097723F96CB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795;p52">
              <a:extLst>
                <a:ext uri="{FF2B5EF4-FFF2-40B4-BE49-F238E27FC236}">
                  <a16:creationId xmlns:a16="http://schemas.microsoft.com/office/drawing/2014/main" id="{C600C173-42E0-4807-B018-7E8A9A950783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796;p52">
              <a:extLst>
                <a:ext uri="{FF2B5EF4-FFF2-40B4-BE49-F238E27FC236}">
                  <a16:creationId xmlns:a16="http://schemas.microsoft.com/office/drawing/2014/main" id="{29BD8376-F556-4BE5-8950-8CFDC8B2AD90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797;p52">
              <a:extLst>
                <a:ext uri="{FF2B5EF4-FFF2-40B4-BE49-F238E27FC236}">
                  <a16:creationId xmlns:a16="http://schemas.microsoft.com/office/drawing/2014/main" id="{965302BC-F5A9-49AF-80EA-52B0B81A2290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798;p52">
              <a:extLst>
                <a:ext uri="{FF2B5EF4-FFF2-40B4-BE49-F238E27FC236}">
                  <a16:creationId xmlns:a16="http://schemas.microsoft.com/office/drawing/2014/main" id="{A3EF4053-9D51-41D3-9F81-7F109F54565D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799;p52">
              <a:extLst>
                <a:ext uri="{FF2B5EF4-FFF2-40B4-BE49-F238E27FC236}">
                  <a16:creationId xmlns:a16="http://schemas.microsoft.com/office/drawing/2014/main" id="{7E0323CD-DEE1-4937-96E1-4BC693B72EFF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800;p52">
              <a:extLst>
                <a:ext uri="{FF2B5EF4-FFF2-40B4-BE49-F238E27FC236}">
                  <a16:creationId xmlns:a16="http://schemas.microsoft.com/office/drawing/2014/main" id="{32B1CD80-6AA5-4491-97A9-012E8D84997F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801;p52">
              <a:extLst>
                <a:ext uri="{FF2B5EF4-FFF2-40B4-BE49-F238E27FC236}">
                  <a16:creationId xmlns:a16="http://schemas.microsoft.com/office/drawing/2014/main" id="{46CD71C3-E306-4FAD-9292-E141F16AB080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802;p52">
              <a:extLst>
                <a:ext uri="{FF2B5EF4-FFF2-40B4-BE49-F238E27FC236}">
                  <a16:creationId xmlns:a16="http://schemas.microsoft.com/office/drawing/2014/main" id="{04E2071A-C0A1-4A59-9E80-7E97607704BD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803;p52">
              <a:extLst>
                <a:ext uri="{FF2B5EF4-FFF2-40B4-BE49-F238E27FC236}">
                  <a16:creationId xmlns:a16="http://schemas.microsoft.com/office/drawing/2014/main" id="{366940F1-D215-4975-AF01-94566AEF8BBA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804;p52">
              <a:extLst>
                <a:ext uri="{FF2B5EF4-FFF2-40B4-BE49-F238E27FC236}">
                  <a16:creationId xmlns:a16="http://schemas.microsoft.com/office/drawing/2014/main" id="{F79D9732-8672-478F-87DF-A754C7493680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805;p52">
              <a:extLst>
                <a:ext uri="{FF2B5EF4-FFF2-40B4-BE49-F238E27FC236}">
                  <a16:creationId xmlns:a16="http://schemas.microsoft.com/office/drawing/2014/main" id="{F9C4AFFE-5660-454F-A4CA-1FA50142A8CA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806;p52">
              <a:extLst>
                <a:ext uri="{FF2B5EF4-FFF2-40B4-BE49-F238E27FC236}">
                  <a16:creationId xmlns:a16="http://schemas.microsoft.com/office/drawing/2014/main" id="{B387658D-293E-4ED4-A3B7-C19C223099CF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807;p52">
              <a:extLst>
                <a:ext uri="{FF2B5EF4-FFF2-40B4-BE49-F238E27FC236}">
                  <a16:creationId xmlns:a16="http://schemas.microsoft.com/office/drawing/2014/main" id="{798D43B4-6217-4360-8011-DF6C1F0AB564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808;p52">
              <a:extLst>
                <a:ext uri="{FF2B5EF4-FFF2-40B4-BE49-F238E27FC236}">
                  <a16:creationId xmlns:a16="http://schemas.microsoft.com/office/drawing/2014/main" id="{C31BB80B-918D-413A-B7C6-4F50E5DBC4AB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809;p52">
              <a:extLst>
                <a:ext uri="{FF2B5EF4-FFF2-40B4-BE49-F238E27FC236}">
                  <a16:creationId xmlns:a16="http://schemas.microsoft.com/office/drawing/2014/main" id="{3C58E4FD-AA4C-4EE1-832B-971C7CED5C88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810;p52">
              <a:extLst>
                <a:ext uri="{FF2B5EF4-FFF2-40B4-BE49-F238E27FC236}">
                  <a16:creationId xmlns:a16="http://schemas.microsoft.com/office/drawing/2014/main" id="{BB77779B-B44E-42E0-A1A7-A013F5ED546B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811;p52">
              <a:extLst>
                <a:ext uri="{FF2B5EF4-FFF2-40B4-BE49-F238E27FC236}">
                  <a16:creationId xmlns:a16="http://schemas.microsoft.com/office/drawing/2014/main" id="{7F9CC1E1-93DE-4DDA-A9FB-3880EB666334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812;p52">
              <a:extLst>
                <a:ext uri="{FF2B5EF4-FFF2-40B4-BE49-F238E27FC236}">
                  <a16:creationId xmlns:a16="http://schemas.microsoft.com/office/drawing/2014/main" id="{34FB93D2-3D12-43BB-B6B5-737BCA433C7F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0813;p52">
              <a:extLst>
                <a:ext uri="{FF2B5EF4-FFF2-40B4-BE49-F238E27FC236}">
                  <a16:creationId xmlns:a16="http://schemas.microsoft.com/office/drawing/2014/main" id="{D7A7A635-ADAD-43B5-AFC1-45BF419602E8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0814;p52">
              <a:extLst>
                <a:ext uri="{FF2B5EF4-FFF2-40B4-BE49-F238E27FC236}">
                  <a16:creationId xmlns:a16="http://schemas.microsoft.com/office/drawing/2014/main" id="{4E1E524B-F632-49AC-81F9-811C3C191E1F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0815;p52">
              <a:extLst>
                <a:ext uri="{FF2B5EF4-FFF2-40B4-BE49-F238E27FC236}">
                  <a16:creationId xmlns:a16="http://schemas.microsoft.com/office/drawing/2014/main" id="{1FE6253B-3E02-4AC6-A2E5-C5834BEABCC2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0816;p52">
              <a:extLst>
                <a:ext uri="{FF2B5EF4-FFF2-40B4-BE49-F238E27FC236}">
                  <a16:creationId xmlns:a16="http://schemas.microsoft.com/office/drawing/2014/main" id="{4D368FC7-CA69-478F-88C5-C0FD92C1F9E0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0817;p52">
              <a:extLst>
                <a:ext uri="{FF2B5EF4-FFF2-40B4-BE49-F238E27FC236}">
                  <a16:creationId xmlns:a16="http://schemas.microsoft.com/office/drawing/2014/main" id="{F9C784CE-37CD-4269-8E79-21A53678281E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0818;p52">
              <a:extLst>
                <a:ext uri="{FF2B5EF4-FFF2-40B4-BE49-F238E27FC236}">
                  <a16:creationId xmlns:a16="http://schemas.microsoft.com/office/drawing/2014/main" id="{9BB85A43-5C3F-4FE7-86C1-58903D4A045C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0819;p52">
              <a:extLst>
                <a:ext uri="{FF2B5EF4-FFF2-40B4-BE49-F238E27FC236}">
                  <a16:creationId xmlns:a16="http://schemas.microsoft.com/office/drawing/2014/main" id="{A49BE34A-3E49-496B-B85B-D45B83C6CB7D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0820;p52">
              <a:extLst>
                <a:ext uri="{FF2B5EF4-FFF2-40B4-BE49-F238E27FC236}">
                  <a16:creationId xmlns:a16="http://schemas.microsoft.com/office/drawing/2014/main" id="{7DD4E0B5-2C10-44F6-B932-438EDC97198E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0821;p52">
              <a:extLst>
                <a:ext uri="{FF2B5EF4-FFF2-40B4-BE49-F238E27FC236}">
                  <a16:creationId xmlns:a16="http://schemas.microsoft.com/office/drawing/2014/main" id="{4DF3B2C2-C8FC-4642-BD54-32F55D6A8DCB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0822;p52">
              <a:extLst>
                <a:ext uri="{FF2B5EF4-FFF2-40B4-BE49-F238E27FC236}">
                  <a16:creationId xmlns:a16="http://schemas.microsoft.com/office/drawing/2014/main" id="{915592DB-FC0C-4097-9646-E74DB9F766BD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0823;p52">
              <a:extLst>
                <a:ext uri="{FF2B5EF4-FFF2-40B4-BE49-F238E27FC236}">
                  <a16:creationId xmlns:a16="http://schemas.microsoft.com/office/drawing/2014/main" id="{62E55602-B08B-463A-B27A-F486132BD51D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0824;p52">
              <a:extLst>
                <a:ext uri="{FF2B5EF4-FFF2-40B4-BE49-F238E27FC236}">
                  <a16:creationId xmlns:a16="http://schemas.microsoft.com/office/drawing/2014/main" id="{3CC4130E-94D1-40A0-922B-6DDC7A70E4D3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0825;p52">
              <a:extLst>
                <a:ext uri="{FF2B5EF4-FFF2-40B4-BE49-F238E27FC236}">
                  <a16:creationId xmlns:a16="http://schemas.microsoft.com/office/drawing/2014/main" id="{C7094E98-082A-4EEB-B5BB-A2007AB7659D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0826;p52">
              <a:extLst>
                <a:ext uri="{FF2B5EF4-FFF2-40B4-BE49-F238E27FC236}">
                  <a16:creationId xmlns:a16="http://schemas.microsoft.com/office/drawing/2014/main" id="{FDB8CEBE-7DA9-4194-8CC5-57FDF31D19AD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27;p52">
              <a:extLst>
                <a:ext uri="{FF2B5EF4-FFF2-40B4-BE49-F238E27FC236}">
                  <a16:creationId xmlns:a16="http://schemas.microsoft.com/office/drawing/2014/main" id="{0EB93E2A-A338-4B30-BB79-D3F7EC0C596C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0828;p52">
              <a:extLst>
                <a:ext uri="{FF2B5EF4-FFF2-40B4-BE49-F238E27FC236}">
                  <a16:creationId xmlns:a16="http://schemas.microsoft.com/office/drawing/2014/main" id="{FE772337-D63F-40C1-A69D-7FBD52B7A323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0829;p52">
              <a:extLst>
                <a:ext uri="{FF2B5EF4-FFF2-40B4-BE49-F238E27FC236}">
                  <a16:creationId xmlns:a16="http://schemas.microsoft.com/office/drawing/2014/main" id="{BA6DEA20-B37D-4949-B93E-F551E8F94B46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0830;p52">
              <a:extLst>
                <a:ext uri="{FF2B5EF4-FFF2-40B4-BE49-F238E27FC236}">
                  <a16:creationId xmlns:a16="http://schemas.microsoft.com/office/drawing/2014/main" id="{F9DBF4BD-5C77-437A-A3CB-417048CC42D7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0831;p52">
              <a:extLst>
                <a:ext uri="{FF2B5EF4-FFF2-40B4-BE49-F238E27FC236}">
                  <a16:creationId xmlns:a16="http://schemas.microsoft.com/office/drawing/2014/main" id="{3CFE0939-24CF-455A-B171-63041C8E3142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0832;p52">
              <a:extLst>
                <a:ext uri="{FF2B5EF4-FFF2-40B4-BE49-F238E27FC236}">
                  <a16:creationId xmlns:a16="http://schemas.microsoft.com/office/drawing/2014/main" id="{81DF01D7-1380-4630-B311-931FF460B412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0833;p52">
              <a:extLst>
                <a:ext uri="{FF2B5EF4-FFF2-40B4-BE49-F238E27FC236}">
                  <a16:creationId xmlns:a16="http://schemas.microsoft.com/office/drawing/2014/main" id="{4BF310A1-A5B6-43FA-8703-09AD1BADED01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0834;p52">
              <a:extLst>
                <a:ext uri="{FF2B5EF4-FFF2-40B4-BE49-F238E27FC236}">
                  <a16:creationId xmlns:a16="http://schemas.microsoft.com/office/drawing/2014/main" id="{2C742987-E912-41C8-B466-5F66161A75BA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0835;p52">
              <a:extLst>
                <a:ext uri="{FF2B5EF4-FFF2-40B4-BE49-F238E27FC236}">
                  <a16:creationId xmlns:a16="http://schemas.microsoft.com/office/drawing/2014/main" id="{31567F9E-B713-4115-B664-4756226B76B7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0836;p52">
              <a:extLst>
                <a:ext uri="{FF2B5EF4-FFF2-40B4-BE49-F238E27FC236}">
                  <a16:creationId xmlns:a16="http://schemas.microsoft.com/office/drawing/2014/main" id="{B58D5321-6878-49D8-9E6E-DC032D72D37D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0837;p52">
              <a:extLst>
                <a:ext uri="{FF2B5EF4-FFF2-40B4-BE49-F238E27FC236}">
                  <a16:creationId xmlns:a16="http://schemas.microsoft.com/office/drawing/2014/main" id="{C08ECEAA-7A39-4739-8338-A9C89FFF591B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0838;p52">
              <a:extLst>
                <a:ext uri="{FF2B5EF4-FFF2-40B4-BE49-F238E27FC236}">
                  <a16:creationId xmlns:a16="http://schemas.microsoft.com/office/drawing/2014/main" id="{22D0C6ED-0008-4652-97B3-1111B4B67012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0839;p52">
              <a:extLst>
                <a:ext uri="{FF2B5EF4-FFF2-40B4-BE49-F238E27FC236}">
                  <a16:creationId xmlns:a16="http://schemas.microsoft.com/office/drawing/2014/main" id="{4995EAF4-2066-4DAB-9C7D-9D653235ABEE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0840;p52">
              <a:extLst>
                <a:ext uri="{FF2B5EF4-FFF2-40B4-BE49-F238E27FC236}">
                  <a16:creationId xmlns:a16="http://schemas.microsoft.com/office/drawing/2014/main" id="{189804D2-14EE-4317-AC27-3BE8049673AE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0841;p52">
              <a:extLst>
                <a:ext uri="{FF2B5EF4-FFF2-40B4-BE49-F238E27FC236}">
                  <a16:creationId xmlns:a16="http://schemas.microsoft.com/office/drawing/2014/main" id="{12BDB825-35AA-4B96-840A-82F26927694D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0842;p52">
              <a:extLst>
                <a:ext uri="{FF2B5EF4-FFF2-40B4-BE49-F238E27FC236}">
                  <a16:creationId xmlns:a16="http://schemas.microsoft.com/office/drawing/2014/main" id="{EFAA0182-ED97-4278-A5EC-D4EBC6E37A0D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0843;p52">
              <a:extLst>
                <a:ext uri="{FF2B5EF4-FFF2-40B4-BE49-F238E27FC236}">
                  <a16:creationId xmlns:a16="http://schemas.microsoft.com/office/drawing/2014/main" id="{E7BF23B1-1657-4616-831D-A46FE813474D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0844;p52">
              <a:extLst>
                <a:ext uri="{FF2B5EF4-FFF2-40B4-BE49-F238E27FC236}">
                  <a16:creationId xmlns:a16="http://schemas.microsoft.com/office/drawing/2014/main" id="{55DC1C82-C824-49D3-9258-4AE0187B6758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0845;p52">
              <a:extLst>
                <a:ext uri="{FF2B5EF4-FFF2-40B4-BE49-F238E27FC236}">
                  <a16:creationId xmlns:a16="http://schemas.microsoft.com/office/drawing/2014/main" id="{4CF003F5-622B-46EF-B7D1-B4CC15FDB15F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0846;p52">
              <a:extLst>
                <a:ext uri="{FF2B5EF4-FFF2-40B4-BE49-F238E27FC236}">
                  <a16:creationId xmlns:a16="http://schemas.microsoft.com/office/drawing/2014/main" id="{FDA4DDE5-8418-4509-930D-D56D6D418534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847;p52">
              <a:extLst>
                <a:ext uri="{FF2B5EF4-FFF2-40B4-BE49-F238E27FC236}">
                  <a16:creationId xmlns:a16="http://schemas.microsoft.com/office/drawing/2014/main" id="{23DE93E1-6BD3-4CB2-8987-06D37F48C55C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848;p52">
              <a:extLst>
                <a:ext uri="{FF2B5EF4-FFF2-40B4-BE49-F238E27FC236}">
                  <a16:creationId xmlns:a16="http://schemas.microsoft.com/office/drawing/2014/main" id="{989CE73C-A495-4DDE-A042-1020F19AABD3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849;p52">
              <a:extLst>
                <a:ext uri="{FF2B5EF4-FFF2-40B4-BE49-F238E27FC236}">
                  <a16:creationId xmlns:a16="http://schemas.microsoft.com/office/drawing/2014/main" id="{815F0E4E-9195-4807-9804-4B2292C9389D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850;p52">
              <a:extLst>
                <a:ext uri="{FF2B5EF4-FFF2-40B4-BE49-F238E27FC236}">
                  <a16:creationId xmlns:a16="http://schemas.microsoft.com/office/drawing/2014/main" id="{1103F573-B948-454A-83D7-0BE154003ECF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0851;p52">
              <a:extLst>
                <a:ext uri="{FF2B5EF4-FFF2-40B4-BE49-F238E27FC236}">
                  <a16:creationId xmlns:a16="http://schemas.microsoft.com/office/drawing/2014/main" id="{422A6414-30ED-4F10-B9E2-5DC9CE7AFF64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0852;p52">
              <a:extLst>
                <a:ext uri="{FF2B5EF4-FFF2-40B4-BE49-F238E27FC236}">
                  <a16:creationId xmlns:a16="http://schemas.microsoft.com/office/drawing/2014/main" id="{8F40D811-9007-4DDB-8A74-421879A87605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0853;p52">
              <a:extLst>
                <a:ext uri="{FF2B5EF4-FFF2-40B4-BE49-F238E27FC236}">
                  <a16:creationId xmlns:a16="http://schemas.microsoft.com/office/drawing/2014/main" id="{AAFD563F-E8F7-4266-A274-22466126DA63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0854;p52">
              <a:extLst>
                <a:ext uri="{FF2B5EF4-FFF2-40B4-BE49-F238E27FC236}">
                  <a16:creationId xmlns:a16="http://schemas.microsoft.com/office/drawing/2014/main" id="{BBA7DDB7-C930-4163-AA9B-0F72B22F7979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0855;p52">
              <a:extLst>
                <a:ext uri="{FF2B5EF4-FFF2-40B4-BE49-F238E27FC236}">
                  <a16:creationId xmlns:a16="http://schemas.microsoft.com/office/drawing/2014/main" id="{34BCFBBC-62A1-4741-B6BF-9AE3BFA53606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856;p52">
              <a:extLst>
                <a:ext uri="{FF2B5EF4-FFF2-40B4-BE49-F238E27FC236}">
                  <a16:creationId xmlns:a16="http://schemas.microsoft.com/office/drawing/2014/main" id="{F9C6CAE2-135C-47DE-8ACF-A16206FD2DF6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857;p52">
              <a:extLst>
                <a:ext uri="{FF2B5EF4-FFF2-40B4-BE49-F238E27FC236}">
                  <a16:creationId xmlns:a16="http://schemas.microsoft.com/office/drawing/2014/main" id="{731FDDD1-1946-4BE1-8EEB-289178BE0B56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858;p52">
              <a:extLst>
                <a:ext uri="{FF2B5EF4-FFF2-40B4-BE49-F238E27FC236}">
                  <a16:creationId xmlns:a16="http://schemas.microsoft.com/office/drawing/2014/main" id="{CC7689A2-01EC-42D4-903F-54E1604A25CA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859;p52">
              <a:extLst>
                <a:ext uri="{FF2B5EF4-FFF2-40B4-BE49-F238E27FC236}">
                  <a16:creationId xmlns:a16="http://schemas.microsoft.com/office/drawing/2014/main" id="{149542BE-F60E-4849-8059-DF8A9DF59D13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0860;p52">
              <a:extLst>
                <a:ext uri="{FF2B5EF4-FFF2-40B4-BE49-F238E27FC236}">
                  <a16:creationId xmlns:a16="http://schemas.microsoft.com/office/drawing/2014/main" id="{B655DE4B-BE5D-4208-9531-5BD56F6E7CEE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0861;p52">
              <a:extLst>
                <a:ext uri="{FF2B5EF4-FFF2-40B4-BE49-F238E27FC236}">
                  <a16:creationId xmlns:a16="http://schemas.microsoft.com/office/drawing/2014/main" id="{3368048B-524A-40BF-AA92-7DC8EC80A941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0862;p52">
              <a:extLst>
                <a:ext uri="{FF2B5EF4-FFF2-40B4-BE49-F238E27FC236}">
                  <a16:creationId xmlns:a16="http://schemas.microsoft.com/office/drawing/2014/main" id="{2AAA3091-9023-4F2B-B021-4AE37CA385DB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0863;p52">
              <a:extLst>
                <a:ext uri="{FF2B5EF4-FFF2-40B4-BE49-F238E27FC236}">
                  <a16:creationId xmlns:a16="http://schemas.microsoft.com/office/drawing/2014/main" id="{7CD12A64-52C9-40EF-ADBD-4734CD8EB233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0864;p52">
              <a:extLst>
                <a:ext uri="{FF2B5EF4-FFF2-40B4-BE49-F238E27FC236}">
                  <a16:creationId xmlns:a16="http://schemas.microsoft.com/office/drawing/2014/main" id="{695B932B-2295-4F5C-8B22-D92A8CCE7974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0865;p52">
              <a:extLst>
                <a:ext uri="{FF2B5EF4-FFF2-40B4-BE49-F238E27FC236}">
                  <a16:creationId xmlns:a16="http://schemas.microsoft.com/office/drawing/2014/main" id="{C35EB3D6-621B-4546-902F-68F83C653790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0866;p52">
              <a:extLst>
                <a:ext uri="{FF2B5EF4-FFF2-40B4-BE49-F238E27FC236}">
                  <a16:creationId xmlns:a16="http://schemas.microsoft.com/office/drawing/2014/main" id="{2FA56073-2EA9-456C-95B1-EF0A9C855951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0867;p52">
              <a:extLst>
                <a:ext uri="{FF2B5EF4-FFF2-40B4-BE49-F238E27FC236}">
                  <a16:creationId xmlns:a16="http://schemas.microsoft.com/office/drawing/2014/main" id="{ABDDD049-B947-4921-BDA9-C7527EF95A18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0868;p52">
              <a:extLst>
                <a:ext uri="{FF2B5EF4-FFF2-40B4-BE49-F238E27FC236}">
                  <a16:creationId xmlns:a16="http://schemas.microsoft.com/office/drawing/2014/main" id="{AA7BB000-ECE5-4C95-B9C6-D8C24E3A7DDE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0869;p52">
              <a:extLst>
                <a:ext uri="{FF2B5EF4-FFF2-40B4-BE49-F238E27FC236}">
                  <a16:creationId xmlns:a16="http://schemas.microsoft.com/office/drawing/2014/main" id="{EC73EDF5-2219-4125-8EAC-782277600E18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0870;p52">
              <a:extLst>
                <a:ext uri="{FF2B5EF4-FFF2-40B4-BE49-F238E27FC236}">
                  <a16:creationId xmlns:a16="http://schemas.microsoft.com/office/drawing/2014/main" id="{99F0D2A8-361F-41E8-96DD-42715A170775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0871;p52">
              <a:extLst>
                <a:ext uri="{FF2B5EF4-FFF2-40B4-BE49-F238E27FC236}">
                  <a16:creationId xmlns:a16="http://schemas.microsoft.com/office/drawing/2014/main" id="{0825E47A-E6EC-4ACC-8786-D092AEA83196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0872;p52">
              <a:extLst>
                <a:ext uri="{FF2B5EF4-FFF2-40B4-BE49-F238E27FC236}">
                  <a16:creationId xmlns:a16="http://schemas.microsoft.com/office/drawing/2014/main" id="{070CA7C7-AD19-4436-AB7B-C274104D7E2C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0873;p52">
              <a:extLst>
                <a:ext uri="{FF2B5EF4-FFF2-40B4-BE49-F238E27FC236}">
                  <a16:creationId xmlns:a16="http://schemas.microsoft.com/office/drawing/2014/main" id="{71C027E3-5C37-4C2A-AE4F-D7582D6B2629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0874;p52">
              <a:extLst>
                <a:ext uri="{FF2B5EF4-FFF2-40B4-BE49-F238E27FC236}">
                  <a16:creationId xmlns:a16="http://schemas.microsoft.com/office/drawing/2014/main" id="{0CAA8053-FA93-4CFD-A0E0-CB3EFEAD5FA1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0875;p52">
              <a:extLst>
                <a:ext uri="{FF2B5EF4-FFF2-40B4-BE49-F238E27FC236}">
                  <a16:creationId xmlns:a16="http://schemas.microsoft.com/office/drawing/2014/main" id="{0A47C638-5182-498F-8378-1D8D280FA123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0876;p52">
              <a:extLst>
                <a:ext uri="{FF2B5EF4-FFF2-40B4-BE49-F238E27FC236}">
                  <a16:creationId xmlns:a16="http://schemas.microsoft.com/office/drawing/2014/main" id="{EC3D5453-69EB-44FD-ACAF-6246B85CF09C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0877;p52">
              <a:extLst>
                <a:ext uri="{FF2B5EF4-FFF2-40B4-BE49-F238E27FC236}">
                  <a16:creationId xmlns:a16="http://schemas.microsoft.com/office/drawing/2014/main" id="{687E1860-8F62-4D47-B9FC-97EB2B9463CC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0878;p52">
              <a:extLst>
                <a:ext uri="{FF2B5EF4-FFF2-40B4-BE49-F238E27FC236}">
                  <a16:creationId xmlns:a16="http://schemas.microsoft.com/office/drawing/2014/main" id="{82F59B9D-F44B-48C7-99C9-730B7EA04FB8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0879;p52">
              <a:extLst>
                <a:ext uri="{FF2B5EF4-FFF2-40B4-BE49-F238E27FC236}">
                  <a16:creationId xmlns:a16="http://schemas.microsoft.com/office/drawing/2014/main" id="{0A60CDA5-B6C6-4A87-A1AD-C4F0B79CE59E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0880;p52">
              <a:extLst>
                <a:ext uri="{FF2B5EF4-FFF2-40B4-BE49-F238E27FC236}">
                  <a16:creationId xmlns:a16="http://schemas.microsoft.com/office/drawing/2014/main" id="{01BD05C5-2CEC-4A17-853C-620F80C5B59C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0881;p52">
              <a:extLst>
                <a:ext uri="{FF2B5EF4-FFF2-40B4-BE49-F238E27FC236}">
                  <a16:creationId xmlns:a16="http://schemas.microsoft.com/office/drawing/2014/main" id="{E9C8588C-95A0-47E7-B6E6-859EE96AF3D5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0882;p52">
              <a:extLst>
                <a:ext uri="{FF2B5EF4-FFF2-40B4-BE49-F238E27FC236}">
                  <a16:creationId xmlns:a16="http://schemas.microsoft.com/office/drawing/2014/main" id="{AEEE76B5-EA3A-40BE-9CB6-B5C6F40D87E3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0883;p52">
              <a:extLst>
                <a:ext uri="{FF2B5EF4-FFF2-40B4-BE49-F238E27FC236}">
                  <a16:creationId xmlns:a16="http://schemas.microsoft.com/office/drawing/2014/main" id="{BF15B4FB-908B-4DAF-B5B8-AA8A0A60DE70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0884;p52">
              <a:extLst>
                <a:ext uri="{FF2B5EF4-FFF2-40B4-BE49-F238E27FC236}">
                  <a16:creationId xmlns:a16="http://schemas.microsoft.com/office/drawing/2014/main" id="{5181083F-5E03-4C56-80F7-85056FDD335D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0885;p52">
              <a:extLst>
                <a:ext uri="{FF2B5EF4-FFF2-40B4-BE49-F238E27FC236}">
                  <a16:creationId xmlns:a16="http://schemas.microsoft.com/office/drawing/2014/main" id="{CD48ACEA-C60C-478F-85D6-D1E4F0DB4595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0886;p52">
              <a:extLst>
                <a:ext uri="{FF2B5EF4-FFF2-40B4-BE49-F238E27FC236}">
                  <a16:creationId xmlns:a16="http://schemas.microsoft.com/office/drawing/2014/main" id="{B5B92DAF-A88B-48CF-90E5-59A97E854E59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0887;p52">
              <a:extLst>
                <a:ext uri="{FF2B5EF4-FFF2-40B4-BE49-F238E27FC236}">
                  <a16:creationId xmlns:a16="http://schemas.microsoft.com/office/drawing/2014/main" id="{C4D94470-D0EB-459C-B9F8-53011989E1DF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0888;p52">
              <a:extLst>
                <a:ext uri="{FF2B5EF4-FFF2-40B4-BE49-F238E27FC236}">
                  <a16:creationId xmlns:a16="http://schemas.microsoft.com/office/drawing/2014/main" id="{6197C680-902C-49BD-983C-4CA669EFE1D6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0889;p52">
              <a:extLst>
                <a:ext uri="{FF2B5EF4-FFF2-40B4-BE49-F238E27FC236}">
                  <a16:creationId xmlns:a16="http://schemas.microsoft.com/office/drawing/2014/main" id="{04ADC672-B99F-426D-A0B0-2E0D0452EF64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0890;p52">
              <a:extLst>
                <a:ext uri="{FF2B5EF4-FFF2-40B4-BE49-F238E27FC236}">
                  <a16:creationId xmlns:a16="http://schemas.microsoft.com/office/drawing/2014/main" id="{22F4B314-A30C-4D54-8ACE-77F9C8B4D25B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0891;p52">
              <a:extLst>
                <a:ext uri="{FF2B5EF4-FFF2-40B4-BE49-F238E27FC236}">
                  <a16:creationId xmlns:a16="http://schemas.microsoft.com/office/drawing/2014/main" id="{A080DBBF-0E51-485A-B431-2322A136A4C8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0892;p52">
              <a:extLst>
                <a:ext uri="{FF2B5EF4-FFF2-40B4-BE49-F238E27FC236}">
                  <a16:creationId xmlns:a16="http://schemas.microsoft.com/office/drawing/2014/main" id="{4B4A4C86-33DD-4546-B744-1FBEEF8136DD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0893;p52">
              <a:extLst>
                <a:ext uri="{FF2B5EF4-FFF2-40B4-BE49-F238E27FC236}">
                  <a16:creationId xmlns:a16="http://schemas.microsoft.com/office/drawing/2014/main" id="{E2DF4ADF-741A-487A-84C0-13AEF1EDF9F9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0894;p52">
              <a:extLst>
                <a:ext uri="{FF2B5EF4-FFF2-40B4-BE49-F238E27FC236}">
                  <a16:creationId xmlns:a16="http://schemas.microsoft.com/office/drawing/2014/main" id="{779D36B5-8966-4EEE-A476-72771B408F31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0895;p52">
              <a:extLst>
                <a:ext uri="{FF2B5EF4-FFF2-40B4-BE49-F238E27FC236}">
                  <a16:creationId xmlns:a16="http://schemas.microsoft.com/office/drawing/2014/main" id="{83D877EA-3F1E-4B02-B79D-196D59DF445E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0896;p52">
              <a:extLst>
                <a:ext uri="{FF2B5EF4-FFF2-40B4-BE49-F238E27FC236}">
                  <a16:creationId xmlns:a16="http://schemas.microsoft.com/office/drawing/2014/main" id="{21676DB1-642E-4C09-9D95-DA622ECCCE05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0897;p52">
              <a:extLst>
                <a:ext uri="{FF2B5EF4-FFF2-40B4-BE49-F238E27FC236}">
                  <a16:creationId xmlns:a16="http://schemas.microsoft.com/office/drawing/2014/main" id="{25761E23-94A1-4085-A900-52EB181BC04D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0898;p52">
              <a:extLst>
                <a:ext uri="{FF2B5EF4-FFF2-40B4-BE49-F238E27FC236}">
                  <a16:creationId xmlns:a16="http://schemas.microsoft.com/office/drawing/2014/main" id="{0C46E6B1-E066-49FC-A7E0-05D905EEDCEB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0899;p52">
              <a:extLst>
                <a:ext uri="{FF2B5EF4-FFF2-40B4-BE49-F238E27FC236}">
                  <a16:creationId xmlns:a16="http://schemas.microsoft.com/office/drawing/2014/main" id="{39F51B82-468A-4992-B0B9-3301EF2876E0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0900;p52">
              <a:extLst>
                <a:ext uri="{FF2B5EF4-FFF2-40B4-BE49-F238E27FC236}">
                  <a16:creationId xmlns:a16="http://schemas.microsoft.com/office/drawing/2014/main" id="{FB7095BA-2819-4632-9BE3-1E286A9861CE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0901;p52">
              <a:extLst>
                <a:ext uri="{FF2B5EF4-FFF2-40B4-BE49-F238E27FC236}">
                  <a16:creationId xmlns:a16="http://schemas.microsoft.com/office/drawing/2014/main" id="{A2CECB8F-6CF5-4D4B-8F2C-6406DEED2D7B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0902;p52">
              <a:extLst>
                <a:ext uri="{FF2B5EF4-FFF2-40B4-BE49-F238E27FC236}">
                  <a16:creationId xmlns:a16="http://schemas.microsoft.com/office/drawing/2014/main" id="{17E16155-43AF-4BB9-B407-CE52675D0D11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0903;p52">
              <a:extLst>
                <a:ext uri="{FF2B5EF4-FFF2-40B4-BE49-F238E27FC236}">
                  <a16:creationId xmlns:a16="http://schemas.microsoft.com/office/drawing/2014/main" id="{899EA492-6206-4A0C-848A-0486407DC7A4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0904;p52">
              <a:extLst>
                <a:ext uri="{FF2B5EF4-FFF2-40B4-BE49-F238E27FC236}">
                  <a16:creationId xmlns:a16="http://schemas.microsoft.com/office/drawing/2014/main" id="{B7FF2110-B891-4945-9FB5-C9C61F6624DA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0905;p52">
              <a:extLst>
                <a:ext uri="{FF2B5EF4-FFF2-40B4-BE49-F238E27FC236}">
                  <a16:creationId xmlns:a16="http://schemas.microsoft.com/office/drawing/2014/main" id="{6EF54E39-B418-4D8C-AB3D-4DB6A9796955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0906;p52">
              <a:extLst>
                <a:ext uri="{FF2B5EF4-FFF2-40B4-BE49-F238E27FC236}">
                  <a16:creationId xmlns:a16="http://schemas.microsoft.com/office/drawing/2014/main" id="{8DE9F0F9-6F4E-4829-ACAC-52B6FD6F2341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0907;p52">
              <a:extLst>
                <a:ext uri="{FF2B5EF4-FFF2-40B4-BE49-F238E27FC236}">
                  <a16:creationId xmlns:a16="http://schemas.microsoft.com/office/drawing/2014/main" id="{B4AFB244-D605-4AE4-AAD3-60460D9B7977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0908;p52">
              <a:extLst>
                <a:ext uri="{FF2B5EF4-FFF2-40B4-BE49-F238E27FC236}">
                  <a16:creationId xmlns:a16="http://schemas.microsoft.com/office/drawing/2014/main" id="{180C233F-5FEE-44A6-8872-0F30ECB30167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0909;p52">
              <a:extLst>
                <a:ext uri="{FF2B5EF4-FFF2-40B4-BE49-F238E27FC236}">
                  <a16:creationId xmlns:a16="http://schemas.microsoft.com/office/drawing/2014/main" id="{EA07B4B2-5699-456E-BB11-FBEB856ADE60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0910;p52">
              <a:extLst>
                <a:ext uri="{FF2B5EF4-FFF2-40B4-BE49-F238E27FC236}">
                  <a16:creationId xmlns:a16="http://schemas.microsoft.com/office/drawing/2014/main" id="{16C20EE4-A4A0-4031-B77F-8C78A73393EE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0911;p52">
              <a:extLst>
                <a:ext uri="{FF2B5EF4-FFF2-40B4-BE49-F238E27FC236}">
                  <a16:creationId xmlns:a16="http://schemas.microsoft.com/office/drawing/2014/main" id="{FB7C51F1-DB5F-475B-8C27-9DA5D09ECEF4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0912;p52">
              <a:extLst>
                <a:ext uri="{FF2B5EF4-FFF2-40B4-BE49-F238E27FC236}">
                  <a16:creationId xmlns:a16="http://schemas.microsoft.com/office/drawing/2014/main" id="{8672CEB0-F77A-4F0C-A24C-A6251A7F4927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0913;p52">
              <a:extLst>
                <a:ext uri="{FF2B5EF4-FFF2-40B4-BE49-F238E27FC236}">
                  <a16:creationId xmlns:a16="http://schemas.microsoft.com/office/drawing/2014/main" id="{683186B3-3137-49F9-8A34-2F203EC9F572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0914;p52">
              <a:extLst>
                <a:ext uri="{FF2B5EF4-FFF2-40B4-BE49-F238E27FC236}">
                  <a16:creationId xmlns:a16="http://schemas.microsoft.com/office/drawing/2014/main" id="{41FDA08A-2B45-4DCF-8C74-F8D0ECE2F8E9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0915;p52">
              <a:extLst>
                <a:ext uri="{FF2B5EF4-FFF2-40B4-BE49-F238E27FC236}">
                  <a16:creationId xmlns:a16="http://schemas.microsoft.com/office/drawing/2014/main" id="{6D43B08A-E215-447F-BAA2-D9A0581B2091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0916;p52">
              <a:extLst>
                <a:ext uri="{FF2B5EF4-FFF2-40B4-BE49-F238E27FC236}">
                  <a16:creationId xmlns:a16="http://schemas.microsoft.com/office/drawing/2014/main" id="{4E518D03-466B-4779-901D-F3E032848F54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0917;p52">
              <a:extLst>
                <a:ext uri="{FF2B5EF4-FFF2-40B4-BE49-F238E27FC236}">
                  <a16:creationId xmlns:a16="http://schemas.microsoft.com/office/drawing/2014/main" id="{ED85AC3E-7683-4A2A-AC42-E313E094306A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0918;p52">
              <a:extLst>
                <a:ext uri="{FF2B5EF4-FFF2-40B4-BE49-F238E27FC236}">
                  <a16:creationId xmlns:a16="http://schemas.microsoft.com/office/drawing/2014/main" id="{905B6460-2F66-44B9-8D35-1267CBCF1720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0919;p52">
              <a:extLst>
                <a:ext uri="{FF2B5EF4-FFF2-40B4-BE49-F238E27FC236}">
                  <a16:creationId xmlns:a16="http://schemas.microsoft.com/office/drawing/2014/main" id="{3C2695CA-5F96-4244-844B-C368E4A900BE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0920;p52">
              <a:extLst>
                <a:ext uri="{FF2B5EF4-FFF2-40B4-BE49-F238E27FC236}">
                  <a16:creationId xmlns:a16="http://schemas.microsoft.com/office/drawing/2014/main" id="{69BE3E0E-9E92-4163-AD73-D4AF8EE28351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0921;p52">
              <a:extLst>
                <a:ext uri="{FF2B5EF4-FFF2-40B4-BE49-F238E27FC236}">
                  <a16:creationId xmlns:a16="http://schemas.microsoft.com/office/drawing/2014/main" id="{B3468109-8FE5-48A6-AB9D-DABA52D3A7DA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0922;p52">
              <a:extLst>
                <a:ext uri="{FF2B5EF4-FFF2-40B4-BE49-F238E27FC236}">
                  <a16:creationId xmlns:a16="http://schemas.microsoft.com/office/drawing/2014/main" id="{6B4DFC33-AD47-406E-9889-E2600CAA5F51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0923;p52">
              <a:extLst>
                <a:ext uri="{FF2B5EF4-FFF2-40B4-BE49-F238E27FC236}">
                  <a16:creationId xmlns:a16="http://schemas.microsoft.com/office/drawing/2014/main" id="{10019721-7281-4536-A3F2-453800E607CB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24;p52">
              <a:extLst>
                <a:ext uri="{FF2B5EF4-FFF2-40B4-BE49-F238E27FC236}">
                  <a16:creationId xmlns:a16="http://schemas.microsoft.com/office/drawing/2014/main" id="{31781054-A875-488D-B481-0B25BBF9B0FB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0925;p52">
              <a:extLst>
                <a:ext uri="{FF2B5EF4-FFF2-40B4-BE49-F238E27FC236}">
                  <a16:creationId xmlns:a16="http://schemas.microsoft.com/office/drawing/2014/main" id="{225F6D63-5A8D-429B-988B-4FBAD6238D1B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0926;p52">
              <a:extLst>
                <a:ext uri="{FF2B5EF4-FFF2-40B4-BE49-F238E27FC236}">
                  <a16:creationId xmlns:a16="http://schemas.microsoft.com/office/drawing/2014/main" id="{0FE85BFA-93F7-464A-8205-A9F36287680F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0927;p52">
              <a:extLst>
                <a:ext uri="{FF2B5EF4-FFF2-40B4-BE49-F238E27FC236}">
                  <a16:creationId xmlns:a16="http://schemas.microsoft.com/office/drawing/2014/main" id="{5720F1CB-5455-4D3F-B19A-9D1BDB9CFC57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0928;p52">
              <a:extLst>
                <a:ext uri="{FF2B5EF4-FFF2-40B4-BE49-F238E27FC236}">
                  <a16:creationId xmlns:a16="http://schemas.microsoft.com/office/drawing/2014/main" id="{D9677114-67E3-4BD9-A409-06A476277AF9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0929;p52">
              <a:extLst>
                <a:ext uri="{FF2B5EF4-FFF2-40B4-BE49-F238E27FC236}">
                  <a16:creationId xmlns:a16="http://schemas.microsoft.com/office/drawing/2014/main" id="{8543201A-2F6A-442F-A75A-92E9B2DCAF56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0930;p52">
              <a:extLst>
                <a:ext uri="{FF2B5EF4-FFF2-40B4-BE49-F238E27FC236}">
                  <a16:creationId xmlns:a16="http://schemas.microsoft.com/office/drawing/2014/main" id="{A7E6F133-7492-446D-B80C-39179B1BF6BA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0931;p52">
              <a:extLst>
                <a:ext uri="{FF2B5EF4-FFF2-40B4-BE49-F238E27FC236}">
                  <a16:creationId xmlns:a16="http://schemas.microsoft.com/office/drawing/2014/main" id="{A533DE08-788D-4969-8D46-79A6D69D5A16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0932;p52">
              <a:extLst>
                <a:ext uri="{FF2B5EF4-FFF2-40B4-BE49-F238E27FC236}">
                  <a16:creationId xmlns:a16="http://schemas.microsoft.com/office/drawing/2014/main" id="{E53AA28A-F3A6-4D9D-894C-A4976B891E64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933;p52">
              <a:extLst>
                <a:ext uri="{FF2B5EF4-FFF2-40B4-BE49-F238E27FC236}">
                  <a16:creationId xmlns:a16="http://schemas.microsoft.com/office/drawing/2014/main" id="{CA0C4E6E-E8CE-440D-84F0-D224C64F08AC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934;p52">
              <a:extLst>
                <a:ext uri="{FF2B5EF4-FFF2-40B4-BE49-F238E27FC236}">
                  <a16:creationId xmlns:a16="http://schemas.microsoft.com/office/drawing/2014/main" id="{79697FDC-6661-479D-8D0E-F5B06C86EC42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935;p52">
              <a:extLst>
                <a:ext uri="{FF2B5EF4-FFF2-40B4-BE49-F238E27FC236}">
                  <a16:creationId xmlns:a16="http://schemas.microsoft.com/office/drawing/2014/main" id="{B7F8B96F-58B0-44E2-AB26-8A1013866663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936;p52">
              <a:extLst>
                <a:ext uri="{FF2B5EF4-FFF2-40B4-BE49-F238E27FC236}">
                  <a16:creationId xmlns:a16="http://schemas.microsoft.com/office/drawing/2014/main" id="{643DABD4-0301-4625-B717-C4150911F63A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937;p52">
              <a:extLst>
                <a:ext uri="{FF2B5EF4-FFF2-40B4-BE49-F238E27FC236}">
                  <a16:creationId xmlns:a16="http://schemas.microsoft.com/office/drawing/2014/main" id="{8B5619B9-C789-4580-BE88-FB1271038655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938;p52">
              <a:extLst>
                <a:ext uri="{FF2B5EF4-FFF2-40B4-BE49-F238E27FC236}">
                  <a16:creationId xmlns:a16="http://schemas.microsoft.com/office/drawing/2014/main" id="{5E7F2006-8526-4995-A88E-C892C975EACD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939;p52">
              <a:extLst>
                <a:ext uri="{FF2B5EF4-FFF2-40B4-BE49-F238E27FC236}">
                  <a16:creationId xmlns:a16="http://schemas.microsoft.com/office/drawing/2014/main" id="{A8C896A6-7A15-41C0-A151-06B75886138F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940;p52">
              <a:extLst>
                <a:ext uri="{FF2B5EF4-FFF2-40B4-BE49-F238E27FC236}">
                  <a16:creationId xmlns:a16="http://schemas.microsoft.com/office/drawing/2014/main" id="{63704313-50C3-497A-8D6E-02F3987FFFCF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941;p52">
              <a:extLst>
                <a:ext uri="{FF2B5EF4-FFF2-40B4-BE49-F238E27FC236}">
                  <a16:creationId xmlns:a16="http://schemas.microsoft.com/office/drawing/2014/main" id="{B63AE848-1B74-407D-BC40-0D62212820E9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42;p52">
              <a:extLst>
                <a:ext uri="{FF2B5EF4-FFF2-40B4-BE49-F238E27FC236}">
                  <a16:creationId xmlns:a16="http://schemas.microsoft.com/office/drawing/2014/main" id="{90732B89-37E9-4F96-9E71-2969E9A38D9C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43;p52">
              <a:extLst>
                <a:ext uri="{FF2B5EF4-FFF2-40B4-BE49-F238E27FC236}">
                  <a16:creationId xmlns:a16="http://schemas.microsoft.com/office/drawing/2014/main" id="{4C3F8A89-8C2D-4A09-85A7-66EEB7F27890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44;p52">
              <a:extLst>
                <a:ext uri="{FF2B5EF4-FFF2-40B4-BE49-F238E27FC236}">
                  <a16:creationId xmlns:a16="http://schemas.microsoft.com/office/drawing/2014/main" id="{22CFDC66-6792-4BD3-A249-DA2356E0E80C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45;p52">
              <a:extLst>
                <a:ext uri="{FF2B5EF4-FFF2-40B4-BE49-F238E27FC236}">
                  <a16:creationId xmlns:a16="http://schemas.microsoft.com/office/drawing/2014/main" id="{FAF1442D-25A8-4CD9-931B-E3127D310171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46;p52">
              <a:extLst>
                <a:ext uri="{FF2B5EF4-FFF2-40B4-BE49-F238E27FC236}">
                  <a16:creationId xmlns:a16="http://schemas.microsoft.com/office/drawing/2014/main" id="{9F7EEEF0-1138-4116-BF37-A3258545BE27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47;p52">
              <a:extLst>
                <a:ext uri="{FF2B5EF4-FFF2-40B4-BE49-F238E27FC236}">
                  <a16:creationId xmlns:a16="http://schemas.microsoft.com/office/drawing/2014/main" id="{A9838377-A50A-46BD-AE48-603AE0F55256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48;p52">
              <a:extLst>
                <a:ext uri="{FF2B5EF4-FFF2-40B4-BE49-F238E27FC236}">
                  <a16:creationId xmlns:a16="http://schemas.microsoft.com/office/drawing/2014/main" id="{AD216789-FDCA-4FFF-B346-37DF65FFBF80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49;p52">
              <a:extLst>
                <a:ext uri="{FF2B5EF4-FFF2-40B4-BE49-F238E27FC236}">
                  <a16:creationId xmlns:a16="http://schemas.microsoft.com/office/drawing/2014/main" id="{D402AC71-6F64-4E5C-ACF3-393BDD1EFB7D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50;p52">
              <a:extLst>
                <a:ext uri="{FF2B5EF4-FFF2-40B4-BE49-F238E27FC236}">
                  <a16:creationId xmlns:a16="http://schemas.microsoft.com/office/drawing/2014/main" id="{66D7838F-8A1D-4CF5-B8A1-789F76A0C3A8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51;p52">
              <a:extLst>
                <a:ext uri="{FF2B5EF4-FFF2-40B4-BE49-F238E27FC236}">
                  <a16:creationId xmlns:a16="http://schemas.microsoft.com/office/drawing/2014/main" id="{6C383AE3-2A51-4F8F-B277-7CE85DCAFF5C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0952;p52">
              <a:extLst>
                <a:ext uri="{FF2B5EF4-FFF2-40B4-BE49-F238E27FC236}">
                  <a16:creationId xmlns:a16="http://schemas.microsoft.com/office/drawing/2014/main" id="{99A484C5-4BF8-4435-9922-364EC380B548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0953;p52">
              <a:extLst>
                <a:ext uri="{FF2B5EF4-FFF2-40B4-BE49-F238E27FC236}">
                  <a16:creationId xmlns:a16="http://schemas.microsoft.com/office/drawing/2014/main" id="{0A8C11FD-4B54-41D8-9312-E2C5A462465B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0954;p52">
              <a:extLst>
                <a:ext uri="{FF2B5EF4-FFF2-40B4-BE49-F238E27FC236}">
                  <a16:creationId xmlns:a16="http://schemas.microsoft.com/office/drawing/2014/main" id="{BDF6FF78-6A31-4BEF-871E-C173F067647F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0955;p52">
              <a:extLst>
                <a:ext uri="{FF2B5EF4-FFF2-40B4-BE49-F238E27FC236}">
                  <a16:creationId xmlns:a16="http://schemas.microsoft.com/office/drawing/2014/main" id="{F9B47E54-6963-4D81-BCA0-AE03066F4427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0956;p52">
              <a:extLst>
                <a:ext uri="{FF2B5EF4-FFF2-40B4-BE49-F238E27FC236}">
                  <a16:creationId xmlns:a16="http://schemas.microsoft.com/office/drawing/2014/main" id="{3A8C750C-3DE5-4067-AD7C-E00D95DEAA26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0957;p52">
              <a:extLst>
                <a:ext uri="{FF2B5EF4-FFF2-40B4-BE49-F238E27FC236}">
                  <a16:creationId xmlns:a16="http://schemas.microsoft.com/office/drawing/2014/main" id="{C1B6CB78-7280-4450-A4AF-DB4EBEF0C3EF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0958;p52">
              <a:extLst>
                <a:ext uri="{FF2B5EF4-FFF2-40B4-BE49-F238E27FC236}">
                  <a16:creationId xmlns:a16="http://schemas.microsoft.com/office/drawing/2014/main" id="{712471F3-5AF1-4F50-A715-4450D964A2EA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0959;p52">
              <a:extLst>
                <a:ext uri="{FF2B5EF4-FFF2-40B4-BE49-F238E27FC236}">
                  <a16:creationId xmlns:a16="http://schemas.microsoft.com/office/drawing/2014/main" id="{7749C3CA-7B22-45B6-8383-B0A3678C9F81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0960;p52">
              <a:extLst>
                <a:ext uri="{FF2B5EF4-FFF2-40B4-BE49-F238E27FC236}">
                  <a16:creationId xmlns:a16="http://schemas.microsoft.com/office/drawing/2014/main" id="{3ABDFAD6-07DA-4ADC-A751-F85D7DD2A499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0961;p52">
              <a:extLst>
                <a:ext uri="{FF2B5EF4-FFF2-40B4-BE49-F238E27FC236}">
                  <a16:creationId xmlns:a16="http://schemas.microsoft.com/office/drawing/2014/main" id="{412D64F4-108A-47F2-A648-0BB36786CAA0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0962;p52">
              <a:extLst>
                <a:ext uri="{FF2B5EF4-FFF2-40B4-BE49-F238E27FC236}">
                  <a16:creationId xmlns:a16="http://schemas.microsoft.com/office/drawing/2014/main" id="{8A43E632-4CA0-4E00-AF9C-B59AE44F6408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0963;p52">
              <a:extLst>
                <a:ext uri="{FF2B5EF4-FFF2-40B4-BE49-F238E27FC236}">
                  <a16:creationId xmlns:a16="http://schemas.microsoft.com/office/drawing/2014/main" id="{C777DECD-BE49-4EBB-93E6-565F34A62AB9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0964;p52">
              <a:extLst>
                <a:ext uri="{FF2B5EF4-FFF2-40B4-BE49-F238E27FC236}">
                  <a16:creationId xmlns:a16="http://schemas.microsoft.com/office/drawing/2014/main" id="{0552060D-8B69-4C21-9FB7-F1DA1ABBF2A8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0965;p52">
              <a:extLst>
                <a:ext uri="{FF2B5EF4-FFF2-40B4-BE49-F238E27FC236}">
                  <a16:creationId xmlns:a16="http://schemas.microsoft.com/office/drawing/2014/main" id="{91193770-511E-4C0B-B079-D0DBE7D27A97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0966;p52">
              <a:extLst>
                <a:ext uri="{FF2B5EF4-FFF2-40B4-BE49-F238E27FC236}">
                  <a16:creationId xmlns:a16="http://schemas.microsoft.com/office/drawing/2014/main" id="{29D34885-AB4B-4730-8AA1-76A2EEDD73AE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0967;p52">
              <a:extLst>
                <a:ext uri="{FF2B5EF4-FFF2-40B4-BE49-F238E27FC236}">
                  <a16:creationId xmlns:a16="http://schemas.microsoft.com/office/drawing/2014/main" id="{A063F18E-A5FC-47C6-A92A-278984AB9692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0968;p52">
              <a:extLst>
                <a:ext uri="{FF2B5EF4-FFF2-40B4-BE49-F238E27FC236}">
                  <a16:creationId xmlns:a16="http://schemas.microsoft.com/office/drawing/2014/main" id="{0F3D4047-6596-4A02-BED2-DF8C001163AF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0969;p52">
              <a:extLst>
                <a:ext uri="{FF2B5EF4-FFF2-40B4-BE49-F238E27FC236}">
                  <a16:creationId xmlns:a16="http://schemas.microsoft.com/office/drawing/2014/main" id="{B02F3DAB-F666-4DEB-9632-979C919DEDA6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0970;p52">
              <a:extLst>
                <a:ext uri="{FF2B5EF4-FFF2-40B4-BE49-F238E27FC236}">
                  <a16:creationId xmlns:a16="http://schemas.microsoft.com/office/drawing/2014/main" id="{A4748A1C-43A1-4B63-86C7-8218F51874C4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0971;p52">
              <a:extLst>
                <a:ext uri="{FF2B5EF4-FFF2-40B4-BE49-F238E27FC236}">
                  <a16:creationId xmlns:a16="http://schemas.microsoft.com/office/drawing/2014/main" id="{9AC43822-338F-4CCC-AA36-B080BFB05394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0972;p52">
              <a:extLst>
                <a:ext uri="{FF2B5EF4-FFF2-40B4-BE49-F238E27FC236}">
                  <a16:creationId xmlns:a16="http://schemas.microsoft.com/office/drawing/2014/main" id="{DF20DBDC-7B40-47E4-93F6-BF04B977DC58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0973;p52">
              <a:extLst>
                <a:ext uri="{FF2B5EF4-FFF2-40B4-BE49-F238E27FC236}">
                  <a16:creationId xmlns:a16="http://schemas.microsoft.com/office/drawing/2014/main" id="{C39EC8B8-028F-45FB-82B6-8E774984A709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0974;p52">
              <a:extLst>
                <a:ext uri="{FF2B5EF4-FFF2-40B4-BE49-F238E27FC236}">
                  <a16:creationId xmlns:a16="http://schemas.microsoft.com/office/drawing/2014/main" id="{1CA49F1C-D548-4CA1-9E83-9B17A2F33678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0975;p52">
              <a:extLst>
                <a:ext uri="{FF2B5EF4-FFF2-40B4-BE49-F238E27FC236}">
                  <a16:creationId xmlns:a16="http://schemas.microsoft.com/office/drawing/2014/main" id="{5762D875-8167-4979-9B47-07E2B1365257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0976;p52">
              <a:extLst>
                <a:ext uri="{FF2B5EF4-FFF2-40B4-BE49-F238E27FC236}">
                  <a16:creationId xmlns:a16="http://schemas.microsoft.com/office/drawing/2014/main" id="{A4C54901-5237-43F8-9DC9-120DBF13E898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0977;p52">
              <a:extLst>
                <a:ext uri="{FF2B5EF4-FFF2-40B4-BE49-F238E27FC236}">
                  <a16:creationId xmlns:a16="http://schemas.microsoft.com/office/drawing/2014/main" id="{2458207B-4D11-408E-B145-E6F3910ACD8E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0978;p52">
              <a:extLst>
                <a:ext uri="{FF2B5EF4-FFF2-40B4-BE49-F238E27FC236}">
                  <a16:creationId xmlns:a16="http://schemas.microsoft.com/office/drawing/2014/main" id="{DCC67D62-0C87-4015-A3B5-9357C4878535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0979;p52">
              <a:extLst>
                <a:ext uri="{FF2B5EF4-FFF2-40B4-BE49-F238E27FC236}">
                  <a16:creationId xmlns:a16="http://schemas.microsoft.com/office/drawing/2014/main" id="{F90EF6F5-D269-4F48-94EF-6CB1463EF739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0980;p52">
              <a:extLst>
                <a:ext uri="{FF2B5EF4-FFF2-40B4-BE49-F238E27FC236}">
                  <a16:creationId xmlns:a16="http://schemas.microsoft.com/office/drawing/2014/main" id="{FA7BC6AD-EA1F-407E-AA98-B04ABCB06328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0981;p52">
              <a:extLst>
                <a:ext uri="{FF2B5EF4-FFF2-40B4-BE49-F238E27FC236}">
                  <a16:creationId xmlns:a16="http://schemas.microsoft.com/office/drawing/2014/main" id="{C52C49CF-1CBF-49CA-968F-63934F896FA0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0982;p52">
              <a:extLst>
                <a:ext uri="{FF2B5EF4-FFF2-40B4-BE49-F238E27FC236}">
                  <a16:creationId xmlns:a16="http://schemas.microsoft.com/office/drawing/2014/main" id="{A09BD6E3-C107-41CE-8105-12355299F858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0983;p52">
              <a:extLst>
                <a:ext uri="{FF2B5EF4-FFF2-40B4-BE49-F238E27FC236}">
                  <a16:creationId xmlns:a16="http://schemas.microsoft.com/office/drawing/2014/main" id="{B68D09FE-2D87-4C0C-96B2-FC7FE6064B10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0984;p52">
              <a:extLst>
                <a:ext uri="{FF2B5EF4-FFF2-40B4-BE49-F238E27FC236}">
                  <a16:creationId xmlns:a16="http://schemas.microsoft.com/office/drawing/2014/main" id="{BC077C3C-C58C-4F1F-BE2D-74BBF2DA248A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0985;p52">
              <a:extLst>
                <a:ext uri="{FF2B5EF4-FFF2-40B4-BE49-F238E27FC236}">
                  <a16:creationId xmlns:a16="http://schemas.microsoft.com/office/drawing/2014/main" id="{903673E3-3724-4535-9418-44FAFD9BDF98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0986;p52">
              <a:extLst>
                <a:ext uri="{FF2B5EF4-FFF2-40B4-BE49-F238E27FC236}">
                  <a16:creationId xmlns:a16="http://schemas.microsoft.com/office/drawing/2014/main" id="{58BFAF6B-5C22-4B47-B57C-0E1DBFBA9C89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0987;p52">
              <a:extLst>
                <a:ext uri="{FF2B5EF4-FFF2-40B4-BE49-F238E27FC236}">
                  <a16:creationId xmlns:a16="http://schemas.microsoft.com/office/drawing/2014/main" id="{B2F5166A-794A-4F3C-8D6D-6DCB132E8D36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0988;p52">
              <a:extLst>
                <a:ext uri="{FF2B5EF4-FFF2-40B4-BE49-F238E27FC236}">
                  <a16:creationId xmlns:a16="http://schemas.microsoft.com/office/drawing/2014/main" id="{0D9283B2-2FC6-4C6C-B221-7799F3390EE5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0989;p52">
              <a:extLst>
                <a:ext uri="{FF2B5EF4-FFF2-40B4-BE49-F238E27FC236}">
                  <a16:creationId xmlns:a16="http://schemas.microsoft.com/office/drawing/2014/main" id="{21B7DB0F-F92F-4EB6-BBE6-15B23EBC8716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0990;p52">
              <a:extLst>
                <a:ext uri="{FF2B5EF4-FFF2-40B4-BE49-F238E27FC236}">
                  <a16:creationId xmlns:a16="http://schemas.microsoft.com/office/drawing/2014/main" id="{9F51EC9D-E695-4834-A14D-F53F90CEEED6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0991;p52">
              <a:extLst>
                <a:ext uri="{FF2B5EF4-FFF2-40B4-BE49-F238E27FC236}">
                  <a16:creationId xmlns:a16="http://schemas.microsoft.com/office/drawing/2014/main" id="{4ECDE608-D5C4-409C-AD81-BEAFDDC3592D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0992;p52">
              <a:extLst>
                <a:ext uri="{FF2B5EF4-FFF2-40B4-BE49-F238E27FC236}">
                  <a16:creationId xmlns:a16="http://schemas.microsoft.com/office/drawing/2014/main" id="{4A8097BB-6305-468D-92D4-9482CCF5ED5F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0993;p52">
              <a:extLst>
                <a:ext uri="{FF2B5EF4-FFF2-40B4-BE49-F238E27FC236}">
                  <a16:creationId xmlns:a16="http://schemas.microsoft.com/office/drawing/2014/main" id="{FEDFEE10-F3C3-4C58-B810-AEC395A7D4E2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0994;p52">
              <a:extLst>
                <a:ext uri="{FF2B5EF4-FFF2-40B4-BE49-F238E27FC236}">
                  <a16:creationId xmlns:a16="http://schemas.microsoft.com/office/drawing/2014/main" id="{453A83E6-0A8A-42EB-8A9D-D3834CBCAC32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0995;p52">
              <a:extLst>
                <a:ext uri="{FF2B5EF4-FFF2-40B4-BE49-F238E27FC236}">
                  <a16:creationId xmlns:a16="http://schemas.microsoft.com/office/drawing/2014/main" id="{E4D1353E-EE4F-43E0-8728-E19332B6CAE2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0996;p52">
              <a:extLst>
                <a:ext uri="{FF2B5EF4-FFF2-40B4-BE49-F238E27FC236}">
                  <a16:creationId xmlns:a16="http://schemas.microsoft.com/office/drawing/2014/main" id="{D25E8BE1-58F8-46C9-8DA8-65A97280E0CA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0997;p52">
              <a:extLst>
                <a:ext uri="{FF2B5EF4-FFF2-40B4-BE49-F238E27FC236}">
                  <a16:creationId xmlns:a16="http://schemas.microsoft.com/office/drawing/2014/main" id="{677D9F6D-ACAE-4C67-A1B4-81B2CD800988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0998;p52">
              <a:extLst>
                <a:ext uri="{FF2B5EF4-FFF2-40B4-BE49-F238E27FC236}">
                  <a16:creationId xmlns:a16="http://schemas.microsoft.com/office/drawing/2014/main" id="{8E9B7632-59EF-459B-8832-F187F18ABD67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29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AE46B-5A04-4EB9-AACC-BAC0D45E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66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D966"/>
                </a:solidFill>
              </a:rPr>
              <a:t>Почему </a:t>
            </a:r>
            <a:r>
              <a:rPr lang="ru-RU" b="1" dirty="0" err="1">
                <a:solidFill>
                  <a:srgbClr val="FFD966"/>
                </a:solidFill>
              </a:rPr>
              <a:t>Unity</a:t>
            </a:r>
            <a:r>
              <a:rPr lang="ru-RU" dirty="0">
                <a:solidFill>
                  <a:srgbClr val="FFD966"/>
                </a:solidFill>
              </a:rPr>
              <a:t> — идеальный выбор для 2D-платформера</a:t>
            </a:r>
          </a:p>
        </p:txBody>
      </p:sp>
      <p:graphicFrame>
        <p:nvGraphicFramePr>
          <p:cNvPr id="10" name="Google Shape;6899;p45">
            <a:extLst>
              <a:ext uri="{FF2B5EF4-FFF2-40B4-BE49-F238E27FC236}">
                <a16:creationId xmlns:a16="http://schemas.microsoft.com/office/drawing/2014/main" id="{34C8C883-F9DA-457B-AD8A-B78AA2F04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455995"/>
              </p:ext>
            </p:extLst>
          </p:nvPr>
        </p:nvGraphicFramePr>
        <p:xfrm>
          <a:off x="131805" y="1221228"/>
          <a:ext cx="11911914" cy="28905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4799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🧰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2</a:t>
                      </a:r>
                      <a:r>
                        <a:rPr lang="en-US" sz="3200" b="1" dirty="0">
                          <a:solidFill>
                            <a:srgbClr val="1C4587"/>
                          </a:solidFill>
                        </a:rPr>
                        <a:t>D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инструменты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marL="104137" marR="104137" marT="52069" marB="52069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💻 </a:t>
                      </a:r>
                      <a:r>
                        <a:rPr lang="en-US" sz="3200" b="1" dirty="0">
                          <a:solidFill>
                            <a:srgbClr val="1C4587"/>
                          </a:solidFill>
                        </a:rPr>
                        <a:t>C#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скрипты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marL="104137" marR="104137" marT="52069" marB="52069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🎮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Визуальный редактор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marL="104137" marR="104137" marT="52069" marB="52069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027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Полный набор встроенных средств: спрайты, анимации, </a:t>
                      </a:r>
                      <a:r>
                        <a:rPr lang="ru-RU" sz="2800" dirty="0" err="1">
                          <a:solidFill>
                            <a:schemeClr val="bg1"/>
                          </a:solidFill>
                        </a:rPr>
                        <a:t>тайлмапы</a:t>
                      </a:r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, слои.</a:t>
                      </a:r>
                    </a:p>
                  </a:txBody>
                  <a:tcPr marL="104137" marR="104137" marT="52069" marB="52069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Простой и мощный язык, подходящий для любой логики.</a:t>
                      </a:r>
                    </a:p>
                  </a:txBody>
                  <a:tcPr marL="104137" marR="104137" marT="52069" marB="52069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Удобное управление объектами прямо в сцене, без кода.</a:t>
                      </a:r>
                    </a:p>
                  </a:txBody>
                  <a:tcPr marL="104137" marR="104137" marT="52069" marB="52069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6899;p45">
            <a:extLst>
              <a:ext uri="{FF2B5EF4-FFF2-40B4-BE49-F238E27FC236}">
                <a16:creationId xmlns:a16="http://schemas.microsoft.com/office/drawing/2014/main" id="{DBF3E692-9697-4EB8-867A-6851DA6D8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381220"/>
              </p:ext>
            </p:extLst>
          </p:nvPr>
        </p:nvGraphicFramePr>
        <p:xfrm>
          <a:off x="131806" y="4300085"/>
          <a:ext cx="11911914" cy="2502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7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625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⚡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Быстрое прототипирование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marL="103793" marR="103793" marT="51896" marB="51896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📚 </a:t>
                      </a:r>
                      <a:r>
                        <a:rPr lang="ru-RU" sz="3200" b="1" dirty="0">
                          <a:solidFill>
                            <a:srgbClr val="1C4587"/>
                          </a:solidFill>
                        </a:rPr>
                        <a:t>Большое сообщество</a:t>
                      </a:r>
                      <a:endParaRPr lang="ru-RU" sz="3200" dirty="0">
                        <a:solidFill>
                          <a:srgbClr val="1C4587"/>
                        </a:solidFill>
                      </a:endParaRPr>
                    </a:p>
                  </a:txBody>
                  <a:tcPr marL="103793" marR="103793" marT="51896" marB="51896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1C4587"/>
                          </a:solidFill>
                        </a:rPr>
                        <a:t>🛠️ </a:t>
                      </a:r>
                      <a:r>
                        <a:rPr lang="en-US" sz="3200" b="1" dirty="0">
                          <a:solidFill>
                            <a:srgbClr val="1C4587"/>
                          </a:solidFill>
                        </a:rPr>
                        <a:t>Asset Store</a:t>
                      </a:r>
                      <a:endParaRPr lang="en-US" sz="3200" dirty="0">
                        <a:solidFill>
                          <a:srgbClr val="1C4587"/>
                        </a:solidFill>
                      </a:endParaRPr>
                    </a:p>
                  </a:txBody>
                  <a:tcPr marL="103793" marR="103793" marT="51896" marB="51896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588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Можно быстро собрать рабочую версию уровня или механики.</a:t>
                      </a:r>
                    </a:p>
                  </a:txBody>
                  <a:tcPr marL="103793" marR="103793" marT="51896" marB="51896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Тысячи руководств, форумов и готовых решений.</a:t>
                      </a:r>
                    </a:p>
                  </a:txBody>
                  <a:tcPr marL="103793" marR="103793" marT="51896" marB="51896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bg1"/>
                          </a:solidFill>
                        </a:rPr>
                        <a:t>Готовые компоненты ускоряют разработку и экономят время.</a:t>
                      </a:r>
                    </a:p>
                  </a:txBody>
                  <a:tcPr marL="103793" marR="103793" marT="51896" marB="51896" anchor="ctr">
                    <a:lnL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D9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5585;p30">
            <a:extLst>
              <a:ext uri="{FF2B5EF4-FFF2-40B4-BE49-F238E27FC236}">
                <a16:creationId xmlns:a16="http://schemas.microsoft.com/office/drawing/2014/main" id="{2DC062D7-27B9-480D-85C5-D94AB54E5B05}"/>
              </a:ext>
            </a:extLst>
          </p:cNvPr>
          <p:cNvGrpSpPr/>
          <p:nvPr/>
        </p:nvGrpSpPr>
        <p:grpSpPr>
          <a:xfrm rot="-5400000">
            <a:off x="357065" y="491404"/>
            <a:ext cx="443132" cy="295427"/>
            <a:chOff x="2500050" y="3730175"/>
            <a:chExt cx="2619000" cy="1746025"/>
          </a:xfrm>
        </p:grpSpPr>
        <p:sp>
          <p:nvSpPr>
            <p:cNvPr id="13" name="Google Shape;5586;p30">
              <a:extLst>
                <a:ext uri="{FF2B5EF4-FFF2-40B4-BE49-F238E27FC236}">
                  <a16:creationId xmlns:a16="http://schemas.microsoft.com/office/drawing/2014/main" id="{B708D2FB-3D8F-4EC3-AF67-B99513E67D05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5587;p30">
              <a:extLst>
                <a:ext uri="{FF2B5EF4-FFF2-40B4-BE49-F238E27FC236}">
                  <a16:creationId xmlns:a16="http://schemas.microsoft.com/office/drawing/2014/main" id="{DCDBB52A-000C-4271-8AE1-3DE13FCE03C9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5588;p30">
              <a:extLst>
                <a:ext uri="{FF2B5EF4-FFF2-40B4-BE49-F238E27FC236}">
                  <a16:creationId xmlns:a16="http://schemas.microsoft.com/office/drawing/2014/main" id="{716097AF-7CB3-4FD5-94CD-8FDDDFCA678C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5589;p30">
              <a:extLst>
                <a:ext uri="{FF2B5EF4-FFF2-40B4-BE49-F238E27FC236}">
                  <a16:creationId xmlns:a16="http://schemas.microsoft.com/office/drawing/2014/main" id="{95881892-64AB-4C59-9CFA-CB3943E1AF30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5585;p30">
            <a:extLst>
              <a:ext uri="{FF2B5EF4-FFF2-40B4-BE49-F238E27FC236}">
                <a16:creationId xmlns:a16="http://schemas.microsoft.com/office/drawing/2014/main" id="{FF2390FD-CB4F-4B98-A2B7-99C7BFB6BAFA}"/>
              </a:ext>
            </a:extLst>
          </p:cNvPr>
          <p:cNvGrpSpPr/>
          <p:nvPr/>
        </p:nvGrpSpPr>
        <p:grpSpPr>
          <a:xfrm rot="5400000">
            <a:off x="11244102" y="491404"/>
            <a:ext cx="443132" cy="295427"/>
            <a:chOff x="2500050" y="3730175"/>
            <a:chExt cx="2619000" cy="1746025"/>
          </a:xfrm>
        </p:grpSpPr>
        <p:sp>
          <p:nvSpPr>
            <p:cNvPr id="18" name="Google Shape;5586;p30">
              <a:extLst>
                <a:ext uri="{FF2B5EF4-FFF2-40B4-BE49-F238E27FC236}">
                  <a16:creationId xmlns:a16="http://schemas.microsoft.com/office/drawing/2014/main" id="{27E7D15C-D38D-4865-9180-7D0EA984F902}"/>
                </a:ext>
              </a:extLst>
            </p:cNvPr>
            <p:cNvSpPr/>
            <p:nvPr/>
          </p:nvSpPr>
          <p:spPr>
            <a:xfrm>
              <a:off x="2500050" y="3730175"/>
              <a:ext cx="873000" cy="872975"/>
            </a:xfrm>
            <a:custGeom>
              <a:avLst/>
              <a:gdLst/>
              <a:ahLst/>
              <a:cxnLst/>
              <a:rect l="l" t="t" r="r" b="b"/>
              <a:pathLst>
                <a:path w="34920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9" y="34919"/>
                  </a:lnTo>
                  <a:lnTo>
                    <a:pt x="34919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5587;p30">
              <a:extLst>
                <a:ext uri="{FF2B5EF4-FFF2-40B4-BE49-F238E27FC236}">
                  <a16:creationId xmlns:a16="http://schemas.microsoft.com/office/drawing/2014/main" id="{2A0E0256-DCD2-4F68-9662-2F58BA2115A2}"/>
                </a:ext>
              </a:extLst>
            </p:cNvPr>
            <p:cNvSpPr/>
            <p:nvPr/>
          </p:nvSpPr>
          <p:spPr>
            <a:xfrm>
              <a:off x="3373025" y="3730175"/>
              <a:ext cx="873075" cy="872975"/>
            </a:xfrm>
            <a:custGeom>
              <a:avLst/>
              <a:gdLst/>
              <a:ahLst/>
              <a:cxnLst/>
              <a:rect l="l" t="t" r="r" b="b"/>
              <a:pathLst>
                <a:path w="34923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22" y="34919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5588;p30">
              <a:extLst>
                <a:ext uri="{FF2B5EF4-FFF2-40B4-BE49-F238E27FC236}">
                  <a16:creationId xmlns:a16="http://schemas.microsoft.com/office/drawing/2014/main" id="{8A2A6407-CE21-4FB6-B22E-F558E59657A9}"/>
                </a:ext>
              </a:extLst>
            </p:cNvPr>
            <p:cNvSpPr/>
            <p:nvPr/>
          </p:nvSpPr>
          <p:spPr>
            <a:xfrm>
              <a:off x="4246075" y="3730175"/>
              <a:ext cx="872975" cy="872975"/>
            </a:xfrm>
            <a:custGeom>
              <a:avLst/>
              <a:gdLst/>
              <a:ahLst/>
              <a:cxnLst/>
              <a:rect l="l" t="t" r="r" b="b"/>
              <a:pathLst>
                <a:path w="34919" h="34919" extrusionOk="0">
                  <a:moveTo>
                    <a:pt x="0" y="1"/>
                  </a:moveTo>
                  <a:lnTo>
                    <a:pt x="0" y="34919"/>
                  </a:lnTo>
                  <a:lnTo>
                    <a:pt x="34918" y="34919"/>
                  </a:lnTo>
                  <a:lnTo>
                    <a:pt x="34918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5589;p30">
              <a:extLst>
                <a:ext uri="{FF2B5EF4-FFF2-40B4-BE49-F238E27FC236}">
                  <a16:creationId xmlns:a16="http://schemas.microsoft.com/office/drawing/2014/main" id="{1E1E59D7-5CB3-4D11-B1E9-16903DFEB2D9}"/>
                </a:ext>
              </a:extLst>
            </p:cNvPr>
            <p:cNvSpPr/>
            <p:nvPr/>
          </p:nvSpPr>
          <p:spPr>
            <a:xfrm>
              <a:off x="3373025" y="4603125"/>
              <a:ext cx="873075" cy="873075"/>
            </a:xfrm>
            <a:custGeom>
              <a:avLst/>
              <a:gdLst/>
              <a:ahLst/>
              <a:cxnLst/>
              <a:rect l="l" t="t" r="r" b="b"/>
              <a:pathLst>
                <a:path w="34923" h="34923" extrusionOk="0">
                  <a:moveTo>
                    <a:pt x="0" y="1"/>
                  </a:moveTo>
                  <a:lnTo>
                    <a:pt x="0" y="34923"/>
                  </a:lnTo>
                  <a:lnTo>
                    <a:pt x="34922" y="34923"/>
                  </a:lnTo>
                  <a:lnTo>
                    <a:pt x="34922" y="1"/>
                  </a:lnTo>
                  <a:close/>
                </a:path>
              </a:pathLst>
            </a:custGeom>
            <a:solidFill>
              <a:srgbClr val="FFD966"/>
            </a:solidFill>
            <a:ln w="9525" cap="flat" cmpd="sng">
              <a:solidFill>
                <a:srgbClr val="FFD9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6900;p45">
            <a:extLst>
              <a:ext uri="{FF2B5EF4-FFF2-40B4-BE49-F238E27FC236}">
                <a16:creationId xmlns:a16="http://schemas.microsoft.com/office/drawing/2014/main" id="{B0E7DD90-40DD-4338-81D0-D120ADD13853}"/>
              </a:ext>
            </a:extLst>
          </p:cNvPr>
          <p:cNvSpPr/>
          <p:nvPr/>
        </p:nvSpPr>
        <p:spPr>
          <a:xfrm rot="16200000">
            <a:off x="6081600" y="2733815"/>
            <a:ext cx="28800" cy="2944200"/>
          </a:xfrm>
          <a:prstGeom prst="roundRect">
            <a:avLst>
              <a:gd name="adj" fmla="val 50000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622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945</Words>
  <Application>Microsoft Office PowerPoint</Application>
  <PresentationFormat>Широкоэкранный</PresentationFormat>
  <Paragraphs>127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Fira Sans Extra Condensed</vt:lpstr>
      <vt:lpstr>Inter</vt:lpstr>
      <vt:lpstr>Orbitron ExtraBold</vt:lpstr>
      <vt:lpstr>Roboto</vt:lpstr>
      <vt:lpstr>YS Text</vt:lpstr>
      <vt:lpstr>Тема Office</vt:lpstr>
      <vt:lpstr>Дипломная работа на тему: Разработка компьютерной игры "The Little Prince" </vt:lpstr>
      <vt:lpstr>Содержание</vt:lpstr>
      <vt:lpstr>Цели проекта</vt:lpstr>
      <vt:lpstr>Задачи проекта</vt:lpstr>
      <vt:lpstr>Назначение и область применения данной разработки</vt:lpstr>
      <vt:lpstr>Используемые технологии</vt:lpstr>
      <vt:lpstr>Статистика по игровым движкам</vt:lpstr>
      <vt:lpstr>Схема кроссплатформенного экспорта</vt:lpstr>
      <vt:lpstr>Почему Unity — идеальный выбор для 2D-платформера</vt:lpstr>
      <vt:lpstr>Почему C# — оптимальный выбор для разработки на Unity</vt:lpstr>
      <vt:lpstr>Почему MySQL — надёжная база данных для игрового проекта</vt:lpstr>
      <vt:lpstr>Дополнительные инструменты разработки</vt:lpstr>
      <vt:lpstr>Код</vt:lpstr>
      <vt:lpstr>Схемы и диаграммы</vt:lpstr>
      <vt:lpstr>Перспективы развития проекта</vt:lpstr>
      <vt:lpstr>Заключение</vt:lpstr>
      <vt:lpstr>Контактная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Разработка компьютерной игры "The Little Prince" </dc:title>
  <dc:creator>макар иванов</dc:creator>
  <cp:lastModifiedBy>макар иванов</cp:lastModifiedBy>
  <cp:revision>44</cp:revision>
  <dcterms:created xsi:type="dcterms:W3CDTF">2025-05-22T16:48:02Z</dcterms:created>
  <dcterms:modified xsi:type="dcterms:W3CDTF">2025-05-26T18:50:47Z</dcterms:modified>
</cp:coreProperties>
</file>