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FE81-BFF9-48DE-8510-AE063BCC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1BB83-ABD2-4671-82D0-904755868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30B90-B9EB-43F8-9387-B17EF64D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CBA52-C757-4A77-BFB1-97DD1CC8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998B7-2FF1-4FD3-9B6A-C88EF67A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D1C35-3C3F-4A08-8E6E-ADCA1A38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C4C89C-A0FC-4673-84E0-029B28FB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0BF3-8E68-402F-8399-90859678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3B56E-A756-40F1-9E6F-C85F5587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52DDF-99F4-4073-B7A9-E29097F4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2512F2-76F8-47C7-80A8-7721F7ED6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04025-BAAB-4586-BD6D-FCF4DF96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EA4FE1-87E5-495F-B87A-AB19028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16BC0-5A13-44B0-BC30-07C0F582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C1EED-865F-4415-9811-62B74002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9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6AF0E-B685-4A43-A927-4C2BCB9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0691D-893D-485E-9F60-29712D40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F52A8-0FC4-4B6A-A8B0-3ADAAD1D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8780C-F1D4-48CD-9B3B-64F33A5D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620A9-DF17-4478-8FB0-618FEB57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D55C7-B2DA-4BBA-8E16-E01C051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8C615-4AF8-4D2C-A1D5-73D36767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707A2-9D6D-4537-BDF0-1BBCF77B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EF183-673F-48DE-9AF7-1DF68525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D942E-C422-4D0C-BB57-20E372F4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692-8AC9-44A7-A40C-03D8F32D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3AE72-04FB-417B-83DB-99A48077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F5CA1C-D62A-46DB-B8ED-1E6122DD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AADDC-3432-423B-A886-6A05F573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7F5321-9443-4EAE-88CD-0DCCD040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D4E987-0FB6-4677-BBC8-60C89043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8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8B213-FDFC-4578-B300-E56BB650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D1DE6C-20A0-4F14-B095-5F3EBF02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D2ACE-A263-4D3A-867E-827E74D3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1DB19-4558-44C8-B991-8662C5714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D32634-911F-47F1-85AD-B246B7D7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A2ED20-05C6-48B3-92C7-88E8A42C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9200EF-156A-4257-8047-67F5B42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815482-9DE6-47E1-A04B-FF2248E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08F11-3406-4D75-B79A-FE261B69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A02E8D-F79B-4794-B593-043710F6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6FA27C-CEA9-4D69-9D57-ACDF44CE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58238-2167-4211-8EE5-24530835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15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410A74-8F63-4DA2-A667-DBAC685A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A6D06C-6F87-4EC1-B5E0-A07007FA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280F25-FFE6-41B1-98DF-B61CC75B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24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79134-1255-47FC-8D94-C5881485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CC641-C7E6-4D4B-AE6B-866112B2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7D4024-13B8-4B44-9053-2770C0A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6ADDB-02CD-4A32-A666-8A0E89F1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EE7DE3-30EF-40EC-ADAA-D5AEDBBD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A63435-6DAD-4B82-BC7B-3E10442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12F28-14B7-40A0-BC54-E11837F4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D9312-A914-4B99-B117-1F11099DE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9C0404-B309-4357-8B5D-C26283F3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69ADC-D2D5-4562-A81C-933A96CF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9D67A8-CA62-4E09-B5FE-25209B7F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57E69-6B06-4BB5-9855-63FECF7B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A2212-BD68-437C-87C7-D960DE4F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1130C-0C99-4122-828F-E2289739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7E631-08FA-4F9E-B02E-57A950690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D449-C2DD-4DDF-92E5-AE1A443397D5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A10D8-FBE3-48E9-BC88-B35B32789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04C51-DCF4-4915-B90C-47722BD6C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FFB70-24F3-42DD-8404-D248D61D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42768"/>
            <a:ext cx="9144000" cy="3361682"/>
          </a:xfrm>
        </p:spPr>
        <p:txBody>
          <a:bodyPr>
            <a:normAutofit/>
          </a:bodyPr>
          <a:lstStyle/>
          <a:p>
            <a:r>
              <a:rPr lang="ru-RU" dirty="0"/>
              <a:t>Дипломная работа на тему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Разработка компьютерной игры "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Little</a:t>
            </a:r>
            <a:r>
              <a:rPr lang="ru-RU" dirty="0"/>
              <a:t> </a:t>
            </a:r>
            <a:r>
              <a:rPr lang="ru-RU" dirty="0" err="1"/>
              <a:t>Prince</a:t>
            </a:r>
            <a:r>
              <a:rPr lang="ru-RU" dirty="0"/>
              <a:t>"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8E0D7C-BD21-412D-8CE4-FFEAF7A7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9146" y="509308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Руководитель дипломного проекта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ru-RU" dirty="0"/>
              <a:t>Левит Людмила Вульфовна</a:t>
            </a:r>
          </a:p>
          <a:p>
            <a:pPr algn="r"/>
            <a:r>
              <a:rPr lang="ru-RU" dirty="0"/>
              <a:t>Подготовил студент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ru-RU" dirty="0"/>
              <a:t>Шулер Макар Александрович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BFCC6-D56A-4916-BF5C-E4EC0FB4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79" y="109151"/>
            <a:ext cx="6865841" cy="215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39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888B7-C6A4-4442-A49C-3C11532D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и диаграммы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C5042-BC51-4E3A-87DD-F401B399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6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AA71-017D-4CAD-BE40-5EF6E2CB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заключение, перспективы развития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DAC88-E405-4DD9-86C1-199F844D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0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2D426-CBC6-48E5-99EE-74FEB1D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98F7F-F0A0-404F-B932-F95B2F5D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F8E90-3416-4747-9B1B-F097613D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912EB-30B7-45F0-A8C7-82D2B725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4857C-B9DD-4300-8D6F-28549893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37C82-FB26-4C7B-8178-F55A82D1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09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075BD-3A7F-4667-A480-832D7D73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 область применения данной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0894E-08F8-496D-99C3-87D74CFC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3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6CD39-7861-47B8-9534-26775B8E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Технологии, применяемые при разработке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5CE19-9704-40D6-A7C0-8F9A1BE6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6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3E676-6EBF-43E0-9254-CD068788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33CA9-1847-4B77-80A3-661FB36F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09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5A89B-5E5E-45F9-973B-CBED3B34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D76E3-EC97-4087-BA03-C132B64D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7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44C4E-3062-461F-B731-DAFF77DB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Остальное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EE2F5-61E8-4777-AA9E-EAACBEB2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0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0B027-32E1-4B22-98D6-4A1D8C22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CACA9-CE17-4350-B08B-EB472FC9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736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Дипломная работа на тему: Разработка компьютерной игры "The Little Prince" </vt:lpstr>
      <vt:lpstr>Содержание:</vt:lpstr>
      <vt:lpstr>Цель и задачи проекта</vt:lpstr>
      <vt:lpstr>Назначение и область применения данной разработки</vt:lpstr>
      <vt:lpstr>Технологии, применяемые при разработке проекта</vt:lpstr>
      <vt:lpstr>Unity</vt:lpstr>
      <vt:lpstr>C#</vt:lpstr>
      <vt:lpstr>Остальное</vt:lpstr>
      <vt:lpstr>Код</vt:lpstr>
      <vt:lpstr>Схемы и диаграммы</vt:lpstr>
      <vt:lpstr>Выводы и заключение, перспективы развития проекта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Разработка компьютерной игры "The Little Prince" </dc:title>
  <dc:creator>макар иванов</dc:creator>
  <cp:lastModifiedBy>макар иванов</cp:lastModifiedBy>
  <cp:revision>3</cp:revision>
  <dcterms:created xsi:type="dcterms:W3CDTF">2025-05-22T16:48:02Z</dcterms:created>
  <dcterms:modified xsi:type="dcterms:W3CDTF">2025-05-22T17:14:39Z</dcterms:modified>
</cp:coreProperties>
</file>