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61" r:id="rId3"/>
    <p:sldId id="262" r:id="rId4"/>
    <p:sldId id="260" r:id="rId5"/>
    <p:sldId id="258" r:id="rId6"/>
    <p:sldId id="259" r:id="rId7"/>
    <p:sldId id="257" r:id="rId8"/>
    <p:sldId id="267" r:id="rId9"/>
    <p:sldId id="268" r:id="rId10"/>
    <p:sldId id="269" r:id="rId11"/>
    <p:sldId id="270" r:id="rId12"/>
    <p:sldId id="263" r:id="rId13"/>
    <p:sldId id="265" r:id="rId14"/>
    <p:sldId id="266" r:id="rId15"/>
    <p:sldId id="271" r:id="rId16"/>
    <p:sldId id="272"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4DD06-2D59-4EEE-91A9-6F61491DA11D}" v="144" dt="2023-08-31T16:10:53.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4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i craciun" userId="681c3ef0e86d3b15" providerId="LiveId" clId="{1D44DD06-2D59-4EEE-91A9-6F61491DA11D}"/>
    <pc:docChg chg="undo redo custSel addSld delSld modSld sldOrd">
      <pc:chgData name="vali craciun" userId="681c3ef0e86d3b15" providerId="LiveId" clId="{1D44DD06-2D59-4EEE-91A9-6F61491DA11D}" dt="2023-08-31T16:25:57.509" v="5283" actId="113"/>
      <pc:docMkLst>
        <pc:docMk/>
      </pc:docMkLst>
      <pc:sldChg chg="addSp modSp mod">
        <pc:chgData name="vali craciun" userId="681c3ef0e86d3b15" providerId="LiveId" clId="{1D44DD06-2D59-4EEE-91A9-6F61491DA11D}" dt="2023-08-31T16:12:25.641" v="5199" actId="20577"/>
        <pc:sldMkLst>
          <pc:docMk/>
          <pc:sldMk cId="11314041" sldId="256"/>
        </pc:sldMkLst>
        <pc:spChg chg="mod">
          <ac:chgData name="vali craciun" userId="681c3ef0e86d3b15" providerId="LiveId" clId="{1D44DD06-2D59-4EEE-91A9-6F61491DA11D}" dt="2023-08-31T16:11:27.658" v="5192" actId="207"/>
          <ac:spMkLst>
            <pc:docMk/>
            <pc:sldMk cId="11314041" sldId="256"/>
            <ac:spMk id="2" creationId="{FA6B5AEA-6698-638D-3F1E-C38246A552CA}"/>
          </ac:spMkLst>
        </pc:spChg>
        <pc:spChg chg="mod">
          <ac:chgData name="vali craciun" userId="681c3ef0e86d3b15" providerId="LiveId" clId="{1D44DD06-2D59-4EEE-91A9-6F61491DA11D}" dt="2023-08-29T18:11:07.897" v="81" actId="1076"/>
          <ac:spMkLst>
            <pc:docMk/>
            <pc:sldMk cId="11314041" sldId="256"/>
            <ac:spMk id="4" creationId="{2BB15BE3-3594-E75E-E9B8-527F933D6C09}"/>
          </ac:spMkLst>
        </pc:spChg>
        <pc:spChg chg="mod">
          <ac:chgData name="vali craciun" userId="681c3ef0e86d3b15" providerId="LiveId" clId="{1D44DD06-2D59-4EEE-91A9-6F61491DA11D}" dt="2023-08-31T16:12:25.641" v="5199" actId="20577"/>
          <ac:spMkLst>
            <pc:docMk/>
            <pc:sldMk cId="11314041" sldId="256"/>
            <ac:spMk id="5" creationId="{74A6132B-493C-1046-BDAE-561600C97C61}"/>
          </ac:spMkLst>
        </pc:spChg>
        <pc:picChg chg="mod">
          <ac:chgData name="vali craciun" userId="681c3ef0e86d3b15" providerId="LiveId" clId="{1D44DD06-2D59-4EEE-91A9-6F61491DA11D}" dt="2023-08-29T18:10:52.519" v="78" actId="1076"/>
          <ac:picMkLst>
            <pc:docMk/>
            <pc:sldMk cId="11314041" sldId="256"/>
            <ac:picMk id="7" creationId="{6EFFD0B5-7768-0A62-F366-77D4F4D98F0E}"/>
          </ac:picMkLst>
        </pc:picChg>
        <pc:cxnChg chg="add mod">
          <ac:chgData name="vali craciun" userId="681c3ef0e86d3b15" providerId="LiveId" clId="{1D44DD06-2D59-4EEE-91A9-6F61491DA11D}" dt="2023-08-30T18:20:50.815" v="2068" actId="1076"/>
          <ac:cxnSpMkLst>
            <pc:docMk/>
            <pc:sldMk cId="11314041" sldId="256"/>
            <ac:cxnSpMk id="6" creationId="{64D19A7A-3CBC-0C1E-3534-036449D95B2A}"/>
          </ac:cxnSpMkLst>
        </pc:cxnChg>
      </pc:sldChg>
      <pc:sldChg chg="modSp mod ord">
        <pc:chgData name="vali craciun" userId="681c3ef0e86d3b15" providerId="LiveId" clId="{1D44DD06-2D59-4EEE-91A9-6F61491DA11D}" dt="2023-08-31T16:18:32.986" v="5261" actId="113"/>
        <pc:sldMkLst>
          <pc:docMk/>
          <pc:sldMk cId="4130775912" sldId="257"/>
        </pc:sldMkLst>
        <pc:spChg chg="mod">
          <ac:chgData name="vali craciun" userId="681c3ef0e86d3b15" providerId="LiveId" clId="{1D44DD06-2D59-4EEE-91A9-6F61491DA11D}" dt="2023-08-31T16:18:32.986" v="5261" actId="113"/>
          <ac:spMkLst>
            <pc:docMk/>
            <pc:sldMk cId="4130775912" sldId="257"/>
            <ac:spMk id="8" creationId="{9EDB671B-53D0-704D-0454-F15DFA7468EE}"/>
          </ac:spMkLst>
        </pc:spChg>
        <pc:spChg chg="mod">
          <ac:chgData name="vali craciun" userId="681c3ef0e86d3b15" providerId="LiveId" clId="{1D44DD06-2D59-4EEE-91A9-6F61491DA11D}" dt="2023-08-29T18:05:33.636" v="2" actId="1076"/>
          <ac:spMkLst>
            <pc:docMk/>
            <pc:sldMk cId="4130775912" sldId="257"/>
            <ac:spMk id="16" creationId="{BD768441-DF9B-62D5-D316-8F345FE475F5}"/>
          </ac:spMkLst>
        </pc:spChg>
        <pc:spChg chg="mod">
          <ac:chgData name="vali craciun" userId="681c3ef0e86d3b15" providerId="LiveId" clId="{1D44DD06-2D59-4EEE-91A9-6F61491DA11D}" dt="2023-08-31T15:13:24.024" v="4961" actId="20577"/>
          <ac:spMkLst>
            <pc:docMk/>
            <pc:sldMk cId="4130775912" sldId="257"/>
            <ac:spMk id="17" creationId="{9344FD53-1628-234E-8C66-3BC24A1A1CD4}"/>
          </ac:spMkLst>
        </pc:spChg>
        <pc:spChg chg="mod">
          <ac:chgData name="vali craciun" userId="681c3ef0e86d3b15" providerId="LiveId" clId="{1D44DD06-2D59-4EEE-91A9-6F61491DA11D}" dt="2023-08-29T18:05:25.380" v="1" actId="14100"/>
          <ac:spMkLst>
            <pc:docMk/>
            <pc:sldMk cId="4130775912" sldId="257"/>
            <ac:spMk id="22" creationId="{40F7B95B-596C-0968-F79F-8DDE55EFB594}"/>
          </ac:spMkLst>
        </pc:spChg>
      </pc:sldChg>
      <pc:sldChg chg="modSp mod ord">
        <pc:chgData name="vali craciun" userId="681c3ef0e86d3b15" providerId="LiveId" clId="{1D44DD06-2D59-4EEE-91A9-6F61491DA11D}" dt="2023-08-31T16:18:18.519" v="5259" actId="1076"/>
        <pc:sldMkLst>
          <pc:docMk/>
          <pc:sldMk cId="3405757774" sldId="258"/>
        </pc:sldMkLst>
        <pc:spChg chg="mod">
          <ac:chgData name="vali craciun" userId="681c3ef0e86d3b15" providerId="LiveId" clId="{1D44DD06-2D59-4EEE-91A9-6F61491DA11D}" dt="2023-08-31T16:18:18.519" v="5259" actId="1076"/>
          <ac:spMkLst>
            <pc:docMk/>
            <pc:sldMk cId="3405757774" sldId="258"/>
            <ac:spMk id="8" creationId="{9EDB671B-53D0-704D-0454-F15DFA7468EE}"/>
          </ac:spMkLst>
        </pc:spChg>
        <pc:picChg chg="mod">
          <ac:chgData name="vali craciun" userId="681c3ef0e86d3b15" providerId="LiveId" clId="{1D44DD06-2D59-4EEE-91A9-6F61491DA11D}" dt="2023-08-29T18:37:47.354" v="1025" actId="1076"/>
          <ac:picMkLst>
            <pc:docMk/>
            <pc:sldMk cId="3405757774" sldId="258"/>
            <ac:picMk id="22" creationId="{10446D0A-7C7A-A7E5-CA02-ECDADAD25377}"/>
          </ac:picMkLst>
        </pc:picChg>
        <pc:picChg chg="mod">
          <ac:chgData name="vali craciun" userId="681c3ef0e86d3b15" providerId="LiveId" clId="{1D44DD06-2D59-4EEE-91A9-6F61491DA11D}" dt="2023-08-29T18:37:51.369" v="1026" actId="1076"/>
          <ac:picMkLst>
            <pc:docMk/>
            <pc:sldMk cId="3405757774" sldId="258"/>
            <ac:picMk id="24" creationId="{478A24B7-7057-BAA7-A93C-D0C977B615A6}"/>
          </ac:picMkLst>
        </pc:picChg>
      </pc:sldChg>
      <pc:sldChg chg="modSp mod">
        <pc:chgData name="vali craciun" userId="681c3ef0e86d3b15" providerId="LiveId" clId="{1D44DD06-2D59-4EEE-91A9-6F61491DA11D}" dt="2023-08-31T16:18:25.862" v="5260" actId="113"/>
        <pc:sldMkLst>
          <pc:docMk/>
          <pc:sldMk cId="781165444" sldId="259"/>
        </pc:sldMkLst>
        <pc:spChg chg="mod">
          <ac:chgData name="vali craciun" userId="681c3ef0e86d3b15" providerId="LiveId" clId="{1D44DD06-2D59-4EEE-91A9-6F61491DA11D}" dt="2023-08-31T16:18:25.862" v="5260" actId="113"/>
          <ac:spMkLst>
            <pc:docMk/>
            <pc:sldMk cId="781165444" sldId="259"/>
            <ac:spMk id="8" creationId="{9EDB671B-53D0-704D-0454-F15DFA7468EE}"/>
          </ac:spMkLst>
        </pc:spChg>
      </pc:sldChg>
      <pc:sldChg chg="addSp delSp modSp mod ord">
        <pc:chgData name="vali craciun" userId="681c3ef0e86d3b15" providerId="LiveId" clId="{1D44DD06-2D59-4EEE-91A9-6F61491DA11D}" dt="2023-08-31T16:17:32.564" v="5255" actId="1076"/>
        <pc:sldMkLst>
          <pc:docMk/>
          <pc:sldMk cId="1550090834" sldId="260"/>
        </pc:sldMkLst>
        <pc:spChg chg="mod">
          <ac:chgData name="vali craciun" userId="681c3ef0e86d3b15" providerId="LiveId" clId="{1D44DD06-2D59-4EEE-91A9-6F61491DA11D}" dt="2023-08-29T18:07:58.200" v="4" actId="14100"/>
          <ac:spMkLst>
            <pc:docMk/>
            <pc:sldMk cId="1550090834" sldId="260"/>
            <ac:spMk id="2" creationId="{8C433154-A7AC-8300-DCDB-B56B0853A8A9}"/>
          </ac:spMkLst>
        </pc:spChg>
        <pc:spChg chg="mod">
          <ac:chgData name="vali craciun" userId="681c3ef0e86d3b15" providerId="LiveId" clId="{1D44DD06-2D59-4EEE-91A9-6F61491DA11D}" dt="2023-08-31T16:17:32.564" v="5255" actId="1076"/>
          <ac:spMkLst>
            <pc:docMk/>
            <pc:sldMk cId="1550090834" sldId="260"/>
            <ac:spMk id="8" creationId="{9EDB671B-53D0-704D-0454-F15DFA7468EE}"/>
          </ac:spMkLst>
        </pc:spChg>
        <pc:spChg chg="mod">
          <ac:chgData name="vali craciun" userId="681c3ef0e86d3b15" providerId="LiveId" clId="{1D44DD06-2D59-4EEE-91A9-6F61491DA11D}" dt="2023-08-31T14:45:04.229" v="4744" actId="1076"/>
          <ac:spMkLst>
            <pc:docMk/>
            <pc:sldMk cId="1550090834" sldId="260"/>
            <ac:spMk id="10" creationId="{0716D268-336F-2F93-6317-20FC2D76F129}"/>
          </ac:spMkLst>
        </pc:spChg>
        <pc:spChg chg="add del">
          <ac:chgData name="vali craciun" userId="681c3ef0e86d3b15" providerId="LiveId" clId="{1D44DD06-2D59-4EEE-91A9-6F61491DA11D}" dt="2023-08-31T16:17:00.993" v="5249" actId="22"/>
          <ac:spMkLst>
            <pc:docMk/>
            <pc:sldMk cId="1550090834" sldId="260"/>
            <ac:spMk id="17" creationId="{0333E32C-64EE-0EC1-AEDD-A957F0455442}"/>
          </ac:spMkLst>
        </pc:spChg>
        <pc:cxnChg chg="mod">
          <ac:chgData name="vali craciun" userId="681c3ef0e86d3b15" providerId="LiveId" clId="{1D44DD06-2D59-4EEE-91A9-6F61491DA11D}" dt="2023-08-29T18:38:04.820" v="1027" actId="1076"/>
          <ac:cxnSpMkLst>
            <pc:docMk/>
            <pc:sldMk cId="1550090834" sldId="260"/>
            <ac:cxnSpMk id="13" creationId="{56F34CD3-5BB1-349E-67F4-F669454D1B78}"/>
          </ac:cxnSpMkLst>
        </pc:cxnChg>
      </pc:sldChg>
      <pc:sldChg chg="addSp delSp modSp add mod ord">
        <pc:chgData name="vali craciun" userId="681c3ef0e86d3b15" providerId="LiveId" clId="{1D44DD06-2D59-4EEE-91A9-6F61491DA11D}" dt="2023-08-30T18:24:49.637" v="2072" actId="14100"/>
        <pc:sldMkLst>
          <pc:docMk/>
          <pc:sldMk cId="3392098475" sldId="261"/>
        </pc:sldMkLst>
        <pc:spChg chg="del">
          <ac:chgData name="vali craciun" userId="681c3ef0e86d3b15" providerId="LiveId" clId="{1D44DD06-2D59-4EEE-91A9-6F61491DA11D}" dt="2023-08-29T18:11:44.647" v="87" actId="21"/>
          <ac:spMkLst>
            <pc:docMk/>
            <pc:sldMk cId="3392098475" sldId="261"/>
            <ac:spMk id="2" creationId="{8C433154-A7AC-8300-DCDB-B56B0853A8A9}"/>
          </ac:spMkLst>
        </pc:spChg>
        <pc:spChg chg="add del mod">
          <ac:chgData name="vali craciun" userId="681c3ef0e86d3b15" providerId="LiveId" clId="{1D44DD06-2D59-4EEE-91A9-6F61491DA11D}" dt="2023-08-29T19:30:50.657" v="1560" actId="478"/>
          <ac:spMkLst>
            <pc:docMk/>
            <pc:sldMk cId="3392098475" sldId="261"/>
            <ac:spMk id="3" creationId="{FFA83200-E9F0-FEC9-A5F8-E76098D125ED}"/>
          </ac:spMkLst>
        </pc:spChg>
        <pc:spChg chg="mod">
          <ac:chgData name="vali craciun" userId="681c3ef0e86d3b15" providerId="LiveId" clId="{1D44DD06-2D59-4EEE-91A9-6F61491DA11D}" dt="2023-08-29T19:30:32.147" v="1558" actId="208"/>
          <ac:spMkLst>
            <pc:docMk/>
            <pc:sldMk cId="3392098475" sldId="261"/>
            <ac:spMk id="7" creationId="{38FE29D1-E1EF-D25E-46C3-379412A80746}"/>
          </ac:spMkLst>
        </pc:spChg>
        <pc:spChg chg="del mod">
          <ac:chgData name="vali craciun" userId="681c3ef0e86d3b15" providerId="LiveId" clId="{1D44DD06-2D59-4EEE-91A9-6F61491DA11D}" dt="2023-08-29T18:12:08.555" v="94"/>
          <ac:spMkLst>
            <pc:docMk/>
            <pc:sldMk cId="3392098475" sldId="261"/>
            <ac:spMk id="8" creationId="{9EDB671B-53D0-704D-0454-F15DFA7468EE}"/>
          </ac:spMkLst>
        </pc:spChg>
        <pc:spChg chg="del">
          <ac:chgData name="vali craciun" userId="681c3ef0e86d3b15" providerId="LiveId" clId="{1D44DD06-2D59-4EEE-91A9-6F61491DA11D}" dt="2023-08-29T18:11:36.639" v="85" actId="21"/>
          <ac:spMkLst>
            <pc:docMk/>
            <pc:sldMk cId="3392098475" sldId="261"/>
            <ac:spMk id="9" creationId="{C9578B8C-7AF9-7812-233E-F3C16FC71D20}"/>
          </ac:spMkLst>
        </pc:spChg>
        <pc:spChg chg="del">
          <ac:chgData name="vali craciun" userId="681c3ef0e86d3b15" providerId="LiveId" clId="{1D44DD06-2D59-4EEE-91A9-6F61491DA11D}" dt="2023-08-29T18:11:41.284" v="86" actId="21"/>
          <ac:spMkLst>
            <pc:docMk/>
            <pc:sldMk cId="3392098475" sldId="261"/>
            <ac:spMk id="10" creationId="{0716D268-336F-2F93-6317-20FC2D76F129}"/>
          </ac:spMkLst>
        </pc:spChg>
        <pc:spChg chg="del mod">
          <ac:chgData name="vali craciun" userId="681c3ef0e86d3b15" providerId="LiveId" clId="{1D44DD06-2D59-4EEE-91A9-6F61491DA11D}" dt="2023-08-29T18:11:51.639" v="89" actId="21"/>
          <ac:spMkLst>
            <pc:docMk/>
            <pc:sldMk cId="3392098475" sldId="261"/>
            <ac:spMk id="11" creationId="{E5AC67D9-404F-3C1E-9F31-66A5F3B3FAD1}"/>
          </ac:spMkLst>
        </pc:spChg>
        <pc:spChg chg="del">
          <ac:chgData name="vali craciun" userId="681c3ef0e86d3b15" providerId="LiveId" clId="{1D44DD06-2D59-4EEE-91A9-6F61491DA11D}" dt="2023-08-29T18:11:56.333" v="90" actId="21"/>
          <ac:spMkLst>
            <pc:docMk/>
            <pc:sldMk cId="3392098475" sldId="261"/>
            <ac:spMk id="12" creationId="{41E05F15-BBFC-7405-1474-68C0DC9FC425}"/>
          </ac:spMkLst>
        </pc:spChg>
        <pc:spChg chg="add del mod">
          <ac:chgData name="vali craciun" userId="681c3ef0e86d3b15" providerId="LiveId" clId="{1D44DD06-2D59-4EEE-91A9-6F61491DA11D}" dt="2023-08-29T18:42:47.918" v="1031"/>
          <ac:spMkLst>
            <pc:docMk/>
            <pc:sldMk cId="3392098475" sldId="261"/>
            <ac:spMk id="14" creationId="{CFA66B54-D04A-0DAD-9D7B-1D1ACFE5F10A}"/>
          </ac:spMkLst>
        </pc:spChg>
        <pc:spChg chg="add mod">
          <ac:chgData name="vali craciun" userId="681c3ef0e86d3b15" providerId="LiveId" clId="{1D44DD06-2D59-4EEE-91A9-6F61491DA11D}" dt="2023-08-29T19:32:40.066" v="1571" actId="1076"/>
          <ac:spMkLst>
            <pc:docMk/>
            <pc:sldMk cId="3392098475" sldId="261"/>
            <ac:spMk id="20" creationId="{5387F8CA-82C2-2243-06FB-C1A37D9AA335}"/>
          </ac:spMkLst>
        </pc:spChg>
        <pc:spChg chg="add del">
          <ac:chgData name="vali craciun" userId="681c3ef0e86d3b15" providerId="LiveId" clId="{1D44DD06-2D59-4EEE-91A9-6F61491DA11D}" dt="2023-08-29T19:04:55.351" v="1347" actId="478"/>
          <ac:spMkLst>
            <pc:docMk/>
            <pc:sldMk cId="3392098475" sldId="261"/>
            <ac:spMk id="23" creationId="{611E1786-8A2C-C530-2445-1A5CB226C79E}"/>
          </ac:spMkLst>
        </pc:spChg>
        <pc:spChg chg="add del mod">
          <ac:chgData name="vali craciun" userId="681c3ef0e86d3b15" providerId="LiveId" clId="{1D44DD06-2D59-4EEE-91A9-6F61491DA11D}" dt="2023-08-29T19:09:57.458" v="1406" actId="478"/>
          <ac:spMkLst>
            <pc:docMk/>
            <pc:sldMk cId="3392098475" sldId="261"/>
            <ac:spMk id="24" creationId="{C8096B73-D07E-337C-FB05-B546414B6BF8}"/>
          </ac:spMkLst>
        </pc:spChg>
        <pc:spChg chg="add del mod">
          <ac:chgData name="vali craciun" userId="681c3ef0e86d3b15" providerId="LiveId" clId="{1D44DD06-2D59-4EEE-91A9-6F61491DA11D}" dt="2023-08-29T19:09:56.112" v="1405" actId="478"/>
          <ac:spMkLst>
            <pc:docMk/>
            <pc:sldMk cId="3392098475" sldId="261"/>
            <ac:spMk id="25" creationId="{9028F59C-467B-C9B7-D9CB-1E2956850EEA}"/>
          </ac:spMkLst>
        </pc:spChg>
        <pc:spChg chg="add del mod">
          <ac:chgData name="vali craciun" userId="681c3ef0e86d3b15" providerId="LiveId" clId="{1D44DD06-2D59-4EEE-91A9-6F61491DA11D}" dt="2023-08-29T19:09:52.132" v="1404" actId="478"/>
          <ac:spMkLst>
            <pc:docMk/>
            <pc:sldMk cId="3392098475" sldId="261"/>
            <ac:spMk id="26" creationId="{BDA68858-20AC-31A7-E36A-7873C6001FD4}"/>
          </ac:spMkLst>
        </pc:spChg>
        <pc:spChg chg="add del mod">
          <ac:chgData name="vali craciun" userId="681c3ef0e86d3b15" providerId="LiveId" clId="{1D44DD06-2D59-4EEE-91A9-6F61491DA11D}" dt="2023-08-29T19:09:42.446" v="1403"/>
          <ac:spMkLst>
            <pc:docMk/>
            <pc:sldMk cId="3392098475" sldId="261"/>
            <ac:spMk id="27" creationId="{1BCDEEAB-D76A-7434-6AB9-AEA1C5E378BA}"/>
          </ac:spMkLst>
        </pc:spChg>
        <pc:spChg chg="add del mod">
          <ac:chgData name="vali craciun" userId="681c3ef0e86d3b15" providerId="LiveId" clId="{1D44DD06-2D59-4EEE-91A9-6F61491DA11D}" dt="2023-08-29T19:09:42.016" v="1400"/>
          <ac:spMkLst>
            <pc:docMk/>
            <pc:sldMk cId="3392098475" sldId="261"/>
            <ac:spMk id="28" creationId="{7B7084F1-0ED7-2F43-32A7-EE64245C0F63}"/>
          </ac:spMkLst>
        </pc:spChg>
        <pc:spChg chg="add del mod">
          <ac:chgData name="vali craciun" userId="681c3ef0e86d3b15" providerId="LiveId" clId="{1D44DD06-2D59-4EEE-91A9-6F61491DA11D}" dt="2023-08-29T19:09:41.562" v="1397"/>
          <ac:spMkLst>
            <pc:docMk/>
            <pc:sldMk cId="3392098475" sldId="261"/>
            <ac:spMk id="29" creationId="{155DAB13-4F25-34D4-460A-42E8B95BA4D9}"/>
          </ac:spMkLst>
        </pc:spChg>
        <pc:spChg chg="add del mod">
          <ac:chgData name="vali craciun" userId="681c3ef0e86d3b15" providerId="LiveId" clId="{1D44DD06-2D59-4EEE-91A9-6F61491DA11D}" dt="2023-08-29T19:09:41.153" v="1394"/>
          <ac:spMkLst>
            <pc:docMk/>
            <pc:sldMk cId="3392098475" sldId="261"/>
            <ac:spMk id="30" creationId="{1B17305C-55BB-EF30-73B5-53E17C619D22}"/>
          </ac:spMkLst>
        </pc:spChg>
        <pc:spChg chg="add del mod">
          <ac:chgData name="vali craciun" userId="681c3ef0e86d3b15" providerId="LiveId" clId="{1D44DD06-2D59-4EEE-91A9-6F61491DA11D}" dt="2023-08-29T19:09:40.299" v="1391"/>
          <ac:spMkLst>
            <pc:docMk/>
            <pc:sldMk cId="3392098475" sldId="261"/>
            <ac:spMk id="31" creationId="{0E7FDE04-64AF-8AB0-4D07-0077BA14B19C}"/>
          </ac:spMkLst>
        </pc:spChg>
        <pc:spChg chg="add del mod">
          <ac:chgData name="vali craciun" userId="681c3ef0e86d3b15" providerId="LiveId" clId="{1D44DD06-2D59-4EEE-91A9-6F61491DA11D}" dt="2023-08-29T19:09:39.897" v="1388"/>
          <ac:spMkLst>
            <pc:docMk/>
            <pc:sldMk cId="3392098475" sldId="261"/>
            <ac:spMk id="32" creationId="{615676E1-E563-57DF-D524-485203CDC080}"/>
          </ac:spMkLst>
        </pc:spChg>
        <pc:spChg chg="add del">
          <ac:chgData name="vali craciun" userId="681c3ef0e86d3b15" providerId="LiveId" clId="{1D44DD06-2D59-4EEE-91A9-6F61491DA11D}" dt="2023-08-29T19:11:26.678" v="1408" actId="478"/>
          <ac:spMkLst>
            <pc:docMk/>
            <pc:sldMk cId="3392098475" sldId="261"/>
            <ac:spMk id="33" creationId="{0CF83490-38AD-0A6A-3F18-C4FBE2A8983C}"/>
          </ac:spMkLst>
        </pc:spChg>
        <pc:spChg chg="add del">
          <ac:chgData name="vali craciun" userId="681c3ef0e86d3b15" providerId="LiveId" clId="{1D44DD06-2D59-4EEE-91A9-6F61491DA11D}" dt="2023-08-29T19:11:58.503" v="1410" actId="478"/>
          <ac:spMkLst>
            <pc:docMk/>
            <pc:sldMk cId="3392098475" sldId="261"/>
            <ac:spMk id="34" creationId="{9B818486-FB4D-1E62-7A89-98D93F667854}"/>
          </ac:spMkLst>
        </pc:spChg>
        <pc:spChg chg="add del">
          <ac:chgData name="vali craciun" userId="681c3ef0e86d3b15" providerId="LiveId" clId="{1D44DD06-2D59-4EEE-91A9-6F61491DA11D}" dt="2023-08-29T19:13:11.788" v="1412" actId="478"/>
          <ac:spMkLst>
            <pc:docMk/>
            <pc:sldMk cId="3392098475" sldId="261"/>
            <ac:spMk id="35" creationId="{ABEF750E-B492-28D9-51D0-7FC42F0B99A0}"/>
          </ac:spMkLst>
        </pc:spChg>
        <pc:spChg chg="add del">
          <ac:chgData name="vali craciun" userId="681c3ef0e86d3b15" providerId="LiveId" clId="{1D44DD06-2D59-4EEE-91A9-6F61491DA11D}" dt="2023-08-29T19:14:04.668" v="1423" actId="478"/>
          <ac:spMkLst>
            <pc:docMk/>
            <pc:sldMk cId="3392098475" sldId="261"/>
            <ac:spMk id="36" creationId="{00399094-8B97-F44F-4B5F-00ACAB6BF55F}"/>
          </ac:spMkLst>
        </pc:spChg>
        <pc:spChg chg="add del">
          <ac:chgData name="vali craciun" userId="681c3ef0e86d3b15" providerId="LiveId" clId="{1D44DD06-2D59-4EEE-91A9-6F61491DA11D}" dt="2023-08-29T19:14:57.542" v="1425" actId="478"/>
          <ac:spMkLst>
            <pc:docMk/>
            <pc:sldMk cId="3392098475" sldId="261"/>
            <ac:spMk id="37" creationId="{C34E7E43-E352-B48A-8563-27B0AF8F0ED5}"/>
          </ac:spMkLst>
        </pc:spChg>
        <pc:spChg chg="add mod">
          <ac:chgData name="vali craciun" userId="681c3ef0e86d3b15" providerId="LiveId" clId="{1D44DD06-2D59-4EEE-91A9-6F61491DA11D}" dt="2023-08-29T19:55:03.002" v="1976" actId="1076"/>
          <ac:spMkLst>
            <pc:docMk/>
            <pc:sldMk cId="3392098475" sldId="261"/>
            <ac:spMk id="81" creationId="{DDF907DA-2DCB-F28E-4122-F190CE905A16}"/>
          </ac:spMkLst>
        </pc:spChg>
        <pc:spChg chg="add del mod">
          <ac:chgData name="vali craciun" userId="681c3ef0e86d3b15" providerId="LiveId" clId="{1D44DD06-2D59-4EEE-91A9-6F61491DA11D}" dt="2023-08-29T19:36:30.554" v="1576" actId="478"/>
          <ac:spMkLst>
            <pc:docMk/>
            <pc:sldMk cId="3392098475" sldId="261"/>
            <ac:spMk id="91" creationId="{119E1636-EA0D-8DEF-CEF6-9BC9D0C99A12}"/>
          </ac:spMkLst>
        </pc:spChg>
        <pc:spChg chg="add mod ord">
          <ac:chgData name="vali craciun" userId="681c3ef0e86d3b15" providerId="LiveId" clId="{1D44DD06-2D59-4EEE-91A9-6F61491DA11D}" dt="2023-08-29T19:50:27.742" v="1868" actId="1076"/>
          <ac:spMkLst>
            <pc:docMk/>
            <pc:sldMk cId="3392098475" sldId="261"/>
            <ac:spMk id="92" creationId="{3E9211BB-A837-F38B-066E-32B9BA56B232}"/>
          </ac:spMkLst>
        </pc:spChg>
        <pc:spChg chg="add mod ord">
          <ac:chgData name="vali craciun" userId="681c3ef0e86d3b15" providerId="LiveId" clId="{1D44DD06-2D59-4EEE-91A9-6F61491DA11D}" dt="2023-08-29T19:50:08.101" v="1836" actId="1038"/>
          <ac:spMkLst>
            <pc:docMk/>
            <pc:sldMk cId="3392098475" sldId="261"/>
            <ac:spMk id="94" creationId="{6E1DE941-FA6C-4E7A-BA33-B07B777B1A32}"/>
          </ac:spMkLst>
        </pc:spChg>
        <pc:spChg chg="add mod ord">
          <ac:chgData name="vali craciun" userId="681c3ef0e86d3b15" providerId="LiveId" clId="{1D44DD06-2D59-4EEE-91A9-6F61491DA11D}" dt="2023-08-29T19:48:33.376" v="1673" actId="1076"/>
          <ac:spMkLst>
            <pc:docMk/>
            <pc:sldMk cId="3392098475" sldId="261"/>
            <ac:spMk id="95" creationId="{4E4EA1E5-A330-ED30-0321-E095F8C0FB07}"/>
          </ac:spMkLst>
        </pc:spChg>
        <pc:spChg chg="add mod ord">
          <ac:chgData name="vali craciun" userId="681c3ef0e86d3b15" providerId="LiveId" clId="{1D44DD06-2D59-4EEE-91A9-6F61491DA11D}" dt="2023-08-29T19:45:41.678" v="1623" actId="1076"/>
          <ac:spMkLst>
            <pc:docMk/>
            <pc:sldMk cId="3392098475" sldId="261"/>
            <ac:spMk id="96" creationId="{9A76E91B-050F-6AB0-8226-713C37A53C32}"/>
          </ac:spMkLst>
        </pc:spChg>
        <pc:spChg chg="add mod ord">
          <ac:chgData name="vali craciun" userId="681c3ef0e86d3b15" providerId="LiveId" clId="{1D44DD06-2D59-4EEE-91A9-6F61491DA11D}" dt="2023-08-29T19:45:51.914" v="1624" actId="1076"/>
          <ac:spMkLst>
            <pc:docMk/>
            <pc:sldMk cId="3392098475" sldId="261"/>
            <ac:spMk id="97" creationId="{8FE5E70E-EAA5-E165-8D08-02875434DFDA}"/>
          </ac:spMkLst>
        </pc:spChg>
        <pc:spChg chg="add mod ord">
          <ac:chgData name="vali craciun" userId="681c3ef0e86d3b15" providerId="LiveId" clId="{1D44DD06-2D59-4EEE-91A9-6F61491DA11D}" dt="2023-08-29T19:46:13.216" v="1625" actId="1076"/>
          <ac:spMkLst>
            <pc:docMk/>
            <pc:sldMk cId="3392098475" sldId="261"/>
            <ac:spMk id="98" creationId="{B9A6475E-B1A8-2455-31A5-9175679971D5}"/>
          </ac:spMkLst>
        </pc:spChg>
        <pc:spChg chg="add mod ord">
          <ac:chgData name="vali craciun" userId="681c3ef0e86d3b15" providerId="LiveId" clId="{1D44DD06-2D59-4EEE-91A9-6F61491DA11D}" dt="2023-08-29T19:47:06.570" v="1627" actId="1076"/>
          <ac:spMkLst>
            <pc:docMk/>
            <pc:sldMk cId="3392098475" sldId="261"/>
            <ac:spMk id="99" creationId="{A171630A-D8FE-D9A9-27D2-0B8A50DAC52B}"/>
          </ac:spMkLst>
        </pc:spChg>
        <pc:graphicFrameChg chg="add del mod modGraphic">
          <ac:chgData name="vali craciun" userId="681c3ef0e86d3b15" providerId="LiveId" clId="{1D44DD06-2D59-4EEE-91A9-6F61491DA11D}" dt="2023-08-29T18:43:55.567" v="1070" actId="1032"/>
          <ac:graphicFrameMkLst>
            <pc:docMk/>
            <pc:sldMk cId="3392098475" sldId="261"/>
            <ac:graphicFrameMk id="19" creationId="{D7A6FC60-596F-EFFE-25A7-DB8E214721D3}"/>
          </ac:graphicFrameMkLst>
        </pc:graphicFrameChg>
        <pc:cxnChg chg="del">
          <ac:chgData name="vali craciun" userId="681c3ef0e86d3b15" providerId="LiveId" clId="{1D44DD06-2D59-4EEE-91A9-6F61491DA11D}" dt="2023-08-29T18:11:58.343" v="91" actId="478"/>
          <ac:cxnSpMkLst>
            <pc:docMk/>
            <pc:sldMk cId="3392098475" sldId="261"/>
            <ac:cxnSpMk id="13" creationId="{56F34CD3-5BB1-349E-67F4-F669454D1B78}"/>
          </ac:cxnSpMkLst>
        </pc:cxnChg>
        <pc:cxnChg chg="add del mod">
          <ac:chgData name="vali craciun" userId="681c3ef0e86d3b15" providerId="LiveId" clId="{1D44DD06-2D59-4EEE-91A9-6F61491DA11D}" dt="2023-08-29T18:42:49.795" v="1032" actId="478"/>
          <ac:cxnSpMkLst>
            <pc:docMk/>
            <pc:sldMk cId="3392098475" sldId="261"/>
            <ac:cxnSpMk id="15" creationId="{AFB32B25-D637-BF5C-82CB-9A1BCEA605DD}"/>
          </ac:cxnSpMkLst>
        </pc:cxnChg>
        <pc:cxnChg chg="add del mod">
          <ac:chgData name="vali craciun" userId="681c3ef0e86d3b15" providerId="LiveId" clId="{1D44DD06-2D59-4EEE-91A9-6F61491DA11D}" dt="2023-08-29T18:42:51.624" v="1033" actId="478"/>
          <ac:cxnSpMkLst>
            <pc:docMk/>
            <pc:sldMk cId="3392098475" sldId="261"/>
            <ac:cxnSpMk id="18" creationId="{B2A69F16-13C9-A12F-F8E1-E0F56FC20FCE}"/>
          </ac:cxnSpMkLst>
        </pc:cxnChg>
        <pc:cxnChg chg="add del mod">
          <ac:chgData name="vali craciun" userId="681c3ef0e86d3b15" providerId="LiveId" clId="{1D44DD06-2D59-4EEE-91A9-6F61491DA11D}" dt="2023-08-29T19:17:29.157" v="1452" actId="478"/>
          <ac:cxnSpMkLst>
            <pc:docMk/>
            <pc:sldMk cId="3392098475" sldId="261"/>
            <ac:cxnSpMk id="39" creationId="{4EFF870D-4649-9AA4-C98A-B6C8D71EE4EA}"/>
          </ac:cxnSpMkLst>
        </pc:cxnChg>
        <pc:cxnChg chg="add del mod">
          <ac:chgData name="vali craciun" userId="681c3ef0e86d3b15" providerId="LiveId" clId="{1D44DD06-2D59-4EEE-91A9-6F61491DA11D}" dt="2023-08-29T19:22:29.583" v="1490" actId="478"/>
          <ac:cxnSpMkLst>
            <pc:docMk/>
            <pc:sldMk cId="3392098475" sldId="261"/>
            <ac:cxnSpMk id="42" creationId="{66E31021-4246-C606-7A7A-2F0A7C9D9D2F}"/>
          </ac:cxnSpMkLst>
        </pc:cxnChg>
        <pc:cxnChg chg="add mod">
          <ac:chgData name="vali craciun" userId="681c3ef0e86d3b15" providerId="LiveId" clId="{1D44DD06-2D59-4EEE-91A9-6F61491DA11D}" dt="2023-08-29T19:50:06.982" v="1833" actId="1038"/>
          <ac:cxnSpMkLst>
            <pc:docMk/>
            <pc:sldMk cId="3392098475" sldId="261"/>
            <ac:cxnSpMk id="43" creationId="{91AC8B66-2651-05B4-A817-0FEF6AA36900}"/>
          </ac:cxnSpMkLst>
        </pc:cxnChg>
        <pc:cxnChg chg="add mod">
          <ac:chgData name="vali craciun" userId="681c3ef0e86d3b15" providerId="LiveId" clId="{1D44DD06-2D59-4EEE-91A9-6F61491DA11D}" dt="2023-08-29T19:32:40.066" v="1571" actId="1076"/>
          <ac:cxnSpMkLst>
            <pc:docMk/>
            <pc:sldMk cId="3392098475" sldId="261"/>
            <ac:cxnSpMk id="47" creationId="{A35134ED-59A0-DC23-8D57-C5E4E312CA3A}"/>
          </ac:cxnSpMkLst>
        </pc:cxnChg>
        <pc:cxnChg chg="add mod">
          <ac:chgData name="vali craciun" userId="681c3ef0e86d3b15" providerId="LiveId" clId="{1D44DD06-2D59-4EEE-91A9-6F61491DA11D}" dt="2023-08-29T19:32:40.066" v="1571" actId="1076"/>
          <ac:cxnSpMkLst>
            <pc:docMk/>
            <pc:sldMk cId="3392098475" sldId="261"/>
            <ac:cxnSpMk id="49" creationId="{4856CFF1-104D-BEBC-C432-DDD572F6D82E}"/>
          </ac:cxnSpMkLst>
        </pc:cxnChg>
        <pc:cxnChg chg="add mod">
          <ac:chgData name="vali craciun" userId="681c3ef0e86d3b15" providerId="LiveId" clId="{1D44DD06-2D59-4EEE-91A9-6F61491DA11D}" dt="2023-08-29T19:32:40.066" v="1571" actId="1076"/>
          <ac:cxnSpMkLst>
            <pc:docMk/>
            <pc:sldMk cId="3392098475" sldId="261"/>
            <ac:cxnSpMk id="51" creationId="{FB419E74-444E-BCC7-0CB9-CBE716BB137C}"/>
          </ac:cxnSpMkLst>
        </pc:cxnChg>
        <pc:cxnChg chg="add mod">
          <ac:chgData name="vali craciun" userId="681c3ef0e86d3b15" providerId="LiveId" clId="{1D44DD06-2D59-4EEE-91A9-6F61491DA11D}" dt="2023-08-29T19:32:40.066" v="1571" actId="1076"/>
          <ac:cxnSpMkLst>
            <pc:docMk/>
            <pc:sldMk cId="3392098475" sldId="261"/>
            <ac:cxnSpMk id="54" creationId="{180E04A5-9523-7E6A-47C4-7491B5B2931E}"/>
          </ac:cxnSpMkLst>
        </pc:cxnChg>
        <pc:cxnChg chg="add del mod">
          <ac:chgData name="vali craciun" userId="681c3ef0e86d3b15" providerId="LiveId" clId="{1D44DD06-2D59-4EEE-91A9-6F61491DA11D}" dt="2023-08-29T19:22:31.809" v="1491" actId="478"/>
          <ac:cxnSpMkLst>
            <pc:docMk/>
            <pc:sldMk cId="3392098475" sldId="261"/>
            <ac:cxnSpMk id="57" creationId="{87634077-7E16-6B74-B891-AD8C46A23445}"/>
          </ac:cxnSpMkLst>
        </pc:cxnChg>
        <pc:cxnChg chg="add mod">
          <ac:chgData name="vali craciun" userId="681c3ef0e86d3b15" providerId="LiveId" clId="{1D44DD06-2D59-4EEE-91A9-6F61491DA11D}" dt="2023-08-29T19:50:34.484" v="1899" actId="1038"/>
          <ac:cxnSpMkLst>
            <pc:docMk/>
            <pc:sldMk cId="3392098475" sldId="261"/>
            <ac:cxnSpMk id="60" creationId="{0B970158-EC0B-4E7C-26CC-F71A662296DE}"/>
          </ac:cxnSpMkLst>
        </pc:cxnChg>
        <pc:cxnChg chg="add mod">
          <ac:chgData name="vali craciun" userId="681c3ef0e86d3b15" providerId="LiveId" clId="{1D44DD06-2D59-4EEE-91A9-6F61491DA11D}" dt="2023-08-29T19:50:37.752" v="1923" actId="1037"/>
          <ac:cxnSpMkLst>
            <pc:docMk/>
            <pc:sldMk cId="3392098475" sldId="261"/>
            <ac:cxnSpMk id="62" creationId="{2E78637F-DD4D-D1C6-166A-745E0C792400}"/>
          </ac:cxnSpMkLst>
        </pc:cxnChg>
        <pc:cxnChg chg="add mod">
          <ac:chgData name="vali craciun" userId="681c3ef0e86d3b15" providerId="LiveId" clId="{1D44DD06-2D59-4EEE-91A9-6F61491DA11D}" dt="2023-08-29T19:32:40.066" v="1571" actId="1076"/>
          <ac:cxnSpMkLst>
            <pc:docMk/>
            <pc:sldMk cId="3392098475" sldId="261"/>
            <ac:cxnSpMk id="63" creationId="{1130873A-3514-0660-8F1D-CF12A4F79D54}"/>
          </ac:cxnSpMkLst>
        </pc:cxnChg>
        <pc:cxnChg chg="add mod">
          <ac:chgData name="vali craciun" userId="681c3ef0e86d3b15" providerId="LiveId" clId="{1D44DD06-2D59-4EEE-91A9-6F61491DA11D}" dt="2023-08-29T19:32:40.066" v="1571" actId="1076"/>
          <ac:cxnSpMkLst>
            <pc:docMk/>
            <pc:sldMk cId="3392098475" sldId="261"/>
            <ac:cxnSpMk id="64" creationId="{49F86922-7EF5-70BA-E457-6930E62801D1}"/>
          </ac:cxnSpMkLst>
        </pc:cxnChg>
        <pc:cxnChg chg="add mod">
          <ac:chgData name="vali craciun" userId="681c3ef0e86d3b15" providerId="LiveId" clId="{1D44DD06-2D59-4EEE-91A9-6F61491DA11D}" dt="2023-08-29T19:48:45.875" v="1719" actId="1036"/>
          <ac:cxnSpMkLst>
            <pc:docMk/>
            <pc:sldMk cId="3392098475" sldId="261"/>
            <ac:cxnSpMk id="65" creationId="{5FCEE39C-16B8-E762-3D9C-75E50E5A1F5E}"/>
          </ac:cxnSpMkLst>
        </pc:cxnChg>
        <pc:cxnChg chg="add mod">
          <ac:chgData name="vali craciun" userId="681c3ef0e86d3b15" providerId="LiveId" clId="{1D44DD06-2D59-4EEE-91A9-6F61491DA11D}" dt="2023-08-29T19:48:53.397" v="1751" actId="1037"/>
          <ac:cxnSpMkLst>
            <pc:docMk/>
            <pc:sldMk cId="3392098475" sldId="261"/>
            <ac:cxnSpMk id="66" creationId="{93FA285B-AA3E-B7B1-EEAF-8894ED13012B}"/>
          </ac:cxnSpMkLst>
        </pc:cxnChg>
        <pc:cxnChg chg="add mod">
          <ac:chgData name="vali craciun" userId="681c3ef0e86d3b15" providerId="LiveId" clId="{1D44DD06-2D59-4EEE-91A9-6F61491DA11D}" dt="2023-08-29T19:49:01.782" v="1758" actId="1037"/>
          <ac:cxnSpMkLst>
            <pc:docMk/>
            <pc:sldMk cId="3392098475" sldId="261"/>
            <ac:cxnSpMk id="67" creationId="{FCEE3C66-A033-2C78-B719-DE34B18C92F3}"/>
          </ac:cxnSpMkLst>
        </pc:cxnChg>
        <pc:cxnChg chg="add mod">
          <ac:chgData name="vali craciun" userId="681c3ef0e86d3b15" providerId="LiveId" clId="{1D44DD06-2D59-4EEE-91A9-6F61491DA11D}" dt="2023-08-29T19:49:07.726" v="1764" actId="1037"/>
          <ac:cxnSpMkLst>
            <pc:docMk/>
            <pc:sldMk cId="3392098475" sldId="261"/>
            <ac:cxnSpMk id="68" creationId="{E5C0AD73-0725-8512-0B06-F0D0C8A6AA65}"/>
          </ac:cxnSpMkLst>
        </pc:cxnChg>
        <pc:cxnChg chg="add mod">
          <ac:chgData name="vali craciun" userId="681c3ef0e86d3b15" providerId="LiveId" clId="{1D44DD06-2D59-4EEE-91A9-6F61491DA11D}" dt="2023-08-29T19:49:13.925" v="1791" actId="1037"/>
          <ac:cxnSpMkLst>
            <pc:docMk/>
            <pc:sldMk cId="3392098475" sldId="261"/>
            <ac:cxnSpMk id="69" creationId="{18C1EF43-1959-DAE0-4D3D-110995D61425}"/>
          </ac:cxnSpMkLst>
        </pc:cxnChg>
        <pc:cxnChg chg="add mod">
          <ac:chgData name="vali craciun" userId="681c3ef0e86d3b15" providerId="LiveId" clId="{1D44DD06-2D59-4EEE-91A9-6F61491DA11D}" dt="2023-08-29T19:54:18.424" v="1968" actId="14100"/>
          <ac:cxnSpMkLst>
            <pc:docMk/>
            <pc:sldMk cId="3392098475" sldId="261"/>
            <ac:cxnSpMk id="71" creationId="{231CBEF5-8502-C0CC-83B4-545BFB983844}"/>
          </ac:cxnSpMkLst>
        </pc:cxnChg>
        <pc:cxnChg chg="add mod">
          <ac:chgData name="vali craciun" userId="681c3ef0e86d3b15" providerId="LiveId" clId="{1D44DD06-2D59-4EEE-91A9-6F61491DA11D}" dt="2023-08-29T19:54:31.621" v="1971" actId="14100"/>
          <ac:cxnSpMkLst>
            <pc:docMk/>
            <pc:sldMk cId="3392098475" sldId="261"/>
            <ac:cxnSpMk id="75" creationId="{7A9BFC01-4AC7-F56C-C6C4-4806FE2E406F}"/>
          </ac:cxnSpMkLst>
        </pc:cxnChg>
        <pc:cxnChg chg="add mod">
          <ac:chgData name="vali craciun" userId="681c3ef0e86d3b15" providerId="LiveId" clId="{1D44DD06-2D59-4EEE-91A9-6F61491DA11D}" dt="2023-08-30T18:24:39.335" v="2071" actId="14100"/>
          <ac:cxnSpMkLst>
            <pc:docMk/>
            <pc:sldMk cId="3392098475" sldId="261"/>
            <ac:cxnSpMk id="101" creationId="{17FC4E14-76E0-3C63-420D-2FDAFAF03AFE}"/>
          </ac:cxnSpMkLst>
        </pc:cxnChg>
        <pc:cxnChg chg="add mod">
          <ac:chgData name="vali craciun" userId="681c3ef0e86d3b15" providerId="LiveId" clId="{1D44DD06-2D59-4EEE-91A9-6F61491DA11D}" dt="2023-08-30T18:24:21.162" v="2069" actId="14100"/>
          <ac:cxnSpMkLst>
            <pc:docMk/>
            <pc:sldMk cId="3392098475" sldId="261"/>
            <ac:cxnSpMk id="102" creationId="{CBCBB117-4537-4D26-D2F8-34A51B828F6A}"/>
          </ac:cxnSpMkLst>
        </pc:cxnChg>
        <pc:cxnChg chg="add del mod">
          <ac:chgData name="vali craciun" userId="681c3ef0e86d3b15" providerId="LiveId" clId="{1D44DD06-2D59-4EEE-91A9-6F61491DA11D}" dt="2023-08-29T19:55:31.297" v="1996" actId="478"/>
          <ac:cxnSpMkLst>
            <pc:docMk/>
            <pc:sldMk cId="3392098475" sldId="261"/>
            <ac:cxnSpMk id="103" creationId="{431AAACB-9060-605A-EDBD-9BF155ACA6FC}"/>
          </ac:cxnSpMkLst>
        </pc:cxnChg>
        <pc:cxnChg chg="add mod">
          <ac:chgData name="vali craciun" userId="681c3ef0e86d3b15" providerId="LiveId" clId="{1D44DD06-2D59-4EEE-91A9-6F61491DA11D}" dt="2023-08-29T19:57:09.026" v="2060" actId="14100"/>
          <ac:cxnSpMkLst>
            <pc:docMk/>
            <pc:sldMk cId="3392098475" sldId="261"/>
            <ac:cxnSpMk id="105" creationId="{563A8181-00CE-5B5B-4180-99FD0719A6CA}"/>
          </ac:cxnSpMkLst>
        </pc:cxnChg>
        <pc:cxnChg chg="add mod">
          <ac:chgData name="vali craciun" userId="681c3ef0e86d3b15" providerId="LiveId" clId="{1D44DD06-2D59-4EEE-91A9-6F61491DA11D}" dt="2023-08-30T18:24:49.637" v="2072" actId="14100"/>
          <ac:cxnSpMkLst>
            <pc:docMk/>
            <pc:sldMk cId="3392098475" sldId="261"/>
            <ac:cxnSpMk id="106" creationId="{6E067B66-CACA-F89C-65F2-00924D601E89}"/>
          </ac:cxnSpMkLst>
        </pc:cxnChg>
      </pc:sldChg>
      <pc:sldChg chg="modSp add mod ord">
        <pc:chgData name="vali craciun" userId="681c3ef0e86d3b15" providerId="LiveId" clId="{1D44DD06-2D59-4EEE-91A9-6F61491DA11D}" dt="2023-08-31T16:15:03.905" v="5236" actId="113"/>
        <pc:sldMkLst>
          <pc:docMk/>
          <pc:sldMk cId="1258959564" sldId="262"/>
        </pc:sldMkLst>
        <pc:spChg chg="mod">
          <ac:chgData name="vali craciun" userId="681c3ef0e86d3b15" providerId="LiveId" clId="{1D44DD06-2D59-4EEE-91A9-6F61491DA11D}" dt="2023-08-31T16:15:03.905" v="5236" actId="113"/>
          <ac:spMkLst>
            <pc:docMk/>
            <pc:sldMk cId="1258959564" sldId="262"/>
            <ac:spMk id="3" creationId="{FFA83200-E9F0-FEC9-A5F8-E76098D125ED}"/>
          </ac:spMkLst>
        </pc:spChg>
      </pc:sldChg>
      <pc:sldChg chg="addSp delSp modSp add mod">
        <pc:chgData name="vali craciun" userId="681c3ef0e86d3b15" providerId="LiveId" clId="{1D44DD06-2D59-4EEE-91A9-6F61491DA11D}" dt="2023-08-31T16:25:33.450" v="5281" actId="404"/>
        <pc:sldMkLst>
          <pc:docMk/>
          <pc:sldMk cId="1454735127" sldId="263"/>
        </pc:sldMkLst>
        <pc:spChg chg="del">
          <ac:chgData name="vali craciun" userId="681c3ef0e86d3b15" providerId="LiveId" clId="{1D44DD06-2D59-4EEE-91A9-6F61491DA11D}" dt="2023-08-30T18:26:40.693" v="2088" actId="478"/>
          <ac:spMkLst>
            <pc:docMk/>
            <pc:sldMk cId="1454735127" sldId="263"/>
            <ac:spMk id="2" creationId="{8C433154-A7AC-8300-DCDB-B56B0853A8A9}"/>
          </ac:spMkLst>
        </pc:spChg>
        <pc:spChg chg="mod">
          <ac:chgData name="vali craciun" userId="681c3ef0e86d3b15" providerId="LiveId" clId="{1D44DD06-2D59-4EEE-91A9-6F61491DA11D}" dt="2023-08-30T19:49:00.778" v="3583" actId="14100"/>
          <ac:spMkLst>
            <pc:docMk/>
            <pc:sldMk cId="1454735127" sldId="263"/>
            <ac:spMk id="3" creationId="{FFA83200-E9F0-FEC9-A5F8-E76098D125ED}"/>
          </ac:spMkLst>
        </pc:spChg>
        <pc:spChg chg="mod">
          <ac:chgData name="vali craciun" userId="681c3ef0e86d3b15" providerId="LiveId" clId="{1D44DD06-2D59-4EEE-91A9-6F61491DA11D}" dt="2023-08-31T16:25:33.450" v="5281" actId="404"/>
          <ac:spMkLst>
            <pc:docMk/>
            <pc:sldMk cId="1454735127" sldId="263"/>
            <ac:spMk id="8" creationId="{9EDB671B-53D0-704D-0454-F15DFA7468EE}"/>
          </ac:spMkLst>
        </pc:spChg>
        <pc:spChg chg="del">
          <ac:chgData name="vali craciun" userId="681c3ef0e86d3b15" providerId="LiveId" clId="{1D44DD06-2D59-4EEE-91A9-6F61491DA11D}" dt="2023-08-30T18:26:33.448" v="2085" actId="478"/>
          <ac:spMkLst>
            <pc:docMk/>
            <pc:sldMk cId="1454735127" sldId="263"/>
            <ac:spMk id="9" creationId="{C9578B8C-7AF9-7812-233E-F3C16FC71D20}"/>
          </ac:spMkLst>
        </pc:spChg>
        <pc:spChg chg="del mod">
          <ac:chgData name="vali craciun" userId="681c3ef0e86d3b15" providerId="LiveId" clId="{1D44DD06-2D59-4EEE-91A9-6F61491DA11D}" dt="2023-08-30T18:26:38.611" v="2087" actId="478"/>
          <ac:spMkLst>
            <pc:docMk/>
            <pc:sldMk cId="1454735127" sldId="263"/>
            <ac:spMk id="10" creationId="{0716D268-336F-2F93-6317-20FC2D76F129}"/>
          </ac:spMkLst>
        </pc:spChg>
        <pc:spChg chg="del mod">
          <ac:chgData name="vali craciun" userId="681c3ef0e86d3b15" providerId="LiveId" clId="{1D44DD06-2D59-4EEE-91A9-6F61491DA11D}" dt="2023-08-30T18:26:46.374" v="2090" actId="478"/>
          <ac:spMkLst>
            <pc:docMk/>
            <pc:sldMk cId="1454735127" sldId="263"/>
            <ac:spMk id="11" creationId="{E5AC67D9-404F-3C1E-9F31-66A5F3B3FAD1}"/>
          </ac:spMkLst>
        </pc:spChg>
        <pc:spChg chg="del mod">
          <ac:chgData name="vali craciun" userId="681c3ef0e86d3b15" providerId="LiveId" clId="{1D44DD06-2D59-4EEE-91A9-6F61491DA11D}" dt="2023-08-30T19:18:44.909" v="3562" actId="478"/>
          <ac:spMkLst>
            <pc:docMk/>
            <pc:sldMk cId="1454735127" sldId="263"/>
            <ac:spMk id="12" creationId="{41E05F15-BBFC-7405-1474-68C0DC9FC425}"/>
          </ac:spMkLst>
        </pc:spChg>
        <pc:spChg chg="add del mod">
          <ac:chgData name="vali craciun" userId="681c3ef0e86d3b15" providerId="LiveId" clId="{1D44DD06-2D59-4EEE-91A9-6F61491DA11D}" dt="2023-08-30T19:18:53.692" v="3566"/>
          <ac:spMkLst>
            <pc:docMk/>
            <pc:sldMk cId="1454735127" sldId="263"/>
            <ac:spMk id="14" creationId="{9456BB51-6C20-06D5-7295-8B22EDF6ADF3}"/>
          </ac:spMkLst>
        </pc:spChg>
        <pc:spChg chg="add mod">
          <ac:chgData name="vali craciun" userId="681c3ef0e86d3b15" providerId="LiveId" clId="{1D44DD06-2D59-4EEE-91A9-6F61491DA11D}" dt="2023-08-31T14:27:10.913" v="4726" actId="20577"/>
          <ac:spMkLst>
            <pc:docMk/>
            <pc:sldMk cId="1454735127" sldId="263"/>
            <ac:spMk id="15" creationId="{0E792D5B-1238-6D09-242C-C7B4E2F8A1B6}"/>
          </ac:spMkLst>
        </pc:spChg>
        <pc:spChg chg="add del mod">
          <ac:chgData name="vali craciun" userId="681c3ef0e86d3b15" providerId="LiveId" clId="{1D44DD06-2D59-4EEE-91A9-6F61491DA11D}" dt="2023-08-30T19:53:40.634" v="3687" actId="478"/>
          <ac:spMkLst>
            <pc:docMk/>
            <pc:sldMk cId="1454735127" sldId="263"/>
            <ac:spMk id="16" creationId="{43DBE92B-44BB-A4C4-2A50-1F0C5D462B32}"/>
          </ac:spMkLst>
        </pc:spChg>
        <pc:spChg chg="add del mod">
          <ac:chgData name="vali craciun" userId="681c3ef0e86d3b15" providerId="LiveId" clId="{1D44DD06-2D59-4EEE-91A9-6F61491DA11D}" dt="2023-08-30T19:43:56.933" v="3577" actId="478"/>
          <ac:spMkLst>
            <pc:docMk/>
            <pc:sldMk cId="1454735127" sldId="263"/>
            <ac:spMk id="17" creationId="{43146306-A6CF-0C1B-BD05-FE2ED8FD1F4B}"/>
          </ac:spMkLst>
        </pc:spChg>
        <pc:spChg chg="add mod">
          <ac:chgData name="vali craciun" userId="681c3ef0e86d3b15" providerId="LiveId" clId="{1D44DD06-2D59-4EEE-91A9-6F61491DA11D}" dt="2023-08-30T20:05:06.868" v="4308" actId="113"/>
          <ac:spMkLst>
            <pc:docMk/>
            <pc:sldMk cId="1454735127" sldId="263"/>
            <ac:spMk id="21" creationId="{F287D670-F2F6-6D35-B9CC-B68D7A564A1F}"/>
          </ac:spMkLst>
        </pc:spChg>
        <pc:spChg chg="add mod ord">
          <ac:chgData name="vali craciun" userId="681c3ef0e86d3b15" providerId="LiveId" clId="{1D44DD06-2D59-4EEE-91A9-6F61491DA11D}" dt="2023-08-30T20:05:00.900" v="4307" actId="167"/>
          <ac:spMkLst>
            <pc:docMk/>
            <pc:sldMk cId="1454735127" sldId="263"/>
            <ac:spMk id="22" creationId="{653E6DAD-53D9-035D-0B8E-79094E6B9029}"/>
          </ac:spMkLst>
        </pc:spChg>
        <pc:cxnChg chg="del">
          <ac:chgData name="vali craciun" userId="681c3ef0e86d3b15" providerId="LiveId" clId="{1D44DD06-2D59-4EEE-91A9-6F61491DA11D}" dt="2023-08-30T18:26:54.632" v="2092" actId="478"/>
          <ac:cxnSpMkLst>
            <pc:docMk/>
            <pc:sldMk cId="1454735127" sldId="263"/>
            <ac:cxnSpMk id="13" creationId="{56F34CD3-5BB1-349E-67F4-F669454D1B78}"/>
          </ac:cxnSpMkLst>
        </pc:cxnChg>
        <pc:cxnChg chg="add mod">
          <ac:chgData name="vali craciun" userId="681c3ef0e86d3b15" providerId="LiveId" clId="{1D44DD06-2D59-4EEE-91A9-6F61491DA11D}" dt="2023-08-30T19:59:31.911" v="4101" actId="1076"/>
          <ac:cxnSpMkLst>
            <pc:docMk/>
            <pc:sldMk cId="1454735127" sldId="263"/>
            <ac:cxnSpMk id="19" creationId="{D45791D5-8814-3FBE-8C43-659DA7D3F7B8}"/>
          </ac:cxnSpMkLst>
        </pc:cxnChg>
        <pc:cxnChg chg="add mod">
          <ac:chgData name="vali craciun" userId="681c3ef0e86d3b15" providerId="LiveId" clId="{1D44DD06-2D59-4EEE-91A9-6F61491DA11D}" dt="2023-08-30T19:59:31.911" v="4101" actId="1076"/>
          <ac:cxnSpMkLst>
            <pc:docMk/>
            <pc:sldMk cId="1454735127" sldId="263"/>
            <ac:cxnSpMk id="20" creationId="{B6F2DC6C-D1B0-0628-CB76-291FA6916265}"/>
          </ac:cxnSpMkLst>
        </pc:cxnChg>
      </pc:sldChg>
      <pc:sldChg chg="add del">
        <pc:chgData name="vali craciun" userId="681c3ef0e86d3b15" providerId="LiveId" clId="{1D44DD06-2D59-4EEE-91A9-6F61491DA11D}" dt="2023-08-31T14:09:46.793" v="4339" actId="2696"/>
        <pc:sldMkLst>
          <pc:docMk/>
          <pc:sldMk cId="269496550" sldId="264"/>
        </pc:sldMkLst>
      </pc:sldChg>
      <pc:sldChg chg="addSp delSp modSp add mod ord">
        <pc:chgData name="vali craciun" userId="681c3ef0e86d3b15" providerId="LiveId" clId="{1D44DD06-2D59-4EEE-91A9-6F61491DA11D}" dt="2023-08-31T16:25:48.005" v="5282" actId="113"/>
        <pc:sldMkLst>
          <pc:docMk/>
          <pc:sldMk cId="1695050908" sldId="265"/>
        </pc:sldMkLst>
        <pc:spChg chg="mod">
          <ac:chgData name="vali craciun" userId="681c3ef0e86d3b15" providerId="LiveId" clId="{1D44DD06-2D59-4EEE-91A9-6F61491DA11D}" dt="2023-08-31T16:25:48.005" v="5282" actId="113"/>
          <ac:spMkLst>
            <pc:docMk/>
            <pc:sldMk cId="1695050908" sldId="265"/>
            <ac:spMk id="8" creationId="{9EDB671B-53D0-704D-0454-F15DFA7468EE}"/>
          </ac:spMkLst>
        </pc:spChg>
        <pc:spChg chg="mod">
          <ac:chgData name="vali craciun" userId="681c3ef0e86d3b15" providerId="LiveId" clId="{1D44DD06-2D59-4EEE-91A9-6F61491DA11D}" dt="2023-08-31T15:04:23.296" v="4929" actId="255"/>
          <ac:spMkLst>
            <pc:docMk/>
            <pc:sldMk cId="1695050908" sldId="265"/>
            <ac:spMk id="9" creationId="{C9578B8C-7AF9-7812-233E-F3C16FC71D20}"/>
          </ac:spMkLst>
        </pc:spChg>
        <pc:cxnChg chg="add del mod">
          <ac:chgData name="vali craciun" userId="681c3ef0e86d3b15" providerId="LiveId" clId="{1D44DD06-2D59-4EEE-91A9-6F61491DA11D}" dt="2023-08-31T15:04:07.663" v="4920"/>
          <ac:cxnSpMkLst>
            <pc:docMk/>
            <pc:sldMk cId="1695050908" sldId="265"/>
            <ac:cxnSpMk id="2" creationId="{332053B6-9031-4C4B-2149-B9C9152B6F51}"/>
          </ac:cxnSpMkLst>
        </pc:cxnChg>
      </pc:sldChg>
      <pc:sldChg chg="modSp add mod ord">
        <pc:chgData name="vali craciun" userId="681c3ef0e86d3b15" providerId="LiveId" clId="{1D44DD06-2D59-4EEE-91A9-6F61491DA11D}" dt="2023-08-31T16:25:57.509" v="5283" actId="113"/>
        <pc:sldMkLst>
          <pc:docMk/>
          <pc:sldMk cId="383698164" sldId="266"/>
        </pc:sldMkLst>
        <pc:spChg chg="mod">
          <ac:chgData name="vali craciun" userId="681c3ef0e86d3b15" providerId="LiveId" clId="{1D44DD06-2D59-4EEE-91A9-6F61491DA11D}" dt="2023-08-31T16:25:57.509" v="5283" actId="113"/>
          <ac:spMkLst>
            <pc:docMk/>
            <pc:sldMk cId="383698164" sldId="266"/>
            <ac:spMk id="8" creationId="{9EDB671B-53D0-704D-0454-F15DFA7468EE}"/>
          </ac:spMkLst>
        </pc:spChg>
        <pc:spChg chg="mod">
          <ac:chgData name="vali craciun" userId="681c3ef0e86d3b15" providerId="LiveId" clId="{1D44DD06-2D59-4EEE-91A9-6F61491DA11D}" dt="2023-08-31T15:06:32.678" v="4957" actId="1076"/>
          <ac:spMkLst>
            <pc:docMk/>
            <pc:sldMk cId="383698164" sldId="266"/>
            <ac:spMk id="9" creationId="{C9578B8C-7AF9-7812-233E-F3C16FC71D20}"/>
          </ac:spMkLst>
        </pc:spChg>
        <pc:spChg chg="mod">
          <ac:chgData name="vali craciun" userId="681c3ef0e86d3b15" providerId="LiveId" clId="{1D44DD06-2D59-4EEE-91A9-6F61491DA11D}" dt="2023-08-31T15:05:40.160" v="4949" actId="113"/>
          <ac:spMkLst>
            <pc:docMk/>
            <pc:sldMk cId="383698164" sldId="266"/>
            <ac:spMk id="23" creationId="{DE7BF892-52E3-AD06-DD4C-DE1A119A787D}"/>
          </ac:spMkLst>
        </pc:spChg>
        <pc:spChg chg="mod">
          <ac:chgData name="vali craciun" userId="681c3ef0e86d3b15" providerId="LiveId" clId="{1D44DD06-2D59-4EEE-91A9-6F61491DA11D}" dt="2023-08-31T15:05:38.111" v="4948" actId="113"/>
          <ac:spMkLst>
            <pc:docMk/>
            <pc:sldMk cId="383698164" sldId="266"/>
            <ac:spMk id="24" creationId="{88A8F468-87AB-B379-D47A-2373F9CE5DB3}"/>
          </ac:spMkLst>
        </pc:spChg>
        <pc:spChg chg="mod">
          <ac:chgData name="vali craciun" userId="681c3ef0e86d3b15" providerId="LiveId" clId="{1D44DD06-2D59-4EEE-91A9-6F61491DA11D}" dt="2023-08-31T15:06:54.715" v="4960" actId="255"/>
          <ac:spMkLst>
            <pc:docMk/>
            <pc:sldMk cId="383698164" sldId="266"/>
            <ac:spMk id="25" creationId="{0AB872FC-9C7C-FE3E-811E-9018D463709E}"/>
          </ac:spMkLst>
        </pc:spChg>
        <pc:spChg chg="mod">
          <ac:chgData name="vali craciun" userId="681c3ef0e86d3b15" providerId="LiveId" clId="{1D44DD06-2D59-4EEE-91A9-6F61491DA11D}" dt="2023-08-31T15:06:22.152" v="4956" actId="114"/>
          <ac:spMkLst>
            <pc:docMk/>
            <pc:sldMk cId="383698164" sldId="266"/>
            <ac:spMk id="26" creationId="{89CB86C0-1EA2-294F-BD96-ECE6C6D8DC6A}"/>
          </ac:spMkLst>
        </pc:spChg>
      </pc:sldChg>
      <pc:sldChg chg="addSp modSp add mod ord">
        <pc:chgData name="vali craciun" userId="681c3ef0e86d3b15" providerId="LiveId" clId="{1D44DD06-2D59-4EEE-91A9-6F61491DA11D}" dt="2023-08-31T16:19:01.844" v="5266" actId="1076"/>
        <pc:sldMkLst>
          <pc:docMk/>
          <pc:sldMk cId="2610285965" sldId="267"/>
        </pc:sldMkLst>
        <pc:spChg chg="mod">
          <ac:chgData name="vali craciun" userId="681c3ef0e86d3b15" providerId="LiveId" clId="{1D44DD06-2D59-4EEE-91A9-6F61491DA11D}" dt="2023-08-31T16:18:55.160" v="5264" actId="12788"/>
          <ac:spMkLst>
            <pc:docMk/>
            <pc:sldMk cId="2610285965" sldId="267"/>
            <ac:spMk id="8" creationId="{9EDB671B-53D0-704D-0454-F15DFA7468EE}"/>
          </ac:spMkLst>
        </pc:spChg>
        <pc:spChg chg="mod">
          <ac:chgData name="vali craciun" userId="681c3ef0e86d3b15" providerId="LiveId" clId="{1D44DD06-2D59-4EEE-91A9-6F61491DA11D}" dt="2023-08-31T16:19:01.844" v="5266" actId="1076"/>
          <ac:spMkLst>
            <pc:docMk/>
            <pc:sldMk cId="2610285965" sldId="267"/>
            <ac:spMk id="9" creationId="{C9578B8C-7AF9-7812-233E-F3C16FC71D20}"/>
          </ac:spMkLst>
        </pc:spChg>
        <pc:spChg chg="mod">
          <ac:chgData name="vali craciun" userId="681c3ef0e86d3b15" providerId="LiveId" clId="{1D44DD06-2D59-4EEE-91A9-6F61491DA11D}" dt="2023-08-31T14:47:56.735" v="4748" actId="1076"/>
          <ac:spMkLst>
            <pc:docMk/>
            <pc:sldMk cId="2610285965" sldId="267"/>
            <ac:spMk id="17" creationId="{AE0A673C-69F5-BBAC-38EE-C0A7407FBEA5}"/>
          </ac:spMkLst>
        </pc:spChg>
        <pc:picChg chg="mod">
          <ac:chgData name="vali craciun" userId="681c3ef0e86d3b15" providerId="LiveId" clId="{1D44DD06-2D59-4EEE-91A9-6F61491DA11D}" dt="2023-08-31T14:47:59.636" v="4749" actId="1076"/>
          <ac:picMkLst>
            <pc:docMk/>
            <pc:sldMk cId="2610285965" sldId="267"/>
            <ac:picMk id="19" creationId="{E7E9EAC6-1683-EAF9-1998-1915FF85D80C}"/>
          </ac:picMkLst>
        </pc:picChg>
        <pc:cxnChg chg="add mod">
          <ac:chgData name="vali craciun" userId="681c3ef0e86d3b15" providerId="LiveId" clId="{1D44DD06-2D59-4EEE-91A9-6F61491DA11D}" dt="2023-08-31T14:48:32.106" v="4755" actId="1076"/>
          <ac:cxnSpMkLst>
            <pc:docMk/>
            <pc:sldMk cId="2610285965" sldId="267"/>
            <ac:cxnSpMk id="2" creationId="{64648AA6-720F-3160-EA2D-AD9577213DCB}"/>
          </ac:cxnSpMkLst>
        </pc:cxnChg>
      </pc:sldChg>
      <pc:sldChg chg="modSp add mod ord">
        <pc:chgData name="vali craciun" userId="681c3ef0e86d3b15" providerId="LiveId" clId="{1D44DD06-2D59-4EEE-91A9-6F61491DA11D}" dt="2023-08-31T16:19:42.220" v="5275" actId="1035"/>
        <pc:sldMkLst>
          <pc:docMk/>
          <pc:sldMk cId="445282771" sldId="268"/>
        </pc:sldMkLst>
        <pc:spChg chg="mod">
          <ac:chgData name="vali craciun" userId="681c3ef0e86d3b15" providerId="LiveId" clId="{1D44DD06-2D59-4EEE-91A9-6F61491DA11D}" dt="2023-08-31T16:19:42.220" v="5275" actId="1035"/>
          <ac:spMkLst>
            <pc:docMk/>
            <pc:sldMk cId="445282771" sldId="268"/>
            <ac:spMk id="8" creationId="{9EDB671B-53D0-704D-0454-F15DFA7468EE}"/>
          </ac:spMkLst>
        </pc:spChg>
        <pc:spChg chg="mod">
          <ac:chgData name="vali craciun" userId="681c3ef0e86d3b15" providerId="LiveId" clId="{1D44DD06-2D59-4EEE-91A9-6F61491DA11D}" dt="2023-08-31T14:37:59.276" v="4737" actId="1076"/>
          <ac:spMkLst>
            <pc:docMk/>
            <pc:sldMk cId="445282771" sldId="268"/>
            <ac:spMk id="9" creationId="{C9578B8C-7AF9-7812-233E-F3C16FC71D20}"/>
          </ac:spMkLst>
        </pc:spChg>
        <pc:spChg chg="mod">
          <ac:chgData name="vali craciun" userId="681c3ef0e86d3b15" providerId="LiveId" clId="{1D44DD06-2D59-4EEE-91A9-6F61491DA11D}" dt="2023-08-31T14:35:48.912" v="4727" actId="1076"/>
          <ac:spMkLst>
            <pc:docMk/>
            <pc:sldMk cId="445282771" sldId="268"/>
            <ac:spMk id="10" creationId="{0716D268-336F-2F93-6317-20FC2D76F129}"/>
          </ac:spMkLst>
        </pc:spChg>
        <pc:spChg chg="mod">
          <ac:chgData name="vali craciun" userId="681c3ef0e86d3b15" providerId="LiveId" clId="{1D44DD06-2D59-4EEE-91A9-6F61491DA11D}" dt="2023-08-31T14:37:19.267" v="4736" actId="1076"/>
          <ac:spMkLst>
            <pc:docMk/>
            <pc:sldMk cId="445282771" sldId="268"/>
            <ac:spMk id="11" creationId="{E5AC67D9-404F-3C1E-9F31-66A5F3B3FAD1}"/>
          </ac:spMkLst>
        </pc:spChg>
        <pc:spChg chg="mod">
          <ac:chgData name="vali craciun" userId="681c3ef0e86d3b15" providerId="LiveId" clId="{1D44DD06-2D59-4EEE-91A9-6F61491DA11D}" dt="2023-08-31T14:37:08.139" v="4735" actId="14100"/>
          <ac:spMkLst>
            <pc:docMk/>
            <pc:sldMk cId="445282771" sldId="268"/>
            <ac:spMk id="12" creationId="{41E05F15-BBFC-7405-1474-68C0DC9FC425}"/>
          </ac:spMkLst>
        </pc:spChg>
        <pc:cxnChg chg="mod">
          <ac:chgData name="vali craciun" userId="681c3ef0e86d3b15" providerId="LiveId" clId="{1D44DD06-2D59-4EEE-91A9-6F61491DA11D}" dt="2023-08-31T14:48:49.263" v="4766" actId="1037"/>
          <ac:cxnSpMkLst>
            <pc:docMk/>
            <pc:sldMk cId="445282771" sldId="268"/>
            <ac:cxnSpMk id="13" creationId="{56F34CD3-5BB1-349E-67F4-F669454D1B78}"/>
          </ac:cxnSpMkLst>
        </pc:cxnChg>
      </pc:sldChg>
      <pc:sldChg chg="modSp add mod ord">
        <pc:chgData name="vali craciun" userId="681c3ef0e86d3b15" providerId="LiveId" clId="{1D44DD06-2D59-4EEE-91A9-6F61491DA11D}" dt="2023-08-31T16:19:52.524" v="5276" actId="113"/>
        <pc:sldMkLst>
          <pc:docMk/>
          <pc:sldMk cId="756057122" sldId="269"/>
        </pc:sldMkLst>
        <pc:spChg chg="mod">
          <ac:chgData name="vali craciun" userId="681c3ef0e86d3b15" providerId="LiveId" clId="{1D44DD06-2D59-4EEE-91A9-6F61491DA11D}" dt="2023-08-31T16:19:52.524" v="5276" actId="113"/>
          <ac:spMkLst>
            <pc:docMk/>
            <pc:sldMk cId="756057122" sldId="269"/>
            <ac:spMk id="8" creationId="{9EDB671B-53D0-704D-0454-F15DFA7468EE}"/>
          </ac:spMkLst>
        </pc:spChg>
        <pc:spChg chg="mod">
          <ac:chgData name="vali craciun" userId="681c3ef0e86d3b15" providerId="LiveId" clId="{1D44DD06-2D59-4EEE-91A9-6F61491DA11D}" dt="2023-08-31T14:39:01.223" v="4738" actId="1076"/>
          <ac:spMkLst>
            <pc:docMk/>
            <pc:sldMk cId="756057122" sldId="269"/>
            <ac:spMk id="18" creationId="{9554AE7A-1560-1AE0-6BEB-B5024989CAA4}"/>
          </ac:spMkLst>
        </pc:spChg>
        <pc:cxnChg chg="mod">
          <ac:chgData name="vali craciun" userId="681c3ef0e86d3b15" providerId="LiveId" clId="{1D44DD06-2D59-4EEE-91A9-6F61491DA11D}" dt="2023-08-31T14:59:30.950" v="4887" actId="1076"/>
          <ac:cxnSpMkLst>
            <pc:docMk/>
            <pc:sldMk cId="756057122" sldId="269"/>
            <ac:cxnSpMk id="13" creationId="{56F34CD3-5BB1-349E-67F4-F669454D1B78}"/>
          </ac:cxnSpMkLst>
        </pc:cxnChg>
      </pc:sldChg>
      <pc:sldChg chg="addSp delSp modSp add mod ord">
        <pc:chgData name="vali craciun" userId="681c3ef0e86d3b15" providerId="LiveId" clId="{1D44DD06-2D59-4EEE-91A9-6F61491DA11D}" dt="2023-08-31T16:25:24.611" v="5279" actId="113"/>
        <pc:sldMkLst>
          <pc:docMk/>
          <pc:sldMk cId="2717483747" sldId="270"/>
        </pc:sldMkLst>
        <pc:spChg chg="mod">
          <ac:chgData name="vali craciun" userId="681c3ef0e86d3b15" providerId="LiveId" clId="{1D44DD06-2D59-4EEE-91A9-6F61491DA11D}" dt="2023-08-31T16:25:24.611" v="5279" actId="113"/>
          <ac:spMkLst>
            <pc:docMk/>
            <pc:sldMk cId="2717483747" sldId="270"/>
            <ac:spMk id="8" creationId="{9EDB671B-53D0-704D-0454-F15DFA7468EE}"/>
          </ac:spMkLst>
        </pc:spChg>
        <pc:spChg chg="del mod">
          <ac:chgData name="vali craciun" userId="681c3ef0e86d3b15" providerId="LiveId" clId="{1D44DD06-2D59-4EEE-91A9-6F61491DA11D}" dt="2023-08-31T14:54:04.250" v="4811" actId="478"/>
          <ac:spMkLst>
            <pc:docMk/>
            <pc:sldMk cId="2717483747" sldId="270"/>
            <ac:spMk id="11" creationId="{58CDBCD9-36C2-AF10-F586-EAF1483A2FBA}"/>
          </ac:spMkLst>
        </pc:spChg>
        <pc:spChg chg="mod">
          <ac:chgData name="vali craciun" userId="681c3ef0e86d3b15" providerId="LiveId" clId="{1D44DD06-2D59-4EEE-91A9-6F61491DA11D}" dt="2023-08-31T14:17:09.825" v="4362" actId="113"/>
          <ac:spMkLst>
            <pc:docMk/>
            <pc:sldMk cId="2717483747" sldId="270"/>
            <ac:spMk id="17" creationId="{F8DEAAA2-CB89-1124-82AE-84A90C0729F4}"/>
          </ac:spMkLst>
        </pc:spChg>
        <pc:spChg chg="mod">
          <ac:chgData name="vali craciun" userId="681c3ef0e86d3b15" providerId="LiveId" clId="{1D44DD06-2D59-4EEE-91A9-6F61491DA11D}" dt="2023-08-31T14:59:16.290" v="4886" actId="5793"/>
          <ac:spMkLst>
            <pc:docMk/>
            <pc:sldMk cId="2717483747" sldId="270"/>
            <ac:spMk id="20" creationId="{A087993F-0EFB-5EE2-2781-B1F181E48678}"/>
          </ac:spMkLst>
        </pc:spChg>
        <pc:cxnChg chg="del">
          <ac:chgData name="vali craciun" userId="681c3ef0e86d3b15" providerId="LiveId" clId="{1D44DD06-2D59-4EEE-91A9-6F61491DA11D}" dt="2023-08-31T14:53:49.267" v="4807" actId="478"/>
          <ac:cxnSpMkLst>
            <pc:docMk/>
            <pc:sldMk cId="2717483747" sldId="270"/>
            <ac:cxnSpMk id="2" creationId="{A19CD156-610F-E780-15A2-C881544D564C}"/>
          </ac:cxnSpMkLst>
        </pc:cxnChg>
        <pc:cxnChg chg="add mod">
          <ac:chgData name="vali craciun" userId="681c3ef0e86d3b15" providerId="LiveId" clId="{1D44DD06-2D59-4EEE-91A9-6F61491DA11D}" dt="2023-08-31T14:59:51.135" v="4893" actId="12788"/>
          <ac:cxnSpMkLst>
            <pc:docMk/>
            <pc:sldMk cId="2717483747" sldId="270"/>
            <ac:cxnSpMk id="9" creationId="{E55F11BC-5909-0C67-F5EA-499D6C30E2FC}"/>
          </ac:cxnSpMkLst>
        </pc:cxnChg>
      </pc:sldChg>
      <pc:sldChg chg="addSp modSp add mod ord">
        <pc:chgData name="vali craciun" userId="681c3ef0e86d3b15" providerId="LiveId" clId="{1D44DD06-2D59-4EEE-91A9-6F61491DA11D}" dt="2023-08-31T16:20:02.783" v="5277" actId="113"/>
        <pc:sldMkLst>
          <pc:docMk/>
          <pc:sldMk cId="2206759728" sldId="271"/>
        </pc:sldMkLst>
        <pc:spChg chg="add mod">
          <ac:chgData name="vali craciun" userId="681c3ef0e86d3b15" providerId="LiveId" clId="{1D44DD06-2D59-4EEE-91A9-6F61491DA11D}" dt="2023-08-31T15:59:36.826" v="5038" actId="20577"/>
          <ac:spMkLst>
            <pc:docMk/>
            <pc:sldMk cId="2206759728" sldId="271"/>
            <ac:spMk id="2" creationId="{B83D6DA3-F7CC-0BA4-9853-399F407BC6D6}"/>
          </ac:spMkLst>
        </pc:spChg>
        <pc:spChg chg="mod">
          <ac:chgData name="vali craciun" userId="681c3ef0e86d3b15" providerId="LiveId" clId="{1D44DD06-2D59-4EEE-91A9-6F61491DA11D}" dt="2023-08-31T16:20:02.783" v="5277" actId="113"/>
          <ac:spMkLst>
            <pc:docMk/>
            <pc:sldMk cId="2206759728" sldId="271"/>
            <ac:spMk id="8" creationId="{9EDB671B-53D0-704D-0454-F15DFA7468EE}"/>
          </ac:spMkLst>
        </pc:spChg>
        <pc:spChg chg="mod">
          <ac:chgData name="vali craciun" userId="681c3ef0e86d3b15" providerId="LiveId" clId="{1D44DD06-2D59-4EEE-91A9-6F61491DA11D}" dt="2023-08-31T16:02:49.071" v="5043" actId="20577"/>
          <ac:spMkLst>
            <pc:docMk/>
            <pc:sldMk cId="2206759728" sldId="271"/>
            <ac:spMk id="9" creationId="{C9578B8C-7AF9-7812-233E-F3C16FC71D20}"/>
          </ac:spMkLst>
        </pc:spChg>
        <pc:spChg chg="mod">
          <ac:chgData name="vali craciun" userId="681c3ef0e86d3b15" providerId="LiveId" clId="{1D44DD06-2D59-4EEE-91A9-6F61491DA11D}" dt="2023-08-31T16:01:37.795" v="5040" actId="1076"/>
          <ac:spMkLst>
            <pc:docMk/>
            <pc:sldMk cId="2206759728" sldId="271"/>
            <ac:spMk id="14" creationId="{6ED35ADF-35FE-7E7D-6B6C-CEAB9B7C91E1}"/>
          </ac:spMkLst>
        </pc:spChg>
        <pc:cxnChg chg="mod">
          <ac:chgData name="vali craciun" userId="681c3ef0e86d3b15" providerId="LiveId" clId="{1D44DD06-2D59-4EEE-91A9-6F61491DA11D}" dt="2023-08-31T16:01:42.480" v="5041" actId="1076"/>
          <ac:cxnSpMkLst>
            <pc:docMk/>
            <pc:sldMk cId="2206759728" sldId="271"/>
            <ac:cxnSpMk id="15" creationId="{9A9D6E91-FA24-591F-206F-38777A3C98EE}"/>
          </ac:cxnSpMkLst>
        </pc:cxnChg>
      </pc:sldChg>
      <pc:sldChg chg="addSp modSp add mod ord">
        <pc:chgData name="vali craciun" userId="681c3ef0e86d3b15" providerId="LiveId" clId="{1D44DD06-2D59-4EEE-91A9-6F61491DA11D}" dt="2023-08-31T16:20:46.101" v="5278" actId="113"/>
        <pc:sldMkLst>
          <pc:docMk/>
          <pc:sldMk cId="3786446696" sldId="272"/>
        </pc:sldMkLst>
        <pc:spChg chg="add mod">
          <ac:chgData name="vali craciun" userId="681c3ef0e86d3b15" providerId="LiveId" clId="{1D44DD06-2D59-4EEE-91A9-6F61491DA11D}" dt="2023-08-31T16:07:43.047" v="5107" actId="14100"/>
          <ac:spMkLst>
            <pc:docMk/>
            <pc:sldMk cId="3786446696" sldId="272"/>
            <ac:spMk id="2" creationId="{DDE2D859-CB9C-549C-9661-332461FB5E7A}"/>
          </ac:spMkLst>
        </pc:spChg>
        <pc:spChg chg="mod">
          <ac:chgData name="vali craciun" userId="681c3ef0e86d3b15" providerId="LiveId" clId="{1D44DD06-2D59-4EEE-91A9-6F61491DA11D}" dt="2023-08-31T16:20:46.101" v="5278" actId="113"/>
          <ac:spMkLst>
            <pc:docMk/>
            <pc:sldMk cId="3786446696" sldId="272"/>
            <ac:spMk id="8" creationId="{9EDB671B-53D0-704D-0454-F15DFA7468EE}"/>
          </ac:spMkLst>
        </pc:spChg>
        <pc:spChg chg="mod">
          <ac:chgData name="vali craciun" userId="681c3ef0e86d3b15" providerId="LiveId" clId="{1D44DD06-2D59-4EEE-91A9-6F61491DA11D}" dt="2023-08-31T16:08:02.193" v="5108" actId="115"/>
          <ac:spMkLst>
            <pc:docMk/>
            <pc:sldMk cId="3786446696" sldId="272"/>
            <ac:spMk id="9" creationId="{C9578B8C-7AF9-7812-233E-F3C16FC71D20}"/>
          </ac:spMkLst>
        </pc:spChg>
        <pc:spChg chg="mod">
          <ac:chgData name="vali craciun" userId="681c3ef0e86d3b15" providerId="LiveId" clId="{1D44DD06-2D59-4EEE-91A9-6F61491DA11D}" dt="2023-08-31T16:08:45.831" v="5110" actId="20577"/>
          <ac:spMkLst>
            <pc:docMk/>
            <pc:sldMk cId="3786446696" sldId="272"/>
            <ac:spMk id="12" creationId="{DEB694D4-7AF3-AAE2-3919-C259C169DD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64378-BDD8-41A9-A841-BA86F3BA66B1}" type="datetimeFigureOut">
              <a:rPr lang="en-GB" smtClean="0"/>
              <a:t>01/09/2023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7A3EA-E854-4F40-B0F3-EBFE66A3DBE3}" type="slidenum">
              <a:rPr lang="en-GB" smtClean="0"/>
              <a:t>‹N›</a:t>
            </a:fld>
            <a:endParaRPr lang="en-GB"/>
          </a:p>
        </p:txBody>
      </p:sp>
    </p:spTree>
    <p:extLst>
      <p:ext uri="{BB962C8B-B14F-4D97-AF65-F5344CB8AC3E}">
        <p14:creationId xmlns:p14="http://schemas.microsoft.com/office/powerpoint/2010/main" val="3062204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3DD6-F894-F545-A770-2E885592D5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80134393-C08E-5C72-4B1E-E27136DC5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2FFE185C-A75E-921D-17E2-46E396E0DED0}"/>
              </a:ext>
            </a:extLst>
          </p:cNvPr>
          <p:cNvSpPr>
            <a:spLocks noGrp="1"/>
          </p:cNvSpPr>
          <p:nvPr>
            <p:ph type="dt" sz="half" idx="10"/>
          </p:nvPr>
        </p:nvSpPr>
        <p:spPr/>
        <p:txBody>
          <a:bodyPr/>
          <a:lstStyle/>
          <a:p>
            <a:fld id="{164B8C7B-5386-4801-BB58-9E28DE9EBCEC}" type="datetime1">
              <a:rPr lang="en-GB" smtClean="0"/>
              <a:t>01/09/2023</a:t>
            </a:fld>
            <a:endParaRPr lang="it-IT" dirty="0"/>
          </a:p>
        </p:txBody>
      </p:sp>
      <p:sp>
        <p:nvSpPr>
          <p:cNvPr id="5" name="Footer Placeholder 4">
            <a:extLst>
              <a:ext uri="{FF2B5EF4-FFF2-40B4-BE49-F238E27FC236}">
                <a16:creationId xmlns:a16="http://schemas.microsoft.com/office/drawing/2014/main" id="{7006AF28-AB5A-268B-04D7-CC6BC9C4C7AC}"/>
              </a:ext>
            </a:extLst>
          </p:cNvPr>
          <p:cNvSpPr>
            <a:spLocks noGrp="1"/>
          </p:cNvSpPr>
          <p:nvPr>
            <p:ph type="ftr" sz="quarter" idx="11"/>
          </p:nvPr>
        </p:nvSpPr>
        <p:spPr/>
        <p:txBody>
          <a:body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124F0721-B7B0-C5D2-985C-94A1EDC0C72B}"/>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138122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593D-EDF5-6263-5DD1-7670C43E159E}"/>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F7E1D2E7-4B39-1E46-301C-F187440EC8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1102CC65-72EC-9C91-D238-3BD193133EAA}"/>
              </a:ext>
            </a:extLst>
          </p:cNvPr>
          <p:cNvSpPr>
            <a:spLocks noGrp="1"/>
          </p:cNvSpPr>
          <p:nvPr>
            <p:ph type="dt" sz="half" idx="10"/>
          </p:nvPr>
        </p:nvSpPr>
        <p:spPr/>
        <p:txBody>
          <a:bodyPr/>
          <a:lstStyle/>
          <a:p>
            <a:fld id="{6D80AF1B-8DFE-42C7-92EA-4456946F8CBD}" type="datetime1">
              <a:rPr lang="en-GB" smtClean="0"/>
              <a:t>01/09/2023</a:t>
            </a:fld>
            <a:endParaRPr lang="it-IT" dirty="0"/>
          </a:p>
        </p:txBody>
      </p:sp>
      <p:sp>
        <p:nvSpPr>
          <p:cNvPr id="5" name="Footer Placeholder 4">
            <a:extLst>
              <a:ext uri="{FF2B5EF4-FFF2-40B4-BE49-F238E27FC236}">
                <a16:creationId xmlns:a16="http://schemas.microsoft.com/office/drawing/2014/main" id="{55F69A97-3A24-84EF-6B99-90739EF14F71}"/>
              </a:ext>
            </a:extLst>
          </p:cNvPr>
          <p:cNvSpPr>
            <a:spLocks noGrp="1"/>
          </p:cNvSpPr>
          <p:nvPr>
            <p:ph type="ftr" sz="quarter" idx="11"/>
          </p:nvPr>
        </p:nvSpPr>
        <p:spPr/>
        <p:txBody>
          <a:body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929D9E27-8A9C-4726-51CC-941727726C03}"/>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361475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57BF3-3BEC-E35E-8262-6EBC224E669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B16C1944-F274-99C9-B977-F70276ED3EC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3CE29332-9C86-9BAF-9888-94D1A57763F4}"/>
              </a:ext>
            </a:extLst>
          </p:cNvPr>
          <p:cNvSpPr>
            <a:spLocks noGrp="1"/>
          </p:cNvSpPr>
          <p:nvPr>
            <p:ph type="dt" sz="half" idx="10"/>
          </p:nvPr>
        </p:nvSpPr>
        <p:spPr/>
        <p:txBody>
          <a:bodyPr/>
          <a:lstStyle/>
          <a:p>
            <a:fld id="{F3AC8FBE-524A-4CFD-A3DF-FF76C5B729A5}" type="datetime1">
              <a:rPr lang="en-GB" smtClean="0"/>
              <a:t>01/09/2023</a:t>
            </a:fld>
            <a:endParaRPr lang="it-IT" dirty="0"/>
          </a:p>
        </p:txBody>
      </p:sp>
      <p:sp>
        <p:nvSpPr>
          <p:cNvPr id="5" name="Footer Placeholder 4">
            <a:extLst>
              <a:ext uri="{FF2B5EF4-FFF2-40B4-BE49-F238E27FC236}">
                <a16:creationId xmlns:a16="http://schemas.microsoft.com/office/drawing/2014/main" id="{01A7BDD9-B446-BA96-228B-98FD8A589EF6}"/>
              </a:ext>
            </a:extLst>
          </p:cNvPr>
          <p:cNvSpPr>
            <a:spLocks noGrp="1"/>
          </p:cNvSpPr>
          <p:nvPr>
            <p:ph type="ftr" sz="quarter" idx="11"/>
          </p:nvPr>
        </p:nvSpPr>
        <p:spPr/>
        <p:txBody>
          <a:body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864A9FD2-3F70-6D38-7D92-983A613313AC}"/>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349942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112F-E929-DE8F-0A4D-00DDFFEB6710}"/>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B3C12762-EB63-5CE1-606B-742F2426C45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5A71DA69-7E18-6C1D-49FD-421BF2ACD6FB}"/>
              </a:ext>
            </a:extLst>
          </p:cNvPr>
          <p:cNvSpPr>
            <a:spLocks noGrp="1"/>
          </p:cNvSpPr>
          <p:nvPr>
            <p:ph type="dt" sz="half" idx="10"/>
          </p:nvPr>
        </p:nvSpPr>
        <p:spPr/>
        <p:txBody>
          <a:bodyPr/>
          <a:lstStyle/>
          <a:p>
            <a:fld id="{07CCAFFC-9AB7-44B4-829C-BE2B5486F5E5}" type="datetime1">
              <a:rPr lang="en-GB" smtClean="0"/>
              <a:t>01/09/2023</a:t>
            </a:fld>
            <a:endParaRPr lang="it-IT" dirty="0"/>
          </a:p>
        </p:txBody>
      </p:sp>
      <p:sp>
        <p:nvSpPr>
          <p:cNvPr id="5" name="Footer Placeholder 4">
            <a:extLst>
              <a:ext uri="{FF2B5EF4-FFF2-40B4-BE49-F238E27FC236}">
                <a16:creationId xmlns:a16="http://schemas.microsoft.com/office/drawing/2014/main" id="{279C882C-501F-5775-EA38-A42A99DEFD23}"/>
              </a:ext>
            </a:extLst>
          </p:cNvPr>
          <p:cNvSpPr>
            <a:spLocks noGrp="1"/>
          </p:cNvSpPr>
          <p:nvPr>
            <p:ph type="ftr" sz="quarter" idx="11"/>
          </p:nvPr>
        </p:nvSpPr>
        <p:spPr/>
        <p:txBody>
          <a:body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8745F88A-2D08-1EEE-9F64-9C57FF7232A3}"/>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228604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0992-2FA2-D8E3-1096-BE9A4919DA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EBFD67DD-81D7-4B07-4F46-EF12CE444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37F6408-370B-9CBA-4A05-9A8119DB0328}"/>
              </a:ext>
            </a:extLst>
          </p:cNvPr>
          <p:cNvSpPr>
            <a:spLocks noGrp="1"/>
          </p:cNvSpPr>
          <p:nvPr>
            <p:ph type="dt" sz="half" idx="10"/>
          </p:nvPr>
        </p:nvSpPr>
        <p:spPr/>
        <p:txBody>
          <a:bodyPr/>
          <a:lstStyle/>
          <a:p>
            <a:fld id="{E5DDDE74-275B-49A6-9A2B-6F8F0353E422}" type="datetime1">
              <a:rPr lang="en-GB" smtClean="0"/>
              <a:t>01/09/2023</a:t>
            </a:fld>
            <a:endParaRPr lang="it-IT" dirty="0"/>
          </a:p>
        </p:txBody>
      </p:sp>
      <p:sp>
        <p:nvSpPr>
          <p:cNvPr id="5" name="Footer Placeholder 4">
            <a:extLst>
              <a:ext uri="{FF2B5EF4-FFF2-40B4-BE49-F238E27FC236}">
                <a16:creationId xmlns:a16="http://schemas.microsoft.com/office/drawing/2014/main" id="{2A042D45-4BBA-C5E0-0333-0E1A1FFC4C48}"/>
              </a:ext>
            </a:extLst>
          </p:cNvPr>
          <p:cNvSpPr>
            <a:spLocks noGrp="1"/>
          </p:cNvSpPr>
          <p:nvPr>
            <p:ph type="ftr" sz="quarter" idx="11"/>
          </p:nvPr>
        </p:nvSpPr>
        <p:spPr/>
        <p:txBody>
          <a:body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34552006-8CB4-F0B3-DB05-0188B9E24D33}"/>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300131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C150-F367-7027-0312-937B373642D5}"/>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DFBF7001-96A8-FE74-93DE-12121D98E5F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8D7BCEF0-AF95-7D99-4841-79B488BE91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71A78608-61E3-D3D7-4318-92591BB36DB1}"/>
              </a:ext>
            </a:extLst>
          </p:cNvPr>
          <p:cNvSpPr>
            <a:spLocks noGrp="1"/>
          </p:cNvSpPr>
          <p:nvPr>
            <p:ph type="dt" sz="half" idx="10"/>
          </p:nvPr>
        </p:nvSpPr>
        <p:spPr/>
        <p:txBody>
          <a:bodyPr/>
          <a:lstStyle/>
          <a:p>
            <a:fld id="{B855386F-DEA6-40A8-AFE2-D87D522D6DCA}" type="datetime1">
              <a:rPr lang="en-GB" smtClean="0"/>
              <a:t>01/09/2023</a:t>
            </a:fld>
            <a:endParaRPr lang="it-IT" dirty="0"/>
          </a:p>
        </p:txBody>
      </p:sp>
      <p:sp>
        <p:nvSpPr>
          <p:cNvPr id="6" name="Footer Placeholder 5">
            <a:extLst>
              <a:ext uri="{FF2B5EF4-FFF2-40B4-BE49-F238E27FC236}">
                <a16:creationId xmlns:a16="http://schemas.microsoft.com/office/drawing/2014/main" id="{40E54386-1026-F812-EE43-AD0A00B8D525}"/>
              </a:ext>
            </a:extLst>
          </p:cNvPr>
          <p:cNvSpPr>
            <a:spLocks noGrp="1"/>
          </p:cNvSpPr>
          <p:nvPr>
            <p:ph type="ftr" sz="quarter" idx="11"/>
          </p:nvPr>
        </p:nvSpPr>
        <p:spPr/>
        <p:txBody>
          <a:bodyPr/>
          <a:lstStyle/>
          <a:p>
            <a:r>
              <a:rPr lang="it-IT"/>
              <a:t>Statistics for Data Science</a:t>
            </a:r>
            <a:endParaRPr lang="it-IT" dirty="0"/>
          </a:p>
        </p:txBody>
      </p:sp>
      <p:sp>
        <p:nvSpPr>
          <p:cNvPr id="7" name="Slide Number Placeholder 6">
            <a:extLst>
              <a:ext uri="{FF2B5EF4-FFF2-40B4-BE49-F238E27FC236}">
                <a16:creationId xmlns:a16="http://schemas.microsoft.com/office/drawing/2014/main" id="{608875D7-D216-12AD-3FA4-A06D1C74B43D}"/>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34050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D2EA-4A45-988C-310C-92227C373CA4}"/>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095B1868-1B81-F9CF-AB7A-4D56F8FFF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E038681-D662-C8A6-CAA5-C60D1C0378A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6842E61B-7C05-0775-2EB4-55CE4B0566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B0E4F72-81B7-051A-D138-E268976C53B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D79E5EBF-2C6B-CEBA-701B-811CDB9D1A48}"/>
              </a:ext>
            </a:extLst>
          </p:cNvPr>
          <p:cNvSpPr>
            <a:spLocks noGrp="1"/>
          </p:cNvSpPr>
          <p:nvPr>
            <p:ph type="dt" sz="half" idx="10"/>
          </p:nvPr>
        </p:nvSpPr>
        <p:spPr/>
        <p:txBody>
          <a:bodyPr/>
          <a:lstStyle/>
          <a:p>
            <a:fld id="{B3DF1370-8D76-4576-9973-66809C4363A7}" type="datetime1">
              <a:rPr lang="en-GB" smtClean="0"/>
              <a:t>01/09/2023</a:t>
            </a:fld>
            <a:endParaRPr lang="it-IT" dirty="0"/>
          </a:p>
        </p:txBody>
      </p:sp>
      <p:sp>
        <p:nvSpPr>
          <p:cNvPr id="8" name="Footer Placeholder 7">
            <a:extLst>
              <a:ext uri="{FF2B5EF4-FFF2-40B4-BE49-F238E27FC236}">
                <a16:creationId xmlns:a16="http://schemas.microsoft.com/office/drawing/2014/main" id="{CE1AA7E9-FF22-7F52-4A66-2E93EF364B62}"/>
              </a:ext>
            </a:extLst>
          </p:cNvPr>
          <p:cNvSpPr>
            <a:spLocks noGrp="1"/>
          </p:cNvSpPr>
          <p:nvPr>
            <p:ph type="ftr" sz="quarter" idx="11"/>
          </p:nvPr>
        </p:nvSpPr>
        <p:spPr/>
        <p:txBody>
          <a:bodyPr/>
          <a:lstStyle/>
          <a:p>
            <a:r>
              <a:rPr lang="it-IT"/>
              <a:t>Statistics for Data Science</a:t>
            </a:r>
            <a:endParaRPr lang="it-IT" dirty="0"/>
          </a:p>
        </p:txBody>
      </p:sp>
      <p:sp>
        <p:nvSpPr>
          <p:cNvPr id="9" name="Slide Number Placeholder 8">
            <a:extLst>
              <a:ext uri="{FF2B5EF4-FFF2-40B4-BE49-F238E27FC236}">
                <a16:creationId xmlns:a16="http://schemas.microsoft.com/office/drawing/2014/main" id="{CF485C15-FDC3-4C62-2946-8832570117E4}"/>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150376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F1C5-AB67-2B4E-7EBE-BE03499C2AC7}"/>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EC1A1B81-DC94-8ED1-575A-2DEC1A21200A}"/>
              </a:ext>
            </a:extLst>
          </p:cNvPr>
          <p:cNvSpPr>
            <a:spLocks noGrp="1"/>
          </p:cNvSpPr>
          <p:nvPr>
            <p:ph type="dt" sz="half" idx="10"/>
          </p:nvPr>
        </p:nvSpPr>
        <p:spPr/>
        <p:txBody>
          <a:bodyPr/>
          <a:lstStyle/>
          <a:p>
            <a:fld id="{EDB56881-9FFE-47F7-A220-01C589582E12}" type="datetime1">
              <a:rPr lang="en-GB" smtClean="0"/>
              <a:t>01/09/2023</a:t>
            </a:fld>
            <a:endParaRPr lang="it-IT" dirty="0"/>
          </a:p>
        </p:txBody>
      </p:sp>
      <p:sp>
        <p:nvSpPr>
          <p:cNvPr id="4" name="Footer Placeholder 3">
            <a:extLst>
              <a:ext uri="{FF2B5EF4-FFF2-40B4-BE49-F238E27FC236}">
                <a16:creationId xmlns:a16="http://schemas.microsoft.com/office/drawing/2014/main" id="{BDDC5C26-FEC5-0E21-83F5-F8F57F2EB672}"/>
              </a:ext>
            </a:extLst>
          </p:cNvPr>
          <p:cNvSpPr>
            <a:spLocks noGrp="1"/>
          </p:cNvSpPr>
          <p:nvPr>
            <p:ph type="ftr" sz="quarter" idx="11"/>
          </p:nvPr>
        </p:nvSpPr>
        <p:spPr/>
        <p:txBody>
          <a:bodyPr/>
          <a:lstStyle/>
          <a:p>
            <a:r>
              <a:rPr lang="it-IT"/>
              <a:t>Statistics for Data Science</a:t>
            </a:r>
            <a:endParaRPr lang="it-IT" dirty="0"/>
          </a:p>
        </p:txBody>
      </p:sp>
      <p:sp>
        <p:nvSpPr>
          <p:cNvPr id="5" name="Slide Number Placeholder 4">
            <a:extLst>
              <a:ext uri="{FF2B5EF4-FFF2-40B4-BE49-F238E27FC236}">
                <a16:creationId xmlns:a16="http://schemas.microsoft.com/office/drawing/2014/main" id="{E8E33EEA-C1ED-145A-210A-16E39BCED973}"/>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202667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1D18C4-0D68-98C6-07F3-FB23255DB853}"/>
              </a:ext>
            </a:extLst>
          </p:cNvPr>
          <p:cNvSpPr>
            <a:spLocks noGrp="1"/>
          </p:cNvSpPr>
          <p:nvPr>
            <p:ph type="dt" sz="half" idx="10"/>
          </p:nvPr>
        </p:nvSpPr>
        <p:spPr/>
        <p:txBody>
          <a:bodyPr/>
          <a:lstStyle/>
          <a:p>
            <a:fld id="{44ABEC4E-47FB-4CE4-97D2-5C3AEDFACA6A}" type="datetime1">
              <a:rPr lang="en-GB" smtClean="0"/>
              <a:t>01/09/2023</a:t>
            </a:fld>
            <a:endParaRPr lang="it-IT" dirty="0"/>
          </a:p>
        </p:txBody>
      </p:sp>
      <p:sp>
        <p:nvSpPr>
          <p:cNvPr id="3" name="Footer Placeholder 2">
            <a:extLst>
              <a:ext uri="{FF2B5EF4-FFF2-40B4-BE49-F238E27FC236}">
                <a16:creationId xmlns:a16="http://schemas.microsoft.com/office/drawing/2014/main" id="{273E92DC-FB72-7330-60BA-4D565FF43B9D}"/>
              </a:ext>
            </a:extLst>
          </p:cNvPr>
          <p:cNvSpPr>
            <a:spLocks noGrp="1"/>
          </p:cNvSpPr>
          <p:nvPr>
            <p:ph type="ftr" sz="quarter" idx="11"/>
          </p:nvPr>
        </p:nvSpPr>
        <p:spPr/>
        <p:txBody>
          <a:bodyPr/>
          <a:lstStyle/>
          <a:p>
            <a:r>
              <a:rPr lang="it-IT"/>
              <a:t>Statistics for Data Science</a:t>
            </a:r>
            <a:endParaRPr lang="it-IT" dirty="0"/>
          </a:p>
        </p:txBody>
      </p:sp>
      <p:sp>
        <p:nvSpPr>
          <p:cNvPr id="4" name="Slide Number Placeholder 3">
            <a:extLst>
              <a:ext uri="{FF2B5EF4-FFF2-40B4-BE49-F238E27FC236}">
                <a16:creationId xmlns:a16="http://schemas.microsoft.com/office/drawing/2014/main" id="{1C8E6101-12F0-1838-3052-4270880AECB0}"/>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2509490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DFCE-DA14-C9EE-FDA9-BB4A3C1C6D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7F4CA2A1-3D95-276F-D55B-0F587B125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269691A6-1C59-F0A1-7C69-6844DC4C2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69CC91-D2F8-47EA-C639-0C146B032199}"/>
              </a:ext>
            </a:extLst>
          </p:cNvPr>
          <p:cNvSpPr>
            <a:spLocks noGrp="1"/>
          </p:cNvSpPr>
          <p:nvPr>
            <p:ph type="dt" sz="half" idx="10"/>
          </p:nvPr>
        </p:nvSpPr>
        <p:spPr/>
        <p:txBody>
          <a:bodyPr/>
          <a:lstStyle/>
          <a:p>
            <a:fld id="{F705B941-5AA3-4F92-8760-F45A04783E7F}" type="datetime1">
              <a:rPr lang="en-GB" smtClean="0"/>
              <a:t>01/09/2023</a:t>
            </a:fld>
            <a:endParaRPr lang="it-IT" dirty="0"/>
          </a:p>
        </p:txBody>
      </p:sp>
      <p:sp>
        <p:nvSpPr>
          <p:cNvPr id="6" name="Footer Placeholder 5">
            <a:extLst>
              <a:ext uri="{FF2B5EF4-FFF2-40B4-BE49-F238E27FC236}">
                <a16:creationId xmlns:a16="http://schemas.microsoft.com/office/drawing/2014/main" id="{CC43CDF1-4167-8E51-52CD-206B0F0C6E6F}"/>
              </a:ext>
            </a:extLst>
          </p:cNvPr>
          <p:cNvSpPr>
            <a:spLocks noGrp="1"/>
          </p:cNvSpPr>
          <p:nvPr>
            <p:ph type="ftr" sz="quarter" idx="11"/>
          </p:nvPr>
        </p:nvSpPr>
        <p:spPr/>
        <p:txBody>
          <a:bodyPr/>
          <a:lstStyle/>
          <a:p>
            <a:r>
              <a:rPr lang="it-IT"/>
              <a:t>Statistics for Data Science</a:t>
            </a:r>
            <a:endParaRPr lang="it-IT" dirty="0"/>
          </a:p>
        </p:txBody>
      </p:sp>
      <p:sp>
        <p:nvSpPr>
          <p:cNvPr id="7" name="Slide Number Placeholder 6">
            <a:extLst>
              <a:ext uri="{FF2B5EF4-FFF2-40B4-BE49-F238E27FC236}">
                <a16:creationId xmlns:a16="http://schemas.microsoft.com/office/drawing/2014/main" id="{C6B7ED66-A596-CF13-022A-01AE6CF13CE3}"/>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239019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3B3C-85DE-C0C2-52AF-F881EFEFD4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E250E085-D3D0-BB06-820D-161A7BDDC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Text Placeholder 3">
            <a:extLst>
              <a:ext uri="{FF2B5EF4-FFF2-40B4-BE49-F238E27FC236}">
                <a16:creationId xmlns:a16="http://schemas.microsoft.com/office/drawing/2014/main" id="{5836D57B-0439-5E5F-0763-96C7D62BA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E86D00-82F6-472E-7DE1-08FCC8E0E12B}"/>
              </a:ext>
            </a:extLst>
          </p:cNvPr>
          <p:cNvSpPr>
            <a:spLocks noGrp="1"/>
          </p:cNvSpPr>
          <p:nvPr>
            <p:ph type="dt" sz="half" idx="10"/>
          </p:nvPr>
        </p:nvSpPr>
        <p:spPr/>
        <p:txBody>
          <a:bodyPr/>
          <a:lstStyle/>
          <a:p>
            <a:fld id="{CB64A7D9-B84D-4590-B4EB-252ADE4FA215}" type="datetime1">
              <a:rPr lang="en-GB" smtClean="0"/>
              <a:t>01/09/2023</a:t>
            </a:fld>
            <a:endParaRPr lang="it-IT" dirty="0"/>
          </a:p>
        </p:txBody>
      </p:sp>
      <p:sp>
        <p:nvSpPr>
          <p:cNvPr id="6" name="Footer Placeholder 5">
            <a:extLst>
              <a:ext uri="{FF2B5EF4-FFF2-40B4-BE49-F238E27FC236}">
                <a16:creationId xmlns:a16="http://schemas.microsoft.com/office/drawing/2014/main" id="{222409EF-8BFE-CDD4-9551-7C3632E4D76A}"/>
              </a:ext>
            </a:extLst>
          </p:cNvPr>
          <p:cNvSpPr>
            <a:spLocks noGrp="1"/>
          </p:cNvSpPr>
          <p:nvPr>
            <p:ph type="ftr" sz="quarter" idx="11"/>
          </p:nvPr>
        </p:nvSpPr>
        <p:spPr/>
        <p:txBody>
          <a:bodyPr/>
          <a:lstStyle/>
          <a:p>
            <a:r>
              <a:rPr lang="it-IT"/>
              <a:t>Statistics for Data Science</a:t>
            </a:r>
            <a:endParaRPr lang="it-IT" dirty="0"/>
          </a:p>
        </p:txBody>
      </p:sp>
      <p:sp>
        <p:nvSpPr>
          <p:cNvPr id="7" name="Slide Number Placeholder 6">
            <a:extLst>
              <a:ext uri="{FF2B5EF4-FFF2-40B4-BE49-F238E27FC236}">
                <a16:creationId xmlns:a16="http://schemas.microsoft.com/office/drawing/2014/main" id="{1EE2FD4C-3505-B8AE-31B3-33ED7DD2323C}"/>
              </a:ext>
            </a:extLst>
          </p:cNvPr>
          <p:cNvSpPr>
            <a:spLocks noGrp="1"/>
          </p:cNvSpPr>
          <p:nvPr>
            <p:ph type="sldNum" sz="quarter" idx="12"/>
          </p:nvPr>
        </p:nvSpPr>
        <p:spPr/>
        <p:txBody>
          <a:bodyPr/>
          <a:lstStyle/>
          <a:p>
            <a:fld id="{4063C0EE-38FB-4CAB-84A6-F6656116FB95}" type="slidenum">
              <a:rPr lang="it-IT" smtClean="0"/>
              <a:t>‹N›</a:t>
            </a:fld>
            <a:endParaRPr lang="it-IT" dirty="0"/>
          </a:p>
        </p:txBody>
      </p:sp>
    </p:spTree>
    <p:extLst>
      <p:ext uri="{BB962C8B-B14F-4D97-AF65-F5344CB8AC3E}">
        <p14:creationId xmlns:p14="http://schemas.microsoft.com/office/powerpoint/2010/main" val="263755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E49A9-BE47-B3FD-18BC-7DAC353A9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8D2E805F-4A6E-1FA3-CF93-491F5BE6B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FD5CB388-7B01-8503-3547-A21CEACDF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5D5A9-DBD9-4E1B-B4D6-5549B218DABE}" type="datetime1">
              <a:rPr lang="en-GB" smtClean="0"/>
              <a:t>01/09/2023</a:t>
            </a:fld>
            <a:endParaRPr lang="it-IT" dirty="0"/>
          </a:p>
        </p:txBody>
      </p:sp>
      <p:sp>
        <p:nvSpPr>
          <p:cNvPr id="5" name="Footer Placeholder 4">
            <a:extLst>
              <a:ext uri="{FF2B5EF4-FFF2-40B4-BE49-F238E27FC236}">
                <a16:creationId xmlns:a16="http://schemas.microsoft.com/office/drawing/2014/main" id="{B067C6F1-CA50-0FCC-9679-97451EF9B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Statistics for Data Science</a:t>
            </a:r>
            <a:endParaRPr lang="it-IT" dirty="0"/>
          </a:p>
        </p:txBody>
      </p:sp>
      <p:sp>
        <p:nvSpPr>
          <p:cNvPr id="6" name="Slide Number Placeholder 5">
            <a:extLst>
              <a:ext uri="{FF2B5EF4-FFF2-40B4-BE49-F238E27FC236}">
                <a16:creationId xmlns:a16="http://schemas.microsoft.com/office/drawing/2014/main" id="{599E16FF-A6D7-2F49-C904-2AD6D45885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3C0EE-38FB-4CAB-84A6-F6656116FB95}" type="slidenum">
              <a:rPr lang="it-IT" smtClean="0"/>
              <a:t>‹N›</a:t>
            </a:fld>
            <a:endParaRPr lang="it-IT" dirty="0"/>
          </a:p>
        </p:txBody>
      </p:sp>
    </p:spTree>
    <p:extLst>
      <p:ext uri="{BB962C8B-B14F-4D97-AF65-F5344CB8AC3E}">
        <p14:creationId xmlns:p14="http://schemas.microsoft.com/office/powerpoint/2010/main" val="2593018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craciun@studenti.unipi.it"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mailto:v.picchianti@studenti.unipi.it" TargetMode="External"/><Relationship Id="rId4" Type="http://schemas.openxmlformats.org/officeDocument/2006/relationships/hyperlink" Target="mailto:%7C%7Cd.ferri@studenti.unipi.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7AFDA4-0EC5-3786-2334-175485CE0377}"/>
              </a:ext>
            </a:extLst>
          </p:cNvPr>
          <p:cNvSpPr/>
          <p:nvPr/>
        </p:nvSpPr>
        <p:spPr>
          <a:xfrm>
            <a:off x="5336498" y="6390049"/>
            <a:ext cx="6762302"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2" name="Rectangle: Rounded Corners 1">
            <a:extLst>
              <a:ext uri="{FF2B5EF4-FFF2-40B4-BE49-F238E27FC236}">
                <a16:creationId xmlns:a16="http://schemas.microsoft.com/office/drawing/2014/main" id="{FA6B5AEA-6698-638D-3F1E-C38246A552CA}"/>
              </a:ext>
            </a:extLst>
          </p:cNvPr>
          <p:cNvSpPr/>
          <p:nvPr/>
        </p:nvSpPr>
        <p:spPr>
          <a:xfrm>
            <a:off x="2802538" y="2977725"/>
            <a:ext cx="6639031" cy="995830"/>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2BB15BE3-3594-E75E-E9B8-527F933D6C09}"/>
              </a:ext>
            </a:extLst>
          </p:cNvPr>
          <p:cNvSpPr txBox="1"/>
          <p:nvPr/>
        </p:nvSpPr>
        <p:spPr>
          <a:xfrm>
            <a:off x="2927544" y="3112238"/>
            <a:ext cx="6389017" cy="707886"/>
          </a:xfrm>
          <a:prstGeom prst="rect">
            <a:avLst/>
          </a:prstGeom>
          <a:noFill/>
        </p:spPr>
        <p:txBody>
          <a:bodyPr wrap="square" rtlCol="0">
            <a:spAutoFit/>
          </a:bodyPr>
          <a:lstStyle/>
          <a:p>
            <a:r>
              <a:rPr lang="en-GB" sz="4000" dirty="0">
                <a:solidFill>
                  <a:schemeClr val="bg1"/>
                </a:solidFill>
                <a:latin typeface="Aptos" panose="020B0004020202020204" pitchFamily="34" charset="0"/>
                <a:ea typeface="ADLaM Display" panose="020F0502020204030204" pitchFamily="2" charset="0"/>
                <a:cs typeface="ADLaM Display" panose="020F0502020204030204" pitchFamily="2" charset="0"/>
              </a:rPr>
              <a:t>Regularized</a:t>
            </a:r>
            <a:r>
              <a:rPr lang="it-IT" sz="4000" dirty="0">
                <a:solidFill>
                  <a:schemeClr val="bg1"/>
                </a:solidFill>
                <a:latin typeface="Aptos" panose="020B0004020202020204" pitchFamily="34" charset="0"/>
                <a:ea typeface="ADLaM Display" panose="020F0502020204030204" pitchFamily="2" charset="0"/>
                <a:cs typeface="ADLaM Display" panose="020F0502020204030204" pitchFamily="2" charset="0"/>
              </a:rPr>
              <a:t> Target </a:t>
            </a:r>
            <a:r>
              <a:rPr lang="en-GB" sz="4000" dirty="0">
                <a:solidFill>
                  <a:schemeClr val="bg1"/>
                </a:solidFill>
                <a:latin typeface="Aptos" panose="020B0004020202020204" pitchFamily="34" charset="0"/>
                <a:ea typeface="ADLaM Display" panose="020F0502020204030204" pitchFamily="2" charset="0"/>
                <a:cs typeface="ADLaM Display" panose="020F0502020204030204" pitchFamily="2" charset="0"/>
              </a:rPr>
              <a:t>Encoding</a:t>
            </a:r>
            <a:r>
              <a:rPr lang="it-IT" dirty="0">
                <a:solidFill>
                  <a:schemeClr val="bg1"/>
                </a:solidFill>
                <a:latin typeface="Aptos" panose="020B0004020202020204" pitchFamily="34" charset="0"/>
                <a:ea typeface="ADLaM Display" panose="020F0502020204030204" pitchFamily="2" charset="0"/>
                <a:cs typeface="ADLaM Display" panose="020F0502020204030204" pitchFamily="2" charset="0"/>
              </a:rPr>
              <a:t> </a:t>
            </a:r>
          </a:p>
        </p:txBody>
      </p:sp>
      <p:sp>
        <p:nvSpPr>
          <p:cNvPr id="5" name="TextBox 4">
            <a:extLst>
              <a:ext uri="{FF2B5EF4-FFF2-40B4-BE49-F238E27FC236}">
                <a16:creationId xmlns:a16="http://schemas.microsoft.com/office/drawing/2014/main" id="{74A6132B-493C-1046-BDAE-561600C97C61}"/>
              </a:ext>
            </a:extLst>
          </p:cNvPr>
          <p:cNvSpPr txBox="1"/>
          <p:nvPr/>
        </p:nvSpPr>
        <p:spPr>
          <a:xfrm>
            <a:off x="5564449" y="5111504"/>
            <a:ext cx="6180603" cy="923330"/>
          </a:xfrm>
          <a:prstGeom prst="rect">
            <a:avLst/>
          </a:prstGeom>
          <a:noFill/>
        </p:spPr>
        <p:txBody>
          <a:bodyPr wrap="none" rtlCol="0">
            <a:spAutoFit/>
          </a:bodyPr>
          <a:lstStyle/>
          <a:p>
            <a:pPr marL="285750" indent="-285750" algn="just">
              <a:buFont typeface="Arial" panose="020B0604020202020204" pitchFamily="34" charset="0"/>
              <a:buChar char="•"/>
            </a:pPr>
            <a:r>
              <a:rPr lang="it-IT" dirty="0">
                <a:latin typeface="Aptos" panose="020B0004020202020204" pitchFamily="34" charset="0"/>
              </a:rPr>
              <a:t>Vali </a:t>
            </a:r>
            <a:r>
              <a:rPr lang="it-IT" dirty="0" err="1">
                <a:latin typeface="Aptos" panose="020B0004020202020204" pitchFamily="34" charset="0"/>
              </a:rPr>
              <a:t>Florinel</a:t>
            </a:r>
            <a:r>
              <a:rPr lang="it-IT" dirty="0">
                <a:latin typeface="Aptos" panose="020B0004020202020204" pitchFamily="34" charset="0"/>
              </a:rPr>
              <a:t> Craciun | 667543 | </a:t>
            </a:r>
            <a:r>
              <a:rPr lang="it-IT" dirty="0">
                <a:latin typeface="Aptos" panose="020B0004020202020204" pitchFamily="34" charset="0"/>
                <a:hlinkClick r:id="rId3"/>
              </a:rPr>
              <a:t>v.craciun@studenti.unipi.it</a:t>
            </a:r>
            <a:endParaRPr lang="it-IT" dirty="0">
              <a:latin typeface="Aptos" panose="020B0004020202020204" pitchFamily="34" charset="0"/>
            </a:endParaRPr>
          </a:p>
          <a:p>
            <a:pPr marL="285750" indent="-285750" algn="just">
              <a:buFont typeface="Arial" panose="020B0604020202020204" pitchFamily="34" charset="0"/>
              <a:buChar char="•"/>
            </a:pPr>
            <a:r>
              <a:rPr lang="it-IT" dirty="0">
                <a:latin typeface="Aptos" panose="020B0004020202020204" pitchFamily="34" charset="0"/>
              </a:rPr>
              <a:t>Diletta Ferri  | 667208 |</a:t>
            </a:r>
            <a:r>
              <a:rPr lang="it-IT" dirty="0">
                <a:latin typeface="Aptos" panose="020B0004020202020204" pitchFamily="34" charset="0"/>
                <a:hlinkClick r:id="rId4"/>
              </a:rPr>
              <a:t> d.ferri@studenti.unipi.it</a:t>
            </a:r>
            <a:r>
              <a:rPr lang="it-IT" dirty="0">
                <a:latin typeface="Aptos" panose="020B0004020202020204" pitchFamily="34" charset="0"/>
              </a:rPr>
              <a:t> </a:t>
            </a:r>
          </a:p>
          <a:p>
            <a:pPr marL="285750" indent="-285750" algn="just">
              <a:buFont typeface="Arial" panose="020B0604020202020204" pitchFamily="34" charset="0"/>
              <a:buChar char="•"/>
            </a:pPr>
            <a:r>
              <a:rPr lang="it-IT" dirty="0">
                <a:latin typeface="Aptos" panose="020B0004020202020204" pitchFamily="34" charset="0"/>
              </a:rPr>
              <a:t>Valeria Picchianti | 562913 | </a:t>
            </a:r>
            <a:r>
              <a:rPr lang="it-IT" dirty="0">
                <a:latin typeface="Aptos" panose="020B0004020202020204" pitchFamily="34" charset="0"/>
                <a:hlinkClick r:id="rId5"/>
              </a:rPr>
              <a:t>v.picchianti@studenti.unipi.it</a:t>
            </a:r>
            <a:endParaRPr lang="it-IT" dirty="0">
              <a:latin typeface="Aptos" panose="020B0004020202020204" pitchFamily="34" charset="0"/>
            </a:endParaRPr>
          </a:p>
        </p:txBody>
      </p:sp>
      <p:pic>
        <p:nvPicPr>
          <p:cNvPr id="7" name="Picture 6" descr="A black background with white text">
            <a:extLst>
              <a:ext uri="{FF2B5EF4-FFF2-40B4-BE49-F238E27FC236}">
                <a16:creationId xmlns:a16="http://schemas.microsoft.com/office/drawing/2014/main" id="{6EFFD0B5-7768-0A62-F366-77D4F4D98F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6539" y="423764"/>
            <a:ext cx="5389112" cy="2694556"/>
          </a:xfrm>
          <a:prstGeom prst="rect">
            <a:avLst/>
          </a:prstGeom>
        </p:spPr>
      </p:pic>
      <p:sp>
        <p:nvSpPr>
          <p:cNvPr id="13" name="TextBox 12">
            <a:extLst>
              <a:ext uri="{FF2B5EF4-FFF2-40B4-BE49-F238E27FC236}">
                <a16:creationId xmlns:a16="http://schemas.microsoft.com/office/drawing/2014/main" id="{4FE049ED-BE74-2DD0-2CDF-00795813EB67}"/>
              </a:ext>
            </a:extLst>
          </p:cNvPr>
          <p:cNvSpPr txBox="1"/>
          <p:nvPr/>
        </p:nvSpPr>
        <p:spPr>
          <a:xfrm>
            <a:off x="3341210" y="6390049"/>
            <a:ext cx="11286650" cy="338554"/>
          </a:xfrm>
          <a:prstGeom prst="rect">
            <a:avLst/>
          </a:prstGeom>
          <a:noFill/>
        </p:spPr>
        <p:txBody>
          <a:bodyPr wrap="square" rtlCol="0">
            <a:spAutoFit/>
          </a:bodyPr>
          <a:lstStyle/>
          <a:p>
            <a:pPr algn="ctr"/>
            <a:r>
              <a:rPr lang="it-IT" sz="1600" dirty="0" err="1">
                <a:solidFill>
                  <a:schemeClr val="bg1"/>
                </a:solidFill>
                <a:latin typeface="Aptos" panose="020B0004020202020204" pitchFamily="34" charset="0"/>
              </a:rPr>
              <a:t>Statistics</a:t>
            </a:r>
            <a:r>
              <a:rPr lang="it-IT" sz="1600" dirty="0">
                <a:solidFill>
                  <a:schemeClr val="bg1"/>
                </a:solidFill>
                <a:latin typeface="Aptos" panose="020B0004020202020204" pitchFamily="34" charset="0"/>
              </a:rPr>
              <a:t> for Data Science | </a:t>
            </a:r>
            <a:r>
              <a:rPr lang="it-IT" sz="1600" dirty="0" err="1">
                <a:solidFill>
                  <a:schemeClr val="bg1"/>
                </a:solidFill>
                <a:latin typeface="Aptos" panose="020B0004020202020204" pitchFamily="34" charset="0"/>
              </a:rPr>
              <a:t>Academic</a:t>
            </a:r>
            <a:r>
              <a:rPr lang="it-IT" sz="1600" dirty="0">
                <a:solidFill>
                  <a:schemeClr val="bg1"/>
                </a:solidFill>
                <a:latin typeface="Aptos" panose="020B0004020202020204" pitchFamily="34" charset="0"/>
              </a:rPr>
              <a:t> </a:t>
            </a:r>
            <a:r>
              <a:rPr lang="it-IT" sz="1600" dirty="0" err="1">
                <a:solidFill>
                  <a:schemeClr val="bg1"/>
                </a:solidFill>
                <a:latin typeface="Aptos" panose="020B0004020202020204" pitchFamily="34" charset="0"/>
              </a:rPr>
              <a:t>year</a:t>
            </a:r>
            <a:r>
              <a:rPr lang="it-IT" sz="1600" dirty="0">
                <a:solidFill>
                  <a:schemeClr val="bg1"/>
                </a:solidFill>
                <a:latin typeface="Aptos" panose="020B0004020202020204" pitchFamily="34" charset="0"/>
              </a:rPr>
              <a:t> </a:t>
            </a:r>
            <a:r>
              <a:rPr lang="en-GB" sz="1600" dirty="0">
                <a:solidFill>
                  <a:schemeClr val="bg1"/>
                </a:solidFill>
                <a:latin typeface="Aptos" panose="020B0004020202020204" pitchFamily="34" charset="0"/>
              </a:rPr>
              <a:t>2022/23</a:t>
            </a:r>
            <a:endParaRPr lang="it-IT" sz="1600" dirty="0">
              <a:solidFill>
                <a:schemeClr val="bg1"/>
              </a:solidFill>
              <a:latin typeface="Aptos" panose="020B0004020202020204" pitchFamily="34" charset="0"/>
            </a:endParaRPr>
          </a:p>
        </p:txBody>
      </p:sp>
      <p:sp>
        <p:nvSpPr>
          <p:cNvPr id="14" name="TextBox 13">
            <a:extLst>
              <a:ext uri="{FF2B5EF4-FFF2-40B4-BE49-F238E27FC236}">
                <a16:creationId xmlns:a16="http://schemas.microsoft.com/office/drawing/2014/main" id="{5EE86533-F3D9-3823-796A-76BC0FA3A424}"/>
              </a:ext>
            </a:extLst>
          </p:cNvPr>
          <p:cNvSpPr txBox="1"/>
          <p:nvPr/>
        </p:nvSpPr>
        <p:spPr>
          <a:xfrm>
            <a:off x="7867933" y="4449427"/>
            <a:ext cx="1573636" cy="584775"/>
          </a:xfrm>
          <a:prstGeom prst="rect">
            <a:avLst/>
          </a:prstGeom>
          <a:noFill/>
        </p:spPr>
        <p:txBody>
          <a:bodyPr wrap="none" rtlCol="0">
            <a:spAutoFit/>
          </a:bodyPr>
          <a:lstStyle/>
          <a:p>
            <a:r>
              <a:rPr lang="it-IT" sz="3200" dirty="0" err="1">
                <a:latin typeface="Aptos" panose="020B0004020202020204" pitchFamily="34" charset="0"/>
              </a:rPr>
              <a:t>Authors</a:t>
            </a:r>
            <a:endParaRPr lang="en-GB" sz="3200" dirty="0">
              <a:latin typeface="Aptos" panose="020B0004020202020204" pitchFamily="34" charset="0"/>
            </a:endParaRPr>
          </a:p>
        </p:txBody>
      </p:sp>
      <p:cxnSp>
        <p:nvCxnSpPr>
          <p:cNvPr id="6" name="Straight Connector 5">
            <a:extLst>
              <a:ext uri="{FF2B5EF4-FFF2-40B4-BE49-F238E27FC236}">
                <a16:creationId xmlns:a16="http://schemas.microsoft.com/office/drawing/2014/main" id="{64D19A7A-3CBC-0C1E-3534-036449D95B2A}"/>
              </a:ext>
            </a:extLst>
          </p:cNvPr>
          <p:cNvCxnSpPr>
            <a:cxnSpLocks/>
          </p:cNvCxnSpPr>
          <p:nvPr/>
        </p:nvCxnSpPr>
        <p:spPr>
          <a:xfrm>
            <a:off x="7531841" y="5010234"/>
            <a:ext cx="22458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C433154-A7AC-8300-DCDB-B56B0853A8A9}"/>
              </a:ext>
            </a:extLst>
          </p:cNvPr>
          <p:cNvSpPr/>
          <p:nvPr/>
        </p:nvSpPr>
        <p:spPr>
          <a:xfrm>
            <a:off x="2067770" y="1820319"/>
            <a:ext cx="2133595"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12" name="Rectangle: Rounded Corners 11">
            <a:extLst>
              <a:ext uri="{FF2B5EF4-FFF2-40B4-BE49-F238E27FC236}">
                <a16:creationId xmlns:a16="http://schemas.microsoft.com/office/drawing/2014/main" id="{41E05F15-BBFC-7405-1474-68C0DC9FC425}"/>
              </a:ext>
            </a:extLst>
          </p:cNvPr>
          <p:cNvSpPr/>
          <p:nvPr/>
        </p:nvSpPr>
        <p:spPr>
          <a:xfrm>
            <a:off x="8065908" y="1847576"/>
            <a:ext cx="1970315"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tos" panose="020B0004020202020204" pitchFamily="34" charset="0"/>
              </a:rPr>
              <a:t>Fixed Intercepts</a:t>
            </a:r>
            <a:endParaRPr lang="en-US" b="0" i="0" dirty="0">
              <a:solidFill>
                <a:schemeClr val="tx1"/>
              </a:solidFill>
              <a:effectLst/>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9/15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54153" y="136525"/>
            <a:ext cx="12700305" cy="461665"/>
          </a:xfrm>
          <a:prstGeom prst="rect">
            <a:avLst/>
          </a:prstGeom>
          <a:noFill/>
        </p:spPr>
        <p:txBody>
          <a:bodyPr wrap="square" rtlCol="0">
            <a:spAutoFit/>
          </a:bodyPr>
          <a:lstStyle/>
          <a:p>
            <a:pPr algn="ctr"/>
            <a:r>
              <a:rPr lang="it-IT" sz="2400" b="1" dirty="0">
                <a:solidFill>
                  <a:schemeClr val="bg1"/>
                </a:solidFill>
                <a:latin typeface="Aptos" panose="020B0004020202020204" pitchFamily="34" charset="0"/>
              </a:rPr>
              <a:t>Target-based - </a:t>
            </a:r>
            <a:r>
              <a:rPr lang="en-US" sz="2400" b="1" i="0" dirty="0">
                <a:solidFill>
                  <a:schemeClr val="bg1"/>
                </a:solidFill>
                <a:effectLst/>
                <a:latin typeface="Aptos" panose="020B0004020202020204" pitchFamily="34" charset="0"/>
              </a:rPr>
              <a:t>the </a:t>
            </a:r>
            <a:r>
              <a:rPr lang="en-US" sz="2400" b="1" dirty="0">
                <a:solidFill>
                  <a:schemeClr val="bg1"/>
                </a:solidFill>
                <a:latin typeface="Aptos" panose="020B0004020202020204" pitchFamily="34" charset="0"/>
              </a:rPr>
              <a:t>r</a:t>
            </a:r>
            <a:r>
              <a:rPr lang="en-US" sz="2400" b="1" i="0" dirty="0">
                <a:solidFill>
                  <a:schemeClr val="bg1"/>
                </a:solidFill>
                <a:effectLst/>
                <a:latin typeface="Aptos" panose="020B0004020202020204" pitchFamily="34" charset="0"/>
              </a:rPr>
              <a:t>ole of Random and Fixed components in GLMM 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9578B8C-7AF9-7812-233E-F3C16FC71D20}"/>
                  </a:ext>
                </a:extLst>
              </p:cNvPr>
              <p:cNvSpPr txBox="1"/>
              <p:nvPr/>
            </p:nvSpPr>
            <p:spPr>
              <a:xfrm>
                <a:off x="336822" y="751463"/>
                <a:ext cx="11265030" cy="1200329"/>
              </a:xfrm>
              <a:prstGeom prst="rect">
                <a:avLst/>
              </a:prstGeom>
              <a:noFill/>
            </p:spPr>
            <p:txBody>
              <a:bodyPr wrap="square">
                <a:spAutoFit/>
              </a:bodyPr>
              <a:lstStyle/>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can be interpreted as a simple generalized linear mixed model (GLMM), </a:t>
                </a:r>
                <a:r>
                  <a:rPr lang="en-US" dirty="0">
                    <a:latin typeface="Aptos" panose="020B0004020202020204" pitchFamily="34" charset="0"/>
                  </a:rPr>
                  <a:t>in which the target is predicted by a random intercept for each feature level in addition to a fixed global intercept</a:t>
                </a:r>
                <a:endParaRPr lang="en-GB" dirty="0">
                  <a:latin typeface="Aptos" panose="020B0004020202020204" pitchFamily="34" charset="0"/>
                </a:endParaRPr>
              </a:p>
              <a:p>
                <a:endParaRPr lang="en-GB" dirty="0"/>
              </a:p>
            </p:txBody>
          </p:sp>
        </mc:Choice>
        <mc:Fallback xmlns="">
          <p:sp>
            <p:nvSpPr>
              <p:cNvPr id="9" name="TextBox 8">
                <a:extLst>
                  <a:ext uri="{FF2B5EF4-FFF2-40B4-BE49-F238E27FC236}">
                    <a16:creationId xmlns:a16="http://schemas.microsoft.com/office/drawing/2014/main" id="{C9578B8C-7AF9-7812-233E-F3C16FC71D20}"/>
                  </a:ext>
                </a:extLst>
              </p:cNvPr>
              <p:cNvSpPr txBox="1">
                <a:spLocks noRot="1" noChangeAspect="1" noMove="1" noResize="1" noEditPoints="1" noAdjustHandles="1" noChangeArrowheads="1" noChangeShapeType="1" noTextEdit="1"/>
              </p:cNvSpPr>
              <p:nvPr/>
            </p:nvSpPr>
            <p:spPr>
              <a:xfrm>
                <a:off x="336822" y="751463"/>
                <a:ext cx="11265030" cy="1200329"/>
              </a:xfrm>
              <a:prstGeom prst="rect">
                <a:avLst/>
              </a:prstGeom>
              <a:blipFill>
                <a:blip r:embed="rId3"/>
                <a:stretch>
                  <a:fillRect l="-379" t="-2030" r="-379"/>
                </a:stretch>
              </a:blipFill>
            </p:spPr>
            <p:txBody>
              <a:bodyPr/>
              <a:lstStyle/>
              <a:p>
                <a:r>
                  <a:rPr lang="en-GB">
                    <a:noFill/>
                  </a:rPr>
                  <a:t> </a:t>
                </a:r>
              </a:p>
            </p:txBody>
          </p:sp>
        </mc:Fallback>
      </mc:AlternateContent>
      <p:cxnSp>
        <p:nvCxnSpPr>
          <p:cNvPr id="13" name="Straight Connector 12">
            <a:extLst>
              <a:ext uri="{FF2B5EF4-FFF2-40B4-BE49-F238E27FC236}">
                <a16:creationId xmlns:a16="http://schemas.microsoft.com/office/drawing/2014/main" id="{56F34CD3-5BB1-349E-67F4-F669454D1B78}"/>
              </a:ext>
            </a:extLst>
          </p:cNvPr>
          <p:cNvCxnSpPr>
            <a:cxnSpLocks/>
          </p:cNvCxnSpPr>
          <p:nvPr/>
        </p:nvCxnSpPr>
        <p:spPr>
          <a:xfrm>
            <a:off x="6037942" y="2251544"/>
            <a:ext cx="0" cy="3401771"/>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9554AE7A-1560-1AE0-6BEB-B5024989CAA4}"/>
              </a:ext>
            </a:extLst>
          </p:cNvPr>
          <p:cNvSpPr txBox="1"/>
          <p:nvPr/>
        </p:nvSpPr>
        <p:spPr>
          <a:xfrm>
            <a:off x="2253212" y="1811838"/>
            <a:ext cx="1864732" cy="369332"/>
          </a:xfrm>
          <a:prstGeom prst="rect">
            <a:avLst/>
          </a:prstGeom>
          <a:noFill/>
        </p:spPr>
        <p:txBody>
          <a:bodyPr wrap="square">
            <a:spAutoFit/>
          </a:bodyPr>
          <a:lstStyle/>
          <a:p>
            <a:pPr algn="l"/>
            <a:r>
              <a:rPr lang="en-US" b="1" i="0" dirty="0">
                <a:effectLst/>
                <a:latin typeface="Aptos" panose="020B0004020202020204" pitchFamily="34" charset="0"/>
              </a:rPr>
              <a:t>Random </a:t>
            </a:r>
            <a:r>
              <a:rPr lang="en-US" b="1" dirty="0">
                <a:latin typeface="Aptos" panose="020B0004020202020204" pitchFamily="34" charset="0"/>
              </a:rPr>
              <a:t>Effects</a:t>
            </a:r>
            <a:endParaRPr lang="en-US" b="0" i="0" dirty="0">
              <a:effectLst/>
              <a:latin typeface="Aptos" panose="020B0004020202020204" pitchFamily="34" charset="0"/>
            </a:endParaRPr>
          </a:p>
        </p:txBody>
      </p:sp>
      <p:sp>
        <p:nvSpPr>
          <p:cNvPr id="21" name="CasellaDiTesto 20">
            <a:extLst>
              <a:ext uri="{FF2B5EF4-FFF2-40B4-BE49-F238E27FC236}">
                <a16:creationId xmlns:a16="http://schemas.microsoft.com/office/drawing/2014/main" id="{C2E757C6-5039-19B2-E32E-B4DCE2F6E868}"/>
              </a:ext>
            </a:extLst>
          </p:cNvPr>
          <p:cNvSpPr txBox="1"/>
          <p:nvPr/>
        </p:nvSpPr>
        <p:spPr>
          <a:xfrm>
            <a:off x="239739" y="2337662"/>
            <a:ext cx="5574059" cy="3416320"/>
          </a:xfrm>
          <a:prstGeom prst="rect">
            <a:avLst/>
          </a:prstGeom>
          <a:noFill/>
        </p:spPr>
        <p:txBody>
          <a:bodyPr wrap="square">
            <a:spAutoFit/>
          </a:bodyPr>
          <a:lstStyle/>
          <a:p>
            <a:pPr marL="742950" lvl="1" indent="-285750" algn="l">
              <a:buFont typeface="Arial" panose="020B0604020202020204" pitchFamily="34" charset="0"/>
              <a:buChar char="•"/>
            </a:pPr>
            <a:r>
              <a:rPr lang="en-US" b="1" i="0" dirty="0">
                <a:effectLst/>
                <a:latin typeface="Aptos" panose="020B0004020202020204" pitchFamily="34" charset="0"/>
              </a:rPr>
              <a:t>Role in Encoding:</a:t>
            </a:r>
            <a:r>
              <a:rPr lang="en-US" b="0" i="0" dirty="0">
                <a:effectLst/>
                <a:latin typeface="Aptos" panose="020B0004020202020204" pitchFamily="34" charset="0"/>
              </a:rPr>
              <a:t> within GLMM-based encoding, random intercepts capture latent variability specific to different categorical feature levels. They account for variations in the impact of these levels on the target variable that can't be explained by fixed predictors.</a:t>
            </a:r>
          </a:p>
          <a:p>
            <a:pPr marL="742950" lvl="1" indent="-285750" algn="l">
              <a:buFont typeface="Arial" panose="020B0604020202020204" pitchFamily="34" charset="0"/>
              <a:buChar char="•"/>
            </a:pPr>
            <a:endParaRPr lang="en-US" b="0" i="0" dirty="0">
              <a:effectLst/>
              <a:latin typeface="Aptos" panose="020B0004020202020204" pitchFamily="34" charset="0"/>
            </a:endParaRPr>
          </a:p>
          <a:p>
            <a:pPr marL="742950" lvl="1" indent="-285750" algn="l">
              <a:buFont typeface="Arial" panose="020B0604020202020204" pitchFamily="34" charset="0"/>
              <a:buChar char="•"/>
            </a:pPr>
            <a:r>
              <a:rPr lang="en-US" b="1" i="0" dirty="0">
                <a:effectLst/>
                <a:latin typeface="Aptos" panose="020B0004020202020204" pitchFamily="34" charset="0"/>
              </a:rPr>
              <a:t>Effect:</a:t>
            </a:r>
            <a:r>
              <a:rPr lang="en-US" b="0" i="0" dirty="0">
                <a:effectLst/>
                <a:latin typeface="Aptos" panose="020B0004020202020204" pitchFamily="34" charset="0"/>
              </a:rPr>
              <a:t> Each categorical feature level is assigned its own random intercept. This addresses the diverse influence of feature levels on the target within the mixed-effects modeling framework.</a:t>
            </a:r>
          </a:p>
        </p:txBody>
      </p:sp>
      <p:sp>
        <p:nvSpPr>
          <p:cNvPr id="23" name="CasellaDiTesto 22">
            <a:extLst>
              <a:ext uri="{FF2B5EF4-FFF2-40B4-BE49-F238E27FC236}">
                <a16:creationId xmlns:a16="http://schemas.microsoft.com/office/drawing/2014/main" id="{9D7DE930-4840-B1FC-E591-B05F587CA168}"/>
              </a:ext>
            </a:extLst>
          </p:cNvPr>
          <p:cNvSpPr txBox="1"/>
          <p:nvPr/>
        </p:nvSpPr>
        <p:spPr>
          <a:xfrm>
            <a:off x="5813798" y="2364919"/>
            <a:ext cx="5736782" cy="2308324"/>
          </a:xfrm>
          <a:prstGeom prst="rect">
            <a:avLst/>
          </a:prstGeom>
          <a:noFill/>
        </p:spPr>
        <p:txBody>
          <a:bodyPr wrap="square">
            <a:spAutoFit/>
          </a:bodyPr>
          <a:lstStyle/>
          <a:p>
            <a:pPr marL="742950" lvl="1" indent="-285750" algn="l">
              <a:buFont typeface="Arial" panose="020B0604020202020204" pitchFamily="34" charset="0"/>
              <a:buChar char="•"/>
            </a:pPr>
            <a:r>
              <a:rPr lang="en-US" b="1" i="0" dirty="0">
                <a:effectLst/>
                <a:latin typeface="Aptos" panose="020B0004020202020204" pitchFamily="34" charset="0"/>
              </a:rPr>
              <a:t>Role in Encoding:</a:t>
            </a:r>
            <a:r>
              <a:rPr lang="en-US" b="0" i="0" dirty="0">
                <a:effectLst/>
                <a:latin typeface="Aptos" panose="020B0004020202020204" pitchFamily="34" charset="0"/>
              </a:rPr>
              <a:t> The fixed intercept establishes a baseline prediction shared across all combinations of categorical feature levels and target variable classes.</a:t>
            </a:r>
          </a:p>
          <a:p>
            <a:pPr marL="742950" lvl="1" indent="-285750" algn="l">
              <a:buFont typeface="Arial" panose="020B0604020202020204" pitchFamily="34" charset="0"/>
              <a:buChar char="•"/>
            </a:pPr>
            <a:endParaRPr lang="en-US" b="0" i="0" dirty="0">
              <a:effectLst/>
              <a:latin typeface="Aptos" panose="020B0004020202020204" pitchFamily="34" charset="0"/>
            </a:endParaRPr>
          </a:p>
          <a:p>
            <a:pPr marL="742950" lvl="1" indent="-285750" algn="l">
              <a:buFont typeface="Arial" panose="020B0604020202020204" pitchFamily="34" charset="0"/>
              <a:buChar char="•"/>
            </a:pPr>
            <a:r>
              <a:rPr lang="en-US" b="1" i="0" dirty="0">
                <a:effectLst/>
                <a:latin typeface="Aptos" panose="020B0004020202020204" pitchFamily="34" charset="0"/>
              </a:rPr>
              <a:t>Effect:</a:t>
            </a:r>
            <a:r>
              <a:rPr lang="en-US" b="0" i="0" dirty="0">
                <a:effectLst/>
                <a:latin typeface="Aptos" panose="020B0004020202020204" pitchFamily="34" charset="0"/>
              </a:rPr>
              <a:t> It captures the common impact that all possible combinations of categorical feature and target variable have on the prediction process</a:t>
            </a:r>
          </a:p>
        </p:txBody>
      </p:sp>
    </p:spTree>
    <p:extLst>
      <p:ext uri="{BB962C8B-B14F-4D97-AF65-F5344CB8AC3E}">
        <p14:creationId xmlns:p14="http://schemas.microsoft.com/office/powerpoint/2010/main" val="75605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10/15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0" y="136525"/>
            <a:ext cx="12192000" cy="461665"/>
          </a:xfrm>
          <a:prstGeom prst="rect">
            <a:avLst/>
          </a:prstGeom>
          <a:noFill/>
        </p:spPr>
        <p:txBody>
          <a:bodyPr wrap="square" rtlCol="0">
            <a:spAutoFit/>
          </a:bodyPr>
          <a:lstStyle/>
          <a:p>
            <a:pPr algn="ctr"/>
            <a:r>
              <a:rPr lang="it-IT" sz="2400" b="1" dirty="0">
                <a:solidFill>
                  <a:schemeClr val="bg1"/>
                </a:solidFill>
                <a:latin typeface="Aptos" panose="020B0004020202020204" pitchFamily="34" charset="0"/>
              </a:rPr>
              <a:t>Control </a:t>
            </a:r>
            <a:r>
              <a:rPr lang="it-IT" sz="2400" b="1" dirty="0" err="1">
                <a:solidFill>
                  <a:schemeClr val="bg1"/>
                </a:solidFill>
                <a:latin typeface="Aptos" panose="020B0004020202020204" pitchFamily="34" charset="0"/>
              </a:rPr>
              <a:t>conditions</a:t>
            </a:r>
            <a:endParaRPr lang="en-GB" sz="2400" b="1" dirty="0">
              <a:solidFill>
                <a:schemeClr val="bg1"/>
              </a:solidFill>
              <a:latin typeface="Aptos" panose="020B0004020202020204" pitchFamily="34" charset="0"/>
            </a:endParaRPr>
          </a:p>
        </p:txBody>
      </p:sp>
      <p:sp>
        <p:nvSpPr>
          <p:cNvPr id="17" name="CasellaDiTesto 16">
            <a:extLst>
              <a:ext uri="{FF2B5EF4-FFF2-40B4-BE49-F238E27FC236}">
                <a16:creationId xmlns:a16="http://schemas.microsoft.com/office/drawing/2014/main" id="{F8DEAAA2-CB89-1124-82AE-84A90C0729F4}"/>
              </a:ext>
            </a:extLst>
          </p:cNvPr>
          <p:cNvSpPr txBox="1"/>
          <p:nvPr/>
        </p:nvSpPr>
        <p:spPr>
          <a:xfrm>
            <a:off x="473374" y="767100"/>
            <a:ext cx="11128478" cy="646331"/>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 Two different </a:t>
            </a:r>
            <a:r>
              <a:rPr lang="en-US" b="1" dirty="0">
                <a:latin typeface="Aptos" panose="020B0004020202020204" pitchFamily="34" charset="0"/>
              </a:rPr>
              <a:t>control conditions </a:t>
            </a:r>
            <a:r>
              <a:rPr lang="en-US" dirty="0">
                <a:latin typeface="Aptos" panose="020B0004020202020204" pitchFamily="34" charset="0"/>
              </a:rPr>
              <a:t>are introduced, aimed at enhancing the understanding of the effectiveness of the investigated encoding techniques</a:t>
            </a:r>
            <a:endParaRPr lang="it-IT" dirty="0">
              <a:latin typeface="Aptos" panose="020B0004020202020204" pitchFamily="34" charset="0"/>
            </a:endParaRPr>
          </a:p>
        </p:txBody>
      </p:sp>
      <p:sp>
        <p:nvSpPr>
          <p:cNvPr id="20" name="CasellaDiTesto 19">
            <a:extLst>
              <a:ext uri="{FF2B5EF4-FFF2-40B4-BE49-F238E27FC236}">
                <a16:creationId xmlns:a16="http://schemas.microsoft.com/office/drawing/2014/main" id="{A087993F-0EFB-5EE2-2781-B1F181E48678}"/>
              </a:ext>
            </a:extLst>
          </p:cNvPr>
          <p:cNvSpPr txBox="1"/>
          <p:nvPr/>
        </p:nvSpPr>
        <p:spPr>
          <a:xfrm>
            <a:off x="699869" y="1038082"/>
            <a:ext cx="10792262" cy="5078313"/>
          </a:xfrm>
          <a:prstGeom prst="rect">
            <a:avLst/>
          </a:prstGeom>
          <a:noFill/>
        </p:spPr>
        <p:txBody>
          <a:bodyPr wrap="square">
            <a:spAutoFit/>
          </a:bodyPr>
          <a:lstStyle/>
          <a:p>
            <a:pPr lvl="1" algn="l">
              <a:lnSpc>
                <a:spcPct val="150000"/>
              </a:lnSpc>
            </a:pPr>
            <a:endParaRPr lang="en-US" b="0" i="0" dirty="0">
              <a:effectLst/>
              <a:latin typeface="Aptos" panose="020B0004020202020204" pitchFamily="34" charset="0"/>
            </a:endParaRPr>
          </a:p>
          <a:p>
            <a:pPr marL="342900" indent="-342900" algn="l">
              <a:lnSpc>
                <a:spcPct val="150000"/>
              </a:lnSpc>
              <a:buAutoNum type="arabicPeriod"/>
            </a:pPr>
            <a:r>
              <a:rPr lang="en-US" b="1" i="0" dirty="0">
                <a:effectLst/>
                <a:latin typeface="Aptos" panose="020B0004020202020204" pitchFamily="34" charset="0"/>
              </a:rPr>
              <a:t>Remove </a:t>
            </a:r>
            <a:r>
              <a:rPr lang="en-US" b="1" dirty="0">
                <a:latin typeface="Aptos" panose="020B0004020202020204" pitchFamily="34" charset="0"/>
              </a:rPr>
              <a:t>h</a:t>
            </a:r>
            <a:r>
              <a:rPr lang="en-US" b="1" i="0" dirty="0">
                <a:effectLst/>
                <a:latin typeface="Aptos" panose="020B0004020202020204" pitchFamily="34" charset="0"/>
              </a:rPr>
              <a:t>igh </a:t>
            </a:r>
            <a:r>
              <a:rPr lang="en-US" b="1" dirty="0">
                <a:latin typeface="Aptos" panose="020B0004020202020204" pitchFamily="34" charset="0"/>
              </a:rPr>
              <a:t>c</a:t>
            </a:r>
            <a:r>
              <a:rPr lang="en-US" b="1" i="0" dirty="0">
                <a:effectLst/>
                <a:latin typeface="Aptos" panose="020B0004020202020204" pitchFamily="34" charset="0"/>
              </a:rPr>
              <a:t>ardinality </a:t>
            </a:r>
            <a:r>
              <a:rPr lang="en-US" b="1" dirty="0">
                <a:latin typeface="Aptos" panose="020B0004020202020204" pitchFamily="34" charset="0"/>
              </a:rPr>
              <a:t>f</a:t>
            </a:r>
            <a:r>
              <a:rPr lang="en-US" b="1" i="0" dirty="0">
                <a:effectLst/>
                <a:latin typeface="Aptos" panose="020B0004020202020204" pitchFamily="34" charset="0"/>
              </a:rPr>
              <a:t>eatures  </a:t>
            </a:r>
            <a:r>
              <a:rPr lang="en-US" b="1" dirty="0">
                <a:latin typeface="Aptos" panose="020B0004020202020204" pitchFamily="34" charset="0"/>
              </a:rPr>
              <a:t>c</a:t>
            </a:r>
            <a:r>
              <a:rPr lang="en-US" b="1" i="0" dirty="0">
                <a:effectLst/>
                <a:latin typeface="Aptos" panose="020B0004020202020204" pitchFamily="34" charset="0"/>
              </a:rPr>
              <a:t>ontrol </a:t>
            </a:r>
            <a:r>
              <a:rPr lang="en-US" b="1" dirty="0">
                <a:latin typeface="Aptos" panose="020B0004020202020204" pitchFamily="34" charset="0"/>
              </a:rPr>
              <a:t>c</a:t>
            </a:r>
            <a:r>
              <a:rPr lang="en-US" b="1" i="0" dirty="0">
                <a:effectLst/>
                <a:latin typeface="Aptos" panose="020B0004020202020204" pitchFamily="34" charset="0"/>
              </a:rPr>
              <a:t>ondition</a:t>
            </a:r>
            <a:endParaRPr lang="en-US" b="0" i="0" dirty="0">
              <a:effectLst/>
              <a:latin typeface="Aptos" panose="020B0004020202020204" pitchFamily="34" charset="0"/>
            </a:endParaRPr>
          </a:p>
          <a:p>
            <a:pPr marL="742950" lvl="1" indent="-285750">
              <a:buFont typeface="Arial" panose="020B0604020202020204" pitchFamily="34" charset="0"/>
              <a:buChar char="•"/>
            </a:pPr>
            <a:r>
              <a:rPr lang="en-US" b="0" i="0" dirty="0">
                <a:effectLst/>
                <a:latin typeface="Aptos" panose="020B0004020202020204" pitchFamily="34" charset="0"/>
              </a:rPr>
              <a:t>Features with levels exceeding a threshold are omitted, and remaining features undergo one-hot encoding without collapsing rare levels. </a:t>
            </a:r>
          </a:p>
          <a:p>
            <a:pPr marL="742950" lvl="1" indent="-285750">
              <a:buFont typeface="Arial" panose="020B0604020202020204" pitchFamily="34" charset="0"/>
              <a:buChar char="•"/>
            </a:pPr>
            <a:r>
              <a:rPr lang="en-US" b="0" i="0" dirty="0">
                <a:effectLst/>
                <a:latin typeface="Aptos" panose="020B0004020202020204" pitchFamily="34" charset="0"/>
              </a:rPr>
              <a:t>The condition evaluates whether the inclusion of high cardinality features enhances predictive performance, investigating if encoding high cardinality features improves results beyond their exclusion. </a:t>
            </a:r>
          </a:p>
          <a:p>
            <a:pPr lvl="1"/>
            <a:endParaRPr lang="en-US" b="0" i="0" dirty="0">
              <a:effectLst/>
              <a:latin typeface="Aptos" panose="020B0004020202020204" pitchFamily="34" charset="0"/>
            </a:endParaRPr>
          </a:p>
          <a:p>
            <a:pPr marL="342900" indent="-342900">
              <a:buFont typeface="+mj-lt"/>
              <a:buAutoNum type="arabicPeriod"/>
            </a:pPr>
            <a:r>
              <a:rPr lang="en-US" b="1" i="0" dirty="0">
                <a:effectLst/>
                <a:latin typeface="Aptos" panose="020B0004020202020204" pitchFamily="34" charset="0"/>
              </a:rPr>
              <a:t>A High Cardinality Threshold (HCT) parameter </a:t>
            </a:r>
            <a:r>
              <a:rPr lang="en-US" b="0" i="0" dirty="0">
                <a:effectLst/>
                <a:latin typeface="Aptos" panose="020B0004020202020204" pitchFamily="34" charset="0"/>
              </a:rPr>
              <a:t>is also introduced, which aims to highlight the relationship between the complexity of encoding methods and the cardinality of categorical variables</a:t>
            </a:r>
            <a:endParaRPr lang="en-US" dirty="0">
              <a:latin typeface="Aptos" panose="020B0004020202020204" pitchFamily="34" charset="0"/>
            </a:endParaRPr>
          </a:p>
          <a:p>
            <a:pPr marL="742950" lvl="1" indent="-285750" algn="just">
              <a:buFont typeface="Arial" panose="020B0604020202020204" pitchFamily="34" charset="0"/>
              <a:buChar char="•"/>
            </a:pPr>
            <a:r>
              <a:rPr lang="en-US" b="0" i="0" dirty="0">
                <a:effectLst/>
                <a:latin typeface="Aptos" panose="020B0004020202020204" pitchFamily="34" charset="0"/>
              </a:rPr>
              <a:t>HCT parameter takes values of 10, 25, and 125, representing different levels of cardinality</a:t>
            </a:r>
          </a:p>
          <a:p>
            <a:pPr marL="742950" lvl="1" indent="-285750" algn="l">
              <a:buFont typeface="Arial" panose="020B0604020202020204" pitchFamily="34" charset="0"/>
              <a:buChar char="•"/>
            </a:pPr>
            <a:r>
              <a:rPr lang="en-US" b="0" i="0" dirty="0">
                <a:effectLst/>
                <a:latin typeface="Aptos" panose="020B0004020202020204" pitchFamily="34" charset="0"/>
              </a:rPr>
              <a:t>Indicator </a:t>
            </a:r>
            <a:r>
              <a:rPr lang="en-US" dirty="0">
                <a:latin typeface="Aptos" panose="020B0004020202020204" pitchFamily="34" charset="0"/>
              </a:rPr>
              <a:t>e</a:t>
            </a:r>
            <a:r>
              <a:rPr lang="en-US" b="0" i="0" dirty="0">
                <a:effectLst/>
                <a:latin typeface="Aptos" panose="020B0004020202020204" pitchFamily="34" charset="0"/>
              </a:rPr>
              <a:t>ncoding: the HCT − 1 most frequent levels are encoded together with a single collapsed category for the remaining levels.</a:t>
            </a:r>
          </a:p>
          <a:p>
            <a:pPr marL="742950" lvl="1" indent="-285750" algn="l">
              <a:buFont typeface="Arial" panose="020B0604020202020204" pitchFamily="34" charset="0"/>
              <a:buChar char="•"/>
            </a:pPr>
            <a:r>
              <a:rPr lang="en-US" dirty="0">
                <a:latin typeface="Aptos" panose="020B0004020202020204" pitchFamily="34" charset="0"/>
              </a:rPr>
              <a:t>Other</a:t>
            </a:r>
            <a:r>
              <a:rPr lang="en-US" b="0" i="0" dirty="0">
                <a:effectLst/>
                <a:latin typeface="Aptos" panose="020B0004020202020204" pitchFamily="34" charset="0"/>
              </a:rPr>
              <a:t> </a:t>
            </a:r>
            <a:r>
              <a:rPr lang="en-US" dirty="0">
                <a:latin typeface="Aptos" panose="020B0004020202020204" pitchFamily="34" charset="0"/>
              </a:rPr>
              <a:t>e</a:t>
            </a:r>
            <a:r>
              <a:rPr lang="en-US" b="0" i="0" dirty="0">
                <a:effectLst/>
                <a:latin typeface="Aptos" panose="020B0004020202020204" pitchFamily="34" charset="0"/>
              </a:rPr>
              <a:t>ncoders (Integer, Frequency, </a:t>
            </a:r>
            <a:r>
              <a:rPr lang="en-US" dirty="0">
                <a:latin typeface="Aptos" panose="020B0004020202020204" pitchFamily="34" charset="0"/>
              </a:rPr>
              <a:t>H</a:t>
            </a:r>
            <a:r>
              <a:rPr lang="en-US" b="0" i="0" dirty="0">
                <a:effectLst/>
                <a:latin typeface="Aptos" panose="020B0004020202020204" pitchFamily="34" charset="0"/>
              </a:rPr>
              <a:t>ash, Leaf, Impact, and </a:t>
            </a:r>
            <a:r>
              <a:rPr lang="en-US" dirty="0">
                <a:latin typeface="Aptos" panose="020B0004020202020204" pitchFamily="34" charset="0"/>
              </a:rPr>
              <a:t>GLMM</a:t>
            </a:r>
            <a:r>
              <a:rPr lang="en-US" b="0" i="0" dirty="0">
                <a:effectLst/>
                <a:latin typeface="Aptos" panose="020B0004020202020204" pitchFamily="34" charset="0"/>
              </a:rPr>
              <a:t>): variables whose number of levels exceeds the HCT value are subjected to the encoding. The remaining categorical features are one-hot encoded.</a:t>
            </a:r>
          </a:p>
          <a:p>
            <a:pPr marL="742950" lvl="1" indent="-285750">
              <a:buFont typeface="Arial" panose="020B0604020202020204" pitchFamily="34" charset="0"/>
              <a:buChar char="•"/>
            </a:pPr>
            <a:endParaRPr lang="en-US" dirty="0">
              <a:latin typeface="Aptos" panose="020B0004020202020204" pitchFamily="34" charset="0"/>
            </a:endParaRPr>
          </a:p>
        </p:txBody>
      </p:sp>
      <p:cxnSp>
        <p:nvCxnSpPr>
          <p:cNvPr id="9" name="Straight Connector 8">
            <a:extLst>
              <a:ext uri="{FF2B5EF4-FFF2-40B4-BE49-F238E27FC236}">
                <a16:creationId xmlns:a16="http://schemas.microsoft.com/office/drawing/2014/main" id="{E55F11BC-5909-0C67-F5EA-499D6C30E2FC}"/>
              </a:ext>
            </a:extLst>
          </p:cNvPr>
          <p:cNvCxnSpPr>
            <a:cxnSpLocks/>
          </p:cNvCxnSpPr>
          <p:nvPr/>
        </p:nvCxnSpPr>
        <p:spPr>
          <a:xfrm>
            <a:off x="5050972" y="3360057"/>
            <a:ext cx="2090057"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483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653E6DAD-53D9-035D-0B8E-79094E6B9029}"/>
              </a:ext>
            </a:extLst>
          </p:cNvPr>
          <p:cNvSpPr/>
          <p:nvPr/>
        </p:nvSpPr>
        <p:spPr>
          <a:xfrm>
            <a:off x="870856" y="240846"/>
            <a:ext cx="4354483"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5972629" y="160744"/>
            <a:ext cx="609368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11/15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8231438" y="136525"/>
            <a:ext cx="1826962" cy="461665"/>
          </a:xfrm>
          <a:prstGeom prst="rect">
            <a:avLst/>
          </a:prstGeom>
          <a:noFill/>
        </p:spPr>
        <p:txBody>
          <a:bodyPr wrap="square" rtlCol="0">
            <a:spAutoFit/>
          </a:bodyPr>
          <a:lstStyle/>
          <a:p>
            <a:r>
              <a:rPr lang="it-IT" sz="2400" b="1" dirty="0">
                <a:solidFill>
                  <a:schemeClr val="bg1"/>
                </a:solidFill>
                <a:latin typeface="Aptos" panose="020B0004020202020204" pitchFamily="34" charset="0"/>
              </a:rPr>
              <a:t>Pipeline</a:t>
            </a:r>
          </a:p>
        </p:txBody>
      </p:sp>
      <p:sp>
        <p:nvSpPr>
          <p:cNvPr id="15" name="TextBox 14">
            <a:extLst>
              <a:ext uri="{FF2B5EF4-FFF2-40B4-BE49-F238E27FC236}">
                <a16:creationId xmlns:a16="http://schemas.microsoft.com/office/drawing/2014/main" id="{0E792D5B-1238-6D09-242C-C7B4E2F8A1B6}"/>
              </a:ext>
            </a:extLst>
          </p:cNvPr>
          <p:cNvSpPr txBox="1"/>
          <p:nvPr/>
        </p:nvSpPr>
        <p:spPr>
          <a:xfrm>
            <a:off x="801279" y="742976"/>
            <a:ext cx="11313097" cy="5509200"/>
          </a:xfrm>
          <a:prstGeom prst="rect">
            <a:avLst/>
          </a:prstGeom>
          <a:noFill/>
        </p:spPr>
        <p:txBody>
          <a:bodyPr wrap="none" rtlCol="0">
            <a:spAutoFit/>
          </a:bodyPr>
          <a:lstStyle/>
          <a:p>
            <a:r>
              <a:rPr lang="it-IT" sz="1600" dirty="0" err="1">
                <a:latin typeface="Cambria" panose="02040503050406030204" pitchFamily="18" charset="0"/>
                <a:ea typeface="Cambria" panose="02040503050406030204" pitchFamily="18" charset="0"/>
              </a:rPr>
              <a:t>codes</a:t>
            </a:r>
            <a:r>
              <a:rPr lang="it-IT" sz="1600" dirty="0">
                <a:latin typeface="Cambria" panose="02040503050406030204" pitchFamily="18" charset="0"/>
                <a:ea typeface="Cambria" panose="02040503050406030204" pitchFamily="18" charset="0"/>
              </a:rPr>
              <a:t> = {</a:t>
            </a:r>
            <a:r>
              <a:rPr lang="it-IT" sz="1600" dirty="0" err="1">
                <a:latin typeface="Cambria" panose="02040503050406030204" pitchFamily="18" charset="0"/>
                <a:ea typeface="Cambria" panose="02040503050406030204" pitchFamily="18" charset="0"/>
              </a:rPr>
              <a:t>dataset_i</a:t>
            </a:r>
            <a:r>
              <a:rPr lang="it-IT" sz="1600" dirty="0">
                <a:latin typeface="Cambria" panose="02040503050406030204" pitchFamily="18" charset="0"/>
                <a:ea typeface="Cambria" panose="02040503050406030204" pitchFamily="18" charset="0"/>
              </a:rPr>
              <a:t> = </a:t>
            </a:r>
            <a:r>
              <a:rPr lang="it-IT" sz="1600" dirty="0" err="1">
                <a:latin typeface="Cambria" panose="02040503050406030204" pitchFamily="18" charset="0"/>
                <a:ea typeface="Cambria" panose="02040503050406030204" pitchFamily="18" charset="0"/>
              </a:rPr>
              <a:t>id_i</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set with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all</a:t>
            </a:r>
            <a:r>
              <a:rPr lang="it-IT" sz="1600" i="1" dirty="0">
                <a:solidFill>
                  <a:schemeClr val="tx1">
                    <a:lumMod val="50000"/>
                    <a:lumOff val="50000"/>
                  </a:schemeClr>
                </a:solidFill>
                <a:latin typeface="Cambria" panose="02040503050406030204" pitchFamily="18" charset="0"/>
                <a:ea typeface="Cambria" panose="02040503050406030204" pitchFamily="18" charset="0"/>
              </a:rPr>
              <a:t> datasets with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corresponding</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ids</a:t>
            </a:r>
            <a:endParaRPr lang="it-IT" sz="1600" i="1" dirty="0">
              <a:solidFill>
                <a:schemeClr val="tx1">
                  <a:lumMod val="50000"/>
                  <a:lumOff val="50000"/>
                </a:schemeClr>
              </a:solidFill>
              <a:latin typeface="Cambria" panose="02040503050406030204" pitchFamily="18" charset="0"/>
              <a:ea typeface="Cambria" panose="02040503050406030204" pitchFamily="18" charset="0"/>
            </a:endParaRPr>
          </a:p>
          <a:p>
            <a:r>
              <a:rPr lang="it-IT" sz="1600" dirty="0" err="1">
                <a:latin typeface="Cambria" panose="02040503050406030204" pitchFamily="18" charset="0"/>
                <a:ea typeface="Cambria" panose="02040503050406030204" pitchFamily="18" charset="0"/>
              </a:rPr>
              <a:t>encodings</a:t>
            </a:r>
            <a:r>
              <a:rPr lang="it-IT" sz="1600" dirty="0">
                <a:latin typeface="Cambria" panose="02040503050406030204" pitchFamily="18" charset="0"/>
                <a:ea typeface="Cambria" panose="02040503050406030204" pitchFamily="18" charset="0"/>
              </a:rPr>
              <a:t> = {«impact», «</a:t>
            </a:r>
            <a:r>
              <a:rPr lang="it-IT" sz="1600" dirty="0" err="1">
                <a:latin typeface="Cambria" panose="02040503050406030204" pitchFamily="18" charset="0"/>
                <a:ea typeface="Cambria" panose="02040503050406030204" pitchFamily="18" charset="0"/>
              </a:rPr>
              <a:t>glmm</a:t>
            </a:r>
            <a:r>
              <a:rPr lang="it-IT" sz="1600" dirty="0">
                <a:latin typeface="Cambria" panose="02040503050406030204" pitchFamily="18" charset="0"/>
                <a:ea typeface="Cambria" panose="02040503050406030204" pitchFamily="18" charset="0"/>
              </a:rPr>
              <a:t>»… «hash»}   </a:t>
            </a:r>
            <a:r>
              <a:rPr lang="it-IT" sz="1600" i="1" dirty="0">
                <a:solidFill>
                  <a:schemeClr val="tx1">
                    <a:lumMod val="50000"/>
                    <a:lumOff val="50000"/>
                  </a:schemeClr>
                </a:solidFill>
                <a:latin typeface="Cambria" panose="02040503050406030204" pitchFamily="18" charset="0"/>
                <a:ea typeface="Cambria" panose="02040503050406030204" pitchFamily="18" charset="0"/>
              </a:rPr>
              <a:t>\\ set with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all</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encodings</a:t>
            </a:r>
            <a:endParaRPr lang="it-IT" sz="1600" dirty="0">
              <a:latin typeface="Cambria" panose="02040503050406030204" pitchFamily="18" charset="0"/>
              <a:ea typeface="Cambria" panose="02040503050406030204" pitchFamily="18" charset="0"/>
            </a:endParaRPr>
          </a:p>
          <a:p>
            <a:r>
              <a:rPr lang="it-IT" sz="1600" dirty="0" err="1">
                <a:latin typeface="Cambria" panose="02040503050406030204" pitchFamily="18" charset="0"/>
                <a:ea typeface="Cambria" panose="02040503050406030204" pitchFamily="18" charset="0"/>
              </a:rPr>
              <a:t>thresholds</a:t>
            </a:r>
            <a:r>
              <a:rPr lang="it-IT" sz="1600" dirty="0">
                <a:latin typeface="Cambria" panose="02040503050406030204" pitchFamily="18" charset="0"/>
                <a:ea typeface="Cambria" panose="02040503050406030204" pitchFamily="18" charset="0"/>
              </a:rPr>
              <a:t> = {10,25, 125}   </a:t>
            </a:r>
            <a:r>
              <a:rPr lang="it-IT" sz="1600" i="1" dirty="0">
                <a:solidFill>
                  <a:schemeClr val="tx1">
                    <a:lumMod val="50000"/>
                    <a:lumOff val="50000"/>
                  </a:schemeClr>
                </a:solidFill>
                <a:latin typeface="Cambria" panose="02040503050406030204" pitchFamily="18" charset="0"/>
                <a:ea typeface="Cambria" panose="02040503050406030204" pitchFamily="18" charset="0"/>
              </a:rPr>
              <a:t>\\ set with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all</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thresholds</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a:t>
            </a:r>
            <a:r>
              <a:rPr lang="it-IT" sz="1600" dirty="0" err="1">
                <a:latin typeface="Cambria" panose="02040503050406030204" pitchFamily="18" charset="0"/>
                <a:ea typeface="Cambria" panose="02040503050406030204" pitchFamily="18" charset="0"/>
              </a:rPr>
              <a:t>all_results</a:t>
            </a:r>
            <a:r>
              <a:rPr lang="it-IT" sz="1600" dirty="0">
                <a:latin typeface="Cambria" panose="02040503050406030204" pitchFamily="18" charset="0"/>
                <a:ea typeface="Cambria" panose="02040503050406030204" pitchFamily="18" charset="0"/>
              </a:rPr>
              <a:t> = </a:t>
            </a:r>
            <a:r>
              <a:rPr lang="it-IT" sz="1600" dirty="0" err="1">
                <a:latin typeface="Cambria" panose="02040503050406030204" pitchFamily="18" charset="0"/>
                <a:ea typeface="Cambria" panose="02040503050406030204" pitchFamily="18" charset="0"/>
              </a:rPr>
              <a:t>data.frame</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empty</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dataframe</a:t>
            </a:r>
            <a:r>
              <a:rPr lang="it-IT" sz="1600" i="1" dirty="0">
                <a:solidFill>
                  <a:schemeClr val="tx1">
                    <a:lumMod val="50000"/>
                    <a:lumOff val="50000"/>
                  </a:schemeClr>
                </a:solidFill>
                <a:latin typeface="Cambria" panose="02040503050406030204" pitchFamily="18" charset="0"/>
                <a:ea typeface="Cambria" panose="02040503050406030204" pitchFamily="18" charset="0"/>
              </a:rPr>
              <a:t> to store the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results</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endParaRPr lang="it-IT" sz="1600" dirty="0">
              <a:latin typeface="Cambria" panose="02040503050406030204" pitchFamily="18" charset="0"/>
              <a:ea typeface="Cambria" panose="02040503050406030204" pitchFamily="18" charset="0"/>
            </a:endParaRPr>
          </a:p>
          <a:p>
            <a:r>
              <a:rPr lang="it-IT" sz="1600" b="1" dirty="0">
                <a:latin typeface="Cambria" panose="02040503050406030204" pitchFamily="18" charset="0"/>
                <a:ea typeface="Cambria" panose="02040503050406030204" pitchFamily="18" charset="0"/>
              </a:rPr>
              <a:t>for </a:t>
            </a:r>
            <a:r>
              <a:rPr lang="it-IT" sz="1600" b="1" dirty="0" err="1">
                <a:latin typeface="Cambria" panose="02040503050406030204" pitchFamily="18" charset="0"/>
                <a:ea typeface="Cambria" panose="02040503050406030204" pitchFamily="18" charset="0"/>
              </a:rPr>
              <a:t>all</a:t>
            </a:r>
            <a:r>
              <a:rPr lang="it-IT" sz="1600" b="1"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codes</a:t>
            </a:r>
            <a:r>
              <a:rPr lang="it-IT" sz="1600" b="1" dirty="0">
                <a:latin typeface="Cambria" panose="02040503050406030204" pitchFamily="18" charset="0"/>
                <a:ea typeface="Cambria" panose="02040503050406030204" pitchFamily="18" charset="0"/>
              </a:rPr>
              <a:t> do :</a:t>
            </a: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get</a:t>
            </a:r>
            <a:r>
              <a:rPr lang="it-IT" sz="1600" dirty="0">
                <a:latin typeface="Cambria" panose="02040503050406030204" pitchFamily="18" charset="0"/>
                <a:ea typeface="Cambria" panose="02040503050406030204" pitchFamily="18" charset="0"/>
              </a:rPr>
              <a:t> data from </a:t>
            </a:r>
            <a:r>
              <a:rPr lang="it-IT" sz="1600" dirty="0" err="1">
                <a:latin typeface="Cambria" panose="02040503050406030204" pitchFamily="18" charset="0"/>
                <a:ea typeface="Cambria" panose="02040503050406030204" pitchFamily="18" charset="0"/>
              </a:rPr>
              <a:t>MLOpen</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API call to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MLOpen</a:t>
            </a:r>
            <a:r>
              <a:rPr lang="it-IT" sz="1600" i="1" dirty="0">
                <a:solidFill>
                  <a:schemeClr val="tx1">
                    <a:lumMod val="50000"/>
                    <a:lumOff val="50000"/>
                  </a:schemeClr>
                </a:solidFill>
                <a:latin typeface="Cambria" panose="02040503050406030204" pitchFamily="18" charset="0"/>
                <a:ea typeface="Cambria" panose="02040503050406030204" pitchFamily="18" charset="0"/>
              </a:rPr>
              <a:t>,  dataset id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is</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required</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prepare</a:t>
            </a:r>
            <a:r>
              <a:rPr lang="it-IT" sz="1600" dirty="0">
                <a:latin typeface="Cambria" panose="02040503050406030204" pitchFamily="18" charset="0"/>
                <a:ea typeface="Cambria" panose="02040503050406030204" pitchFamily="18" charset="0"/>
              </a:rPr>
              <a:t> data   </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done</a:t>
            </a:r>
            <a:r>
              <a:rPr lang="it-IT" sz="1600" i="1" dirty="0">
                <a:solidFill>
                  <a:schemeClr val="tx1">
                    <a:lumMod val="50000"/>
                    <a:lumOff val="50000"/>
                  </a:schemeClr>
                </a:solidFill>
                <a:latin typeface="Cambria" panose="02040503050406030204" pitchFamily="18" charset="0"/>
                <a:ea typeface="Cambria" panose="02040503050406030204" pitchFamily="18" charset="0"/>
              </a:rPr>
              <a:t> with a custom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function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split data </a:t>
            </a:r>
          </a:p>
          <a:p>
            <a:r>
              <a:rPr lang="it-IT" sz="1600" dirty="0">
                <a:latin typeface="Cambria" panose="02040503050406030204" pitchFamily="18" charset="0"/>
                <a:ea typeface="Cambria" panose="02040503050406030204" pitchFamily="18" charset="0"/>
              </a:rPr>
              <a:t>    </a:t>
            </a:r>
            <a:r>
              <a:rPr lang="it-IT" sz="1600" b="1" dirty="0">
                <a:latin typeface="Cambria" panose="02040503050406030204" pitchFamily="18" charset="0"/>
                <a:ea typeface="Cambria" panose="02040503050406030204" pitchFamily="18" charset="0"/>
              </a:rPr>
              <a:t>for </a:t>
            </a:r>
            <a:r>
              <a:rPr lang="it-IT" sz="1600" b="1" dirty="0" err="1">
                <a:latin typeface="Cambria" panose="02040503050406030204" pitchFamily="18" charset="0"/>
                <a:ea typeface="Cambria" panose="02040503050406030204" pitchFamily="18" charset="0"/>
              </a:rPr>
              <a:t>all</a:t>
            </a:r>
            <a:r>
              <a:rPr lang="it-IT" sz="1600" b="1"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encodings</a:t>
            </a:r>
            <a:r>
              <a:rPr lang="it-IT" sz="1600" b="1" dirty="0">
                <a:latin typeface="Cambria" panose="02040503050406030204" pitchFamily="18" charset="0"/>
                <a:ea typeface="Cambria" panose="02040503050406030204" pitchFamily="18" charset="0"/>
              </a:rPr>
              <a:t> do :</a:t>
            </a:r>
          </a:p>
          <a:p>
            <a:r>
              <a:rPr lang="it-IT" sz="1600"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if</a:t>
            </a:r>
            <a:r>
              <a:rPr lang="it-IT" sz="1600" b="1"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encoding</a:t>
            </a:r>
            <a:r>
              <a:rPr lang="it-IT" sz="1600" b="1"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is</a:t>
            </a:r>
            <a:r>
              <a:rPr lang="it-IT" sz="1600" b="1"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onehot</a:t>
            </a:r>
            <a:r>
              <a:rPr lang="it-IT" sz="1600" b="1" dirty="0">
                <a:latin typeface="Cambria" panose="02040503050406030204" pitchFamily="18" charset="0"/>
                <a:ea typeface="Cambria" panose="02040503050406030204" pitchFamily="18" charset="0"/>
              </a:rPr>
              <a:t>» or «dummy» or «none»:</a:t>
            </a:r>
            <a:r>
              <a:rPr lang="it-IT" sz="1600" dirty="0">
                <a:latin typeface="Cambria" panose="02040503050406030204" pitchFamily="18" charset="0"/>
                <a:ea typeface="Cambria" panose="02040503050406030204" pitchFamily="18" charset="0"/>
              </a:rPr>
              <a:t>     \\ </a:t>
            </a:r>
            <a:r>
              <a:rPr lang="it-IT" sz="1600" i="1" dirty="0">
                <a:solidFill>
                  <a:schemeClr val="tx1">
                    <a:lumMod val="50000"/>
                    <a:lumOff val="50000"/>
                  </a:schemeClr>
                </a:solidFill>
                <a:latin typeface="Cambria" panose="02040503050406030204" pitchFamily="18" charset="0"/>
                <a:ea typeface="Cambria" panose="02040503050406030204" pitchFamily="18" charset="0"/>
              </a:rPr>
              <a:t>no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need</a:t>
            </a:r>
            <a:r>
              <a:rPr lang="it-IT" sz="1600" i="1" dirty="0">
                <a:solidFill>
                  <a:schemeClr val="tx1">
                    <a:lumMod val="50000"/>
                    <a:lumOff val="50000"/>
                  </a:schemeClr>
                </a:solidFill>
                <a:latin typeface="Cambria" panose="02040503050406030204" pitchFamily="18" charset="0"/>
                <a:ea typeface="Cambria" panose="02040503050406030204" pitchFamily="18" charset="0"/>
              </a:rPr>
              <a:t> for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threshold</a:t>
            </a:r>
            <a:r>
              <a:rPr lang="it-IT" sz="1600" i="1" dirty="0">
                <a:solidFill>
                  <a:schemeClr val="tx1">
                    <a:lumMod val="50000"/>
                    <a:lumOff val="50000"/>
                  </a:schemeClr>
                </a:solidFill>
                <a:latin typeface="Cambria" panose="02040503050406030204" pitchFamily="18" charset="0"/>
                <a:ea typeface="Cambria" panose="02040503050406030204" pitchFamily="18" charset="0"/>
              </a:rPr>
              <a:t> for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these</a:t>
            </a:r>
            <a:r>
              <a:rPr lang="it-IT" sz="1600" i="1" dirty="0">
                <a:solidFill>
                  <a:schemeClr val="tx1">
                    <a:lumMod val="50000"/>
                    <a:lumOff val="50000"/>
                  </a:schemeClr>
                </a:solidFill>
                <a:latin typeface="Cambria" panose="02040503050406030204" pitchFamily="18" charset="0"/>
                <a:ea typeface="Cambria" panose="02040503050406030204" pitchFamily="18" charset="0"/>
              </a:rPr>
              <a:t> encoders</a:t>
            </a: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get</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encoded</a:t>
            </a:r>
            <a:r>
              <a:rPr lang="it-IT" sz="1600" dirty="0">
                <a:latin typeface="Cambria" panose="02040503050406030204" pitchFamily="18" charset="0"/>
                <a:ea typeface="Cambria" panose="02040503050406030204" pitchFamily="18" charset="0"/>
              </a:rPr>
              <a:t> data   </a:t>
            </a:r>
            <a:r>
              <a:rPr lang="it-IT" sz="1600" i="1" dirty="0">
                <a:solidFill>
                  <a:schemeClr val="tx1">
                    <a:lumMod val="50000"/>
                    <a:lumOff val="50000"/>
                  </a:schemeClr>
                </a:solidFill>
                <a:latin typeface="Cambria" panose="02040503050406030204" pitchFamily="18" charset="0"/>
                <a:ea typeface="Cambria" panose="02040503050406030204" pitchFamily="18" charset="0"/>
              </a:rPr>
              <a:t>\\ call the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corresponding</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encoding</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call NN model   </a:t>
            </a:r>
            <a:r>
              <a:rPr lang="it-IT" sz="1600" i="1" dirty="0">
                <a:solidFill>
                  <a:schemeClr val="tx1">
                    <a:lumMod val="50000"/>
                    <a:lumOff val="50000"/>
                  </a:schemeClr>
                </a:solidFill>
                <a:latin typeface="Cambria" panose="02040503050406030204" pitchFamily="18" charset="0"/>
                <a:ea typeface="Cambria" panose="02040503050406030204" pitchFamily="18" charset="0"/>
              </a:rPr>
              <a:t>\\ call the model,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again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done</a:t>
            </a:r>
            <a:r>
              <a:rPr lang="it-IT" sz="1600" i="1" dirty="0">
                <a:solidFill>
                  <a:schemeClr val="tx1">
                    <a:lumMod val="50000"/>
                    <a:lumOff val="50000"/>
                  </a:schemeClr>
                </a:solidFill>
                <a:latin typeface="Cambria" panose="02040503050406030204" pitchFamily="18" charset="0"/>
                <a:ea typeface="Cambria" panose="02040503050406030204" pitchFamily="18" charset="0"/>
              </a:rPr>
              <a:t> with a custom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function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comprehending</a:t>
            </a:r>
            <a:r>
              <a:rPr lang="it-IT" sz="1600" i="1" dirty="0">
                <a:solidFill>
                  <a:schemeClr val="tx1">
                    <a:lumMod val="50000"/>
                    <a:lumOff val="50000"/>
                  </a:schemeClr>
                </a:solidFill>
                <a:latin typeface="Cambria" panose="02040503050406030204" pitchFamily="18" charset="0"/>
                <a:ea typeface="Cambria" panose="02040503050406030204" pitchFamily="18" charset="0"/>
              </a:rPr>
              <a:t> ad hoc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normalization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fit</a:t>
            </a:r>
            <a:r>
              <a:rPr lang="it-IT" sz="1600" i="1" dirty="0">
                <a:solidFill>
                  <a:schemeClr val="tx1">
                    <a:lumMod val="50000"/>
                    <a:lumOff val="50000"/>
                  </a:schemeClr>
                </a:solidFill>
                <a:latin typeface="Cambria" panose="02040503050406030204" pitchFamily="18" charset="0"/>
                <a:ea typeface="Cambria" panose="02040503050406030204" pitchFamily="18" charset="0"/>
              </a:rPr>
              <a:t> and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predict</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get</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results</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get</a:t>
            </a:r>
            <a:r>
              <a:rPr lang="it-IT" sz="1600" i="1" dirty="0">
                <a:solidFill>
                  <a:schemeClr val="tx1">
                    <a:lumMod val="50000"/>
                    <a:lumOff val="50000"/>
                  </a:schemeClr>
                </a:solidFill>
                <a:latin typeface="Cambria" panose="02040503050406030204" pitchFamily="18" charset="0"/>
                <a:ea typeface="Cambria" panose="02040503050406030204" pitchFamily="18" charset="0"/>
              </a:rPr>
              <a:t> the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results</a:t>
            </a:r>
            <a:r>
              <a:rPr lang="it-IT" sz="1600" i="1" dirty="0">
                <a:solidFill>
                  <a:schemeClr val="tx1">
                    <a:lumMod val="50000"/>
                    <a:lumOff val="50000"/>
                  </a:schemeClr>
                </a:solidFill>
                <a:latin typeface="Cambria" panose="02040503050406030204" pitchFamily="18" charset="0"/>
                <a:ea typeface="Cambria" panose="02040503050406030204" pitchFamily="18" charset="0"/>
              </a:rPr>
              <a:t> from the model </a:t>
            </a:r>
            <a:r>
              <a:rPr lang="it-IT" sz="1600" i="1" dirty="0">
                <a:solidFill>
                  <a:schemeClr val="tx1">
                    <a:lumMod val="50000"/>
                    <a:lumOff val="50000"/>
                  </a:schemeClr>
                </a:solidFill>
                <a:latin typeface="Cambria" panose="02040503050406030204" pitchFamily="18" charset="0"/>
                <a:ea typeface="Cambria" panose="02040503050406030204" pitchFamily="18" charset="0"/>
                <a:sym typeface="Wingdings" panose="05000000000000000000" pitchFamily="2" charset="2"/>
              </a:rPr>
              <a:t> AUC, AUNU or RMSE</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append</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results</a:t>
            </a:r>
            <a:r>
              <a:rPr lang="it-IT" sz="1600" dirty="0">
                <a:latin typeface="Cambria" panose="02040503050406030204" pitchFamily="18" charset="0"/>
                <a:ea typeface="Cambria" panose="02040503050406030204" pitchFamily="18" charset="0"/>
              </a:rPr>
              <a:t> to </a:t>
            </a:r>
            <a:r>
              <a:rPr lang="it-IT" sz="1600" dirty="0" err="1">
                <a:latin typeface="Cambria" panose="02040503050406030204" pitchFamily="18" charset="0"/>
                <a:ea typeface="Cambria" panose="02040503050406030204" pitchFamily="18" charset="0"/>
              </a:rPr>
              <a:t>all_results</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merge with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main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results</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collector</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i="1" dirty="0" err="1">
                <a:latin typeface="Cambria" panose="02040503050406030204" pitchFamily="18" charset="0"/>
                <a:ea typeface="Cambria" panose="02040503050406030204" pitchFamily="18" charset="0"/>
              </a:rPr>
              <a:t>next</a:t>
            </a:r>
            <a:r>
              <a:rPr lang="it-IT" sz="1600" i="1"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go to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next</a:t>
            </a:r>
            <a:r>
              <a:rPr lang="it-IT" sz="1600" i="1" dirty="0">
                <a:solidFill>
                  <a:schemeClr val="tx1">
                    <a:lumMod val="50000"/>
                    <a:lumOff val="50000"/>
                  </a:schemeClr>
                </a:solidFill>
                <a:latin typeface="Cambria" panose="02040503050406030204" pitchFamily="18" charset="0"/>
                <a:ea typeface="Cambria" panose="02040503050406030204" pitchFamily="18" charset="0"/>
              </a:rPr>
              <a:t> encoder </a:t>
            </a:r>
            <a:endParaRPr lang="it-IT" sz="1600" i="1"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b="1" dirty="0">
                <a:latin typeface="Cambria" panose="02040503050406030204" pitchFamily="18" charset="0"/>
                <a:ea typeface="Cambria" panose="02040503050406030204" pitchFamily="18" charset="0"/>
              </a:rPr>
              <a:t>else:</a:t>
            </a:r>
          </a:p>
          <a:p>
            <a:r>
              <a:rPr lang="it-IT" sz="1600" dirty="0">
                <a:latin typeface="Cambria" panose="02040503050406030204" pitchFamily="18" charset="0"/>
                <a:ea typeface="Cambria" panose="02040503050406030204" pitchFamily="18" charset="0"/>
              </a:rPr>
              <a:t>            </a:t>
            </a:r>
            <a:r>
              <a:rPr lang="it-IT" sz="1600" b="1" dirty="0">
                <a:latin typeface="Cambria" panose="02040503050406030204" pitchFamily="18" charset="0"/>
                <a:ea typeface="Cambria" panose="02040503050406030204" pitchFamily="18" charset="0"/>
              </a:rPr>
              <a:t>for </a:t>
            </a:r>
            <a:r>
              <a:rPr lang="it-IT" sz="1600" b="1" dirty="0" err="1">
                <a:latin typeface="Cambria" panose="02040503050406030204" pitchFamily="18" charset="0"/>
                <a:ea typeface="Cambria" panose="02040503050406030204" pitchFamily="18" charset="0"/>
              </a:rPr>
              <a:t>all</a:t>
            </a:r>
            <a:r>
              <a:rPr lang="it-IT" sz="1600" b="1" dirty="0">
                <a:latin typeface="Cambria" panose="02040503050406030204" pitchFamily="18" charset="0"/>
                <a:ea typeface="Cambria" panose="02040503050406030204" pitchFamily="18" charset="0"/>
              </a:rPr>
              <a:t> </a:t>
            </a:r>
            <a:r>
              <a:rPr lang="it-IT" sz="1600" b="1" dirty="0" err="1">
                <a:latin typeface="Cambria" panose="02040503050406030204" pitchFamily="18" charset="0"/>
                <a:ea typeface="Cambria" panose="02040503050406030204" pitchFamily="18" charset="0"/>
              </a:rPr>
              <a:t>thresholds</a:t>
            </a:r>
            <a:r>
              <a:rPr lang="it-IT" sz="1600" b="1" dirty="0">
                <a:latin typeface="Cambria" panose="02040503050406030204" pitchFamily="18" charset="0"/>
                <a:ea typeface="Cambria" panose="02040503050406030204" pitchFamily="18" charset="0"/>
              </a:rPr>
              <a:t> do:</a:t>
            </a: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get</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encoded</a:t>
            </a:r>
            <a:r>
              <a:rPr lang="it-IT" sz="1600" dirty="0">
                <a:latin typeface="Cambria" panose="02040503050406030204" pitchFamily="18" charset="0"/>
                <a:ea typeface="Cambria" panose="02040503050406030204" pitchFamily="18" charset="0"/>
              </a:rPr>
              <a:t> data</a:t>
            </a:r>
          </a:p>
          <a:p>
            <a:r>
              <a:rPr lang="it-IT" sz="1600" dirty="0">
                <a:latin typeface="Cambria" panose="02040503050406030204" pitchFamily="18" charset="0"/>
                <a:ea typeface="Cambria" panose="02040503050406030204" pitchFamily="18" charset="0"/>
              </a:rPr>
              <a:t>                call NN model</a:t>
            </a: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get</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results</a:t>
            </a:r>
            <a:r>
              <a:rPr lang="it-IT" sz="1600" dirty="0">
                <a:latin typeface="Cambria" panose="02040503050406030204" pitchFamily="18" charset="0"/>
                <a:ea typeface="Cambria" panose="02040503050406030204" pitchFamily="18" charset="0"/>
              </a:rPr>
              <a:t>   </a:t>
            </a:r>
            <a:r>
              <a:rPr lang="it-IT" sz="1600" i="1" dirty="0">
                <a:solidFill>
                  <a:schemeClr val="tx1">
                    <a:lumMod val="50000"/>
                    <a:lumOff val="50000"/>
                  </a:schemeClr>
                </a:solidFill>
                <a:latin typeface="Cambria" panose="02040503050406030204" pitchFamily="18" charset="0"/>
                <a:ea typeface="Cambria" panose="02040503050406030204" pitchFamily="18" charset="0"/>
              </a:rPr>
              <a:t>\\ of  an encoder with a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certain</a:t>
            </a:r>
            <a:r>
              <a:rPr lang="it-IT" sz="1600" i="1" dirty="0">
                <a:solidFill>
                  <a:schemeClr val="tx1">
                    <a:lumMod val="50000"/>
                    <a:lumOff val="50000"/>
                  </a:schemeClr>
                </a:solidFill>
                <a:latin typeface="Cambria" panose="02040503050406030204" pitchFamily="18" charset="0"/>
                <a:ea typeface="Cambria" panose="02040503050406030204" pitchFamily="18" charset="0"/>
              </a:rPr>
              <a:t> </a:t>
            </a:r>
            <a:r>
              <a:rPr lang="it-IT" sz="1600" i="1" dirty="0" err="1">
                <a:solidFill>
                  <a:schemeClr val="tx1">
                    <a:lumMod val="50000"/>
                    <a:lumOff val="50000"/>
                  </a:schemeClr>
                </a:solidFill>
                <a:latin typeface="Cambria" panose="02040503050406030204" pitchFamily="18" charset="0"/>
                <a:ea typeface="Cambria" panose="02040503050406030204" pitchFamily="18" charset="0"/>
              </a:rPr>
              <a:t>threshold</a:t>
            </a:r>
            <a:endParaRPr lang="it-IT" sz="1600" dirty="0">
              <a:latin typeface="Cambria" panose="02040503050406030204" pitchFamily="18" charset="0"/>
              <a:ea typeface="Cambria" panose="02040503050406030204" pitchFamily="18" charset="0"/>
            </a:endParaRPr>
          </a:p>
          <a:p>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append</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results</a:t>
            </a:r>
            <a:r>
              <a:rPr lang="it-IT" sz="1600" dirty="0">
                <a:latin typeface="Cambria" panose="02040503050406030204" pitchFamily="18" charset="0"/>
                <a:ea typeface="Cambria" panose="02040503050406030204" pitchFamily="18" charset="0"/>
              </a:rPr>
              <a:t> to </a:t>
            </a:r>
            <a:r>
              <a:rPr lang="it-IT" sz="1600" dirty="0" err="1">
                <a:latin typeface="Cambria" panose="02040503050406030204" pitchFamily="18" charset="0"/>
                <a:ea typeface="Cambria" panose="02040503050406030204" pitchFamily="18" charset="0"/>
              </a:rPr>
              <a:t>all_results</a:t>
            </a:r>
            <a:endParaRPr lang="it-IT" sz="1600" dirty="0">
              <a:latin typeface="Cambria" panose="02040503050406030204" pitchFamily="18" charset="0"/>
              <a:ea typeface="Cambria" panose="02040503050406030204" pitchFamily="18" charset="0"/>
            </a:endParaRPr>
          </a:p>
          <a:p>
            <a:r>
              <a:rPr lang="it-IT" sz="1600" b="1" dirty="0" err="1">
                <a:latin typeface="Cambria" panose="02040503050406030204" pitchFamily="18" charset="0"/>
                <a:ea typeface="Cambria" panose="02040503050406030204" pitchFamily="18" charset="0"/>
              </a:rPr>
              <a:t>return</a:t>
            </a:r>
            <a:r>
              <a:rPr lang="it-IT" sz="1600" dirty="0">
                <a:latin typeface="Cambria" panose="02040503050406030204" pitchFamily="18" charset="0"/>
                <a:ea typeface="Cambria" panose="02040503050406030204" pitchFamily="18" charset="0"/>
              </a:rPr>
              <a:t> </a:t>
            </a:r>
            <a:r>
              <a:rPr lang="it-IT" sz="1600" dirty="0" err="1">
                <a:latin typeface="Cambria" panose="02040503050406030204" pitchFamily="18" charset="0"/>
                <a:ea typeface="Cambria" panose="02040503050406030204" pitchFamily="18" charset="0"/>
              </a:rPr>
              <a:t>all_results</a:t>
            </a:r>
            <a:r>
              <a:rPr lang="it-IT" sz="1600" dirty="0">
                <a:latin typeface="Cambria" panose="02040503050406030204" pitchFamily="18" charset="0"/>
                <a:ea typeface="Cambria" panose="02040503050406030204" pitchFamily="18" charset="0"/>
              </a:rPr>
              <a:t>                                                                                                                           </a:t>
            </a:r>
            <a:r>
              <a:rPr lang="it-IT" sz="1400" i="1" dirty="0">
                <a:solidFill>
                  <a:schemeClr val="tx1">
                    <a:lumMod val="50000"/>
                    <a:lumOff val="50000"/>
                  </a:schemeClr>
                </a:solidFill>
                <a:latin typeface="Cambria" panose="02040503050406030204" pitchFamily="18" charset="0"/>
                <a:ea typeface="Cambria" panose="02040503050406030204" pitchFamily="18" charset="0"/>
              </a:rPr>
              <a:t>* the </a:t>
            </a:r>
            <a:r>
              <a:rPr lang="it-IT" sz="1400" i="1" dirty="0" err="1">
                <a:solidFill>
                  <a:schemeClr val="tx1">
                    <a:lumMod val="50000"/>
                    <a:lumOff val="50000"/>
                  </a:schemeClr>
                </a:solidFill>
                <a:latin typeface="Cambria" panose="02040503050406030204" pitchFamily="18" charset="0"/>
                <a:ea typeface="Cambria" panose="02040503050406030204" pitchFamily="18" charset="0"/>
              </a:rPr>
              <a:t>results</a:t>
            </a:r>
            <a:r>
              <a:rPr lang="it-IT" sz="1400" i="1" dirty="0">
                <a:solidFill>
                  <a:schemeClr val="tx1">
                    <a:lumMod val="50000"/>
                    <a:lumOff val="50000"/>
                  </a:schemeClr>
                </a:solidFill>
                <a:latin typeface="Cambria" panose="02040503050406030204" pitchFamily="18" charset="0"/>
                <a:ea typeface="Cambria" panose="02040503050406030204" pitchFamily="18" charset="0"/>
              </a:rPr>
              <a:t> </a:t>
            </a:r>
            <a:r>
              <a:rPr lang="it-IT" sz="1400" i="1" dirty="0" err="1">
                <a:solidFill>
                  <a:schemeClr val="tx1">
                    <a:lumMod val="50000"/>
                    <a:lumOff val="50000"/>
                  </a:schemeClr>
                </a:solidFill>
                <a:latin typeface="Cambria" panose="02040503050406030204" pitchFamily="18" charset="0"/>
                <a:ea typeface="Cambria" panose="02040503050406030204" pitchFamily="18" charset="0"/>
              </a:rPr>
              <a:t>should</a:t>
            </a:r>
            <a:r>
              <a:rPr lang="it-IT" sz="1400" i="1" dirty="0">
                <a:solidFill>
                  <a:schemeClr val="tx1">
                    <a:lumMod val="50000"/>
                    <a:lumOff val="50000"/>
                  </a:schemeClr>
                </a:solidFill>
                <a:latin typeface="Cambria" panose="02040503050406030204" pitchFamily="18" charset="0"/>
                <a:ea typeface="Cambria" panose="02040503050406030204" pitchFamily="18" charset="0"/>
              </a:rPr>
              <a:t> be </a:t>
            </a:r>
            <a:r>
              <a:rPr lang="it-IT" sz="1400" i="1" dirty="0" err="1">
                <a:solidFill>
                  <a:schemeClr val="tx1">
                    <a:lumMod val="50000"/>
                    <a:lumOff val="50000"/>
                  </a:schemeClr>
                </a:solidFill>
                <a:latin typeface="Cambria" panose="02040503050406030204" pitchFamily="18" charset="0"/>
                <a:ea typeface="Cambria" panose="02040503050406030204" pitchFamily="18" charset="0"/>
              </a:rPr>
              <a:t>differentiated</a:t>
            </a:r>
            <a:r>
              <a:rPr lang="it-IT" sz="1400" i="1" dirty="0">
                <a:solidFill>
                  <a:schemeClr val="tx1">
                    <a:lumMod val="50000"/>
                    <a:lumOff val="50000"/>
                  </a:schemeClr>
                </a:solidFill>
                <a:latin typeface="Cambria" panose="02040503050406030204" pitchFamily="18" charset="0"/>
                <a:ea typeface="Cambria" panose="02040503050406030204" pitchFamily="18" charset="0"/>
              </a:rPr>
              <a:t> by the target </a:t>
            </a:r>
            <a:r>
              <a:rPr lang="it-IT" sz="1400" i="1" dirty="0" err="1">
                <a:solidFill>
                  <a:schemeClr val="tx1">
                    <a:lumMod val="50000"/>
                    <a:lumOff val="50000"/>
                  </a:schemeClr>
                </a:solidFill>
                <a:latin typeface="Cambria" panose="02040503050406030204" pitchFamily="18" charset="0"/>
                <a:ea typeface="Cambria" panose="02040503050406030204" pitchFamily="18" charset="0"/>
              </a:rPr>
              <a:t>type</a:t>
            </a:r>
            <a:endParaRPr lang="it-IT" sz="1600" i="1" dirty="0">
              <a:solidFill>
                <a:schemeClr val="tx1">
                  <a:lumMod val="50000"/>
                  <a:lumOff val="50000"/>
                </a:schemeClr>
              </a:solidFill>
              <a:latin typeface="Cambria" panose="02040503050406030204" pitchFamily="18" charset="0"/>
              <a:ea typeface="Cambria" panose="02040503050406030204" pitchFamily="18" charset="0"/>
            </a:endParaRPr>
          </a:p>
        </p:txBody>
      </p:sp>
      <p:cxnSp>
        <p:nvCxnSpPr>
          <p:cNvPr id="19" name="Straight Connector 18">
            <a:extLst>
              <a:ext uri="{FF2B5EF4-FFF2-40B4-BE49-F238E27FC236}">
                <a16:creationId xmlns:a16="http://schemas.microsoft.com/office/drawing/2014/main" id="{D45791D5-8814-3FBE-8C43-659DA7D3F7B8}"/>
              </a:ext>
            </a:extLst>
          </p:cNvPr>
          <p:cNvCxnSpPr/>
          <p:nvPr/>
        </p:nvCxnSpPr>
        <p:spPr>
          <a:xfrm>
            <a:off x="870857" y="191842"/>
            <a:ext cx="435448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6F2DC6C-D1B0-0628-CB76-291FA6916265}"/>
              </a:ext>
            </a:extLst>
          </p:cNvPr>
          <p:cNvCxnSpPr/>
          <p:nvPr/>
        </p:nvCxnSpPr>
        <p:spPr>
          <a:xfrm>
            <a:off x="870856" y="639212"/>
            <a:ext cx="435448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287D670-F2F6-6D35-B9CC-B68D7A564A1F}"/>
              </a:ext>
            </a:extLst>
          </p:cNvPr>
          <p:cNvSpPr txBox="1"/>
          <p:nvPr/>
        </p:nvSpPr>
        <p:spPr>
          <a:xfrm>
            <a:off x="870856" y="230861"/>
            <a:ext cx="4663350" cy="369332"/>
          </a:xfrm>
          <a:prstGeom prst="rect">
            <a:avLst/>
          </a:prstGeom>
          <a:noFill/>
        </p:spPr>
        <p:txBody>
          <a:bodyPr wrap="square" rtlCol="0">
            <a:spAutoFit/>
          </a:bodyPr>
          <a:lstStyle/>
          <a:p>
            <a:r>
              <a:rPr lang="it-IT" sz="1600" b="1" dirty="0" err="1">
                <a:latin typeface="Aptos" panose="020B0004020202020204" pitchFamily="34" charset="0"/>
              </a:rPr>
              <a:t>Pseudocode</a:t>
            </a:r>
            <a:r>
              <a:rPr lang="it-IT" sz="1600" b="1" dirty="0">
                <a:latin typeface="Aptos" panose="020B0004020202020204" pitchFamily="34" charset="0"/>
              </a:rPr>
              <a:t> for </a:t>
            </a:r>
            <a:r>
              <a:rPr lang="it-IT" sz="1600" b="1" dirty="0" err="1">
                <a:latin typeface="Aptos" panose="020B0004020202020204" pitchFamily="34" charset="0"/>
              </a:rPr>
              <a:t>encoding</a:t>
            </a:r>
            <a:r>
              <a:rPr lang="it-IT" sz="1600" b="1" dirty="0">
                <a:latin typeface="Aptos" panose="020B0004020202020204" pitchFamily="34" charset="0"/>
              </a:rPr>
              <a:t> and </a:t>
            </a:r>
            <a:r>
              <a:rPr lang="it-IT" sz="1600" b="1" dirty="0" err="1">
                <a:latin typeface="Aptos" panose="020B0004020202020204" pitchFamily="34" charset="0"/>
              </a:rPr>
              <a:t>results</a:t>
            </a:r>
            <a:r>
              <a:rPr lang="it-IT" sz="1600" b="1" dirty="0">
                <a:latin typeface="Aptos" panose="020B0004020202020204" pitchFamily="34" charset="0"/>
              </a:rPr>
              <a:t> pipeline</a:t>
            </a:r>
            <a:r>
              <a:rPr lang="it-IT" dirty="0"/>
              <a:t>  </a:t>
            </a:r>
            <a:endParaRPr lang="en-GB" dirty="0"/>
          </a:p>
        </p:txBody>
      </p:sp>
    </p:spTree>
    <p:extLst>
      <p:ext uri="{BB962C8B-B14F-4D97-AF65-F5344CB8AC3E}">
        <p14:creationId xmlns:p14="http://schemas.microsoft.com/office/powerpoint/2010/main" val="145473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12/15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471106" y="136525"/>
            <a:ext cx="7249788" cy="461665"/>
          </a:xfrm>
          <a:prstGeom prst="rect">
            <a:avLst/>
          </a:prstGeom>
          <a:noFill/>
        </p:spPr>
        <p:txBody>
          <a:bodyPr wrap="square" rtlCol="0">
            <a:spAutoFit/>
          </a:bodyPr>
          <a:lstStyle/>
          <a:p>
            <a:pPr algn="ctr"/>
            <a:r>
              <a:rPr lang="it-IT" sz="2400" b="1" dirty="0" err="1">
                <a:solidFill>
                  <a:schemeClr val="bg1"/>
                </a:solidFill>
                <a:latin typeface="Aptos" panose="020B0004020202020204" pitchFamily="34" charset="0"/>
              </a:rPr>
              <a:t>Neural</a:t>
            </a:r>
            <a:r>
              <a:rPr lang="it-IT" sz="2400" b="1" dirty="0">
                <a:solidFill>
                  <a:schemeClr val="bg1"/>
                </a:solidFill>
                <a:latin typeface="Aptos" panose="020B0004020202020204" pitchFamily="34" charset="0"/>
              </a:rPr>
              <a:t> Network (NN) Model</a:t>
            </a:r>
            <a:endParaRPr lang="en-GB" sz="2400" b="1" dirty="0">
              <a:solidFill>
                <a:schemeClr val="bg1"/>
              </a:solidFill>
              <a:latin typeface="Aptos" panose="020B0004020202020204" pitchFamily="34" charset="0"/>
            </a:endParaRPr>
          </a:p>
        </p:txBody>
      </p:sp>
      <p:sp>
        <p:nvSpPr>
          <p:cNvPr id="9" name="TextBox 8">
            <a:extLst>
              <a:ext uri="{FF2B5EF4-FFF2-40B4-BE49-F238E27FC236}">
                <a16:creationId xmlns:a16="http://schemas.microsoft.com/office/drawing/2014/main" id="{C9578B8C-7AF9-7812-233E-F3C16FC71D20}"/>
              </a:ext>
            </a:extLst>
          </p:cNvPr>
          <p:cNvSpPr txBox="1"/>
          <p:nvPr/>
        </p:nvSpPr>
        <p:spPr>
          <a:xfrm>
            <a:off x="473374" y="1044806"/>
            <a:ext cx="11265030" cy="4524315"/>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The </a:t>
            </a:r>
            <a:r>
              <a:rPr lang="en-US" b="1" dirty="0">
                <a:latin typeface="Aptos" panose="020B0004020202020204" pitchFamily="34" charset="0"/>
              </a:rPr>
              <a:t>Neural Network </a:t>
            </a:r>
            <a:r>
              <a:rPr lang="en-US" dirty="0">
                <a:latin typeface="Aptos" panose="020B0004020202020204" pitchFamily="34" charset="0"/>
              </a:rPr>
              <a:t>model was created and trained using the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neuralnet</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dirty="0">
                <a:latin typeface="Aptos" panose="020B0004020202020204" pitchFamily="34" charset="0"/>
              </a:rPr>
              <a:t>library. The fine-tuning of the parameters was kept to a minimum: they were set in the beginning and were kept constant with every dataset.</a:t>
            </a:r>
          </a:p>
          <a:p>
            <a:pPr marL="285750" indent="-285750">
              <a:buFont typeface="Courier New" panose="02070309020205020404" pitchFamily="49" charset="0"/>
              <a:buChar char="o"/>
            </a:pPr>
            <a:endParaRPr lang="en-US" dirty="0">
              <a:latin typeface="Aptos" panose="020B0004020202020204" pitchFamily="34" charset="0"/>
            </a:endParaRPr>
          </a:p>
          <a:p>
            <a:pPr marL="285750" indent="-285750">
              <a:buFont typeface="Courier New" panose="02070309020205020404" pitchFamily="49" charset="0"/>
              <a:buChar char="o"/>
            </a:pPr>
            <a:r>
              <a:rPr lang="en-US" dirty="0">
                <a:latin typeface="Aptos" panose="020B0004020202020204" pitchFamily="34" charset="0"/>
              </a:rPr>
              <a:t>The parameters were set as follow:</a:t>
            </a:r>
          </a:p>
          <a:p>
            <a:pPr marL="742950" lvl="1" indent="-285750">
              <a:buFont typeface="Arial" panose="020B0604020202020204" pitchFamily="34" charset="0"/>
              <a:buChar char="•"/>
            </a:pPr>
            <a:r>
              <a:rPr lang="en-US" dirty="0">
                <a:latin typeface="Aptos" panose="020B0004020202020204" pitchFamily="34" charset="0"/>
              </a:rPr>
              <a:t>Only </a:t>
            </a:r>
            <a:r>
              <a:rPr lang="en-US" u="sng" dirty="0">
                <a:latin typeface="Aptos" panose="020B0004020202020204" pitchFamily="34" charset="0"/>
              </a:rPr>
              <a:t>one hidden </a:t>
            </a:r>
            <a:r>
              <a:rPr lang="en-US" dirty="0">
                <a:latin typeface="Aptos" panose="020B0004020202020204" pitchFamily="34" charset="0"/>
              </a:rPr>
              <a:t>layer, with 10 nodes</a:t>
            </a:r>
          </a:p>
          <a:p>
            <a:pPr marL="742950" lvl="1" indent="-285750">
              <a:buFont typeface="Arial" panose="020B0604020202020204" pitchFamily="34" charset="0"/>
              <a:buChar char="•"/>
            </a:pPr>
            <a:r>
              <a:rPr lang="en-US" u="sng" dirty="0">
                <a:latin typeface="Aptos" panose="020B0004020202020204" pitchFamily="34" charset="0"/>
              </a:rPr>
              <a:t>Threshold </a:t>
            </a:r>
            <a:r>
              <a:rPr lang="en-US" dirty="0">
                <a:latin typeface="Aptos" panose="020B0004020202020204" pitchFamily="34" charset="0"/>
              </a:rPr>
              <a:t>as a stopping criteria for the partial derivatives of the error function of 0.1</a:t>
            </a:r>
          </a:p>
          <a:p>
            <a:pPr marL="742950" lvl="1" indent="-285750">
              <a:buFont typeface="Arial" panose="020B0604020202020204" pitchFamily="34" charset="0"/>
              <a:buChar char="•"/>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Linear Output = TRUE </a:t>
            </a:r>
            <a:r>
              <a:rPr lang="en-US" dirty="0">
                <a:latin typeface="Aptos" panose="020B0004020202020204" pitchFamily="34" charset="0"/>
              </a:rPr>
              <a:t>when dealing with regression problems; </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FALSE</a:t>
            </a:r>
            <a:r>
              <a:rPr lang="en-US" dirty="0">
                <a:latin typeface="Aptos" panose="020B0004020202020204" pitchFamily="34" charset="0"/>
              </a:rPr>
              <a:t> when dealing with classification problems. </a:t>
            </a:r>
          </a:p>
          <a:p>
            <a:pPr marL="742950" lvl="1" indent="-285750">
              <a:buFont typeface="Arial" panose="020B0604020202020204" pitchFamily="34" charset="0"/>
              <a:buChar char="•"/>
            </a:pPr>
            <a:r>
              <a:rPr lang="en-US" dirty="0">
                <a:latin typeface="Aptos" panose="020B0004020202020204" pitchFamily="34" charset="0"/>
              </a:rPr>
              <a:t>The formula describing the model ensures that all the features present in the dataset are used to infer the value of the target variable.</a:t>
            </a:r>
          </a:p>
          <a:p>
            <a:pPr marL="742950" lvl="1" indent="-285750">
              <a:buFont typeface="Arial" panose="020B0604020202020204" pitchFamily="34" charset="0"/>
              <a:buChar char="•"/>
            </a:pPr>
            <a:r>
              <a:rPr lang="en-US" dirty="0">
                <a:latin typeface="Aptos" panose="020B0004020202020204" pitchFamily="34" charset="0"/>
              </a:rPr>
              <a:t>All </a:t>
            </a:r>
            <a:r>
              <a:rPr lang="en-US" u="sng" dirty="0">
                <a:latin typeface="Aptos" panose="020B0004020202020204" pitchFamily="34" charset="0"/>
              </a:rPr>
              <a:t>other parameters </a:t>
            </a:r>
            <a:r>
              <a:rPr lang="en-US" dirty="0">
                <a:latin typeface="Aptos" panose="020B0004020202020204" pitchFamily="34" charset="0"/>
              </a:rPr>
              <a:t>were kept as their default value.</a:t>
            </a:r>
          </a:p>
          <a:p>
            <a:pPr lvl="1"/>
            <a:endParaRPr lang="en-US" dirty="0">
              <a:latin typeface="Aptos" panose="020B0004020202020204" pitchFamily="34" charset="0"/>
            </a:endParaRPr>
          </a:p>
          <a:p>
            <a:pPr marL="285750" indent="-285750">
              <a:buFont typeface="Courier New" panose="02070309020205020404" pitchFamily="49" charset="0"/>
              <a:buChar char="o"/>
            </a:pPr>
            <a:r>
              <a:rPr lang="en-US" dirty="0">
                <a:latin typeface="Aptos" panose="020B0004020202020204" pitchFamily="34" charset="0"/>
              </a:rPr>
              <a:t>Before training the NN model, the values of each dataset were </a:t>
            </a:r>
            <a:r>
              <a:rPr lang="en-US" b="1" dirty="0">
                <a:latin typeface="Aptos" panose="020B0004020202020204" pitchFamily="34" charset="0"/>
              </a:rPr>
              <a:t>standardized</a:t>
            </a:r>
            <a:r>
              <a:rPr lang="en-US" dirty="0">
                <a:latin typeface="Aptos" panose="020B0004020202020204" pitchFamily="34" charset="0"/>
              </a:rPr>
              <a:t>, using the training set to calculate the scaling factors. We did not standardize features obtained from one hot encoding. </a:t>
            </a:r>
          </a:p>
          <a:p>
            <a:pPr marL="285750" indent="-285750">
              <a:buFont typeface="Courier New" panose="02070309020205020404" pitchFamily="49" charset="0"/>
              <a:buChar char="o"/>
            </a:pPr>
            <a:r>
              <a:rPr lang="en-US" dirty="0">
                <a:latin typeface="Aptos" panose="020B0004020202020204" pitchFamily="34" charset="0"/>
              </a:rPr>
              <a:t>After the training of the NN model, the function </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predict</a:t>
            </a:r>
            <a:r>
              <a:rPr lang="en-US" dirty="0">
                <a:latin typeface="Aptos" panose="020B0004020202020204" pitchFamily="34" charset="0"/>
              </a:rPr>
              <a:t> was used to apply the model to the test set. </a:t>
            </a:r>
          </a:p>
          <a:p>
            <a:pPr marL="285750" indent="-285750">
              <a:buFont typeface="Courier New" panose="02070309020205020404" pitchFamily="49" charset="0"/>
              <a:buChar char="o"/>
            </a:pPr>
            <a:endParaRPr lang="it-IT" dirty="0">
              <a:latin typeface="Aptos" panose="020B0004020202020204" pitchFamily="34" charset="0"/>
            </a:endParaRPr>
          </a:p>
        </p:txBody>
      </p:sp>
    </p:spTree>
    <p:extLst>
      <p:ext uri="{BB962C8B-B14F-4D97-AF65-F5344CB8AC3E}">
        <p14:creationId xmlns:p14="http://schemas.microsoft.com/office/powerpoint/2010/main" val="169505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13/15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471106" y="136525"/>
            <a:ext cx="7249788" cy="461665"/>
          </a:xfrm>
          <a:prstGeom prst="rect">
            <a:avLst/>
          </a:prstGeom>
          <a:noFill/>
        </p:spPr>
        <p:txBody>
          <a:bodyPr wrap="square" rtlCol="0">
            <a:spAutoFit/>
          </a:bodyPr>
          <a:lstStyle/>
          <a:p>
            <a:pPr algn="ctr"/>
            <a:r>
              <a:rPr lang="it-IT" sz="2400" b="1" dirty="0">
                <a:solidFill>
                  <a:schemeClr val="bg1"/>
                </a:solidFill>
                <a:latin typeface="Aptos" panose="020B0004020202020204" pitchFamily="34" charset="0"/>
              </a:rPr>
              <a:t>Evaluation of the NN Model</a:t>
            </a:r>
            <a:endParaRPr lang="en-GB" sz="2400" b="1" dirty="0">
              <a:solidFill>
                <a:schemeClr val="bg1"/>
              </a:solidFill>
              <a:latin typeface="Aptos" panose="020B0004020202020204" pitchFamily="34" charset="0"/>
            </a:endParaRPr>
          </a:p>
        </p:txBody>
      </p:sp>
      <p:sp>
        <p:nvSpPr>
          <p:cNvPr id="9" name="TextBox 8">
            <a:extLst>
              <a:ext uri="{FF2B5EF4-FFF2-40B4-BE49-F238E27FC236}">
                <a16:creationId xmlns:a16="http://schemas.microsoft.com/office/drawing/2014/main" id="{C9578B8C-7AF9-7812-233E-F3C16FC71D20}"/>
              </a:ext>
            </a:extLst>
          </p:cNvPr>
          <p:cNvSpPr txBox="1"/>
          <p:nvPr/>
        </p:nvSpPr>
        <p:spPr>
          <a:xfrm>
            <a:off x="529770" y="750520"/>
            <a:ext cx="11265030" cy="1200329"/>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Depending on the target variable, different metrics were calculated to evaluate the performance of the classifier:</a:t>
            </a:r>
          </a:p>
          <a:p>
            <a:endParaRPr lang="en-US" dirty="0">
              <a:latin typeface="Aptos" panose="020B0004020202020204" pitchFamily="34" charset="0"/>
            </a:endParaRPr>
          </a:p>
          <a:p>
            <a:endParaRPr lang="en-US" dirty="0">
              <a:latin typeface="Aptos" panose="020B0004020202020204" pitchFamily="34" charset="0"/>
            </a:endParaRPr>
          </a:p>
        </p:txBody>
      </p:sp>
      <p:sp>
        <p:nvSpPr>
          <p:cNvPr id="16" name="Rectangle: Rounded Corners 19">
            <a:extLst>
              <a:ext uri="{FF2B5EF4-FFF2-40B4-BE49-F238E27FC236}">
                <a16:creationId xmlns:a16="http://schemas.microsoft.com/office/drawing/2014/main" id="{3B5BC74E-873C-0295-8906-A539EB8D126E}"/>
              </a:ext>
            </a:extLst>
          </p:cNvPr>
          <p:cNvSpPr/>
          <p:nvPr/>
        </p:nvSpPr>
        <p:spPr>
          <a:xfrm>
            <a:off x="8818148" y="1523763"/>
            <a:ext cx="2151805" cy="6064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dirty="0">
                <a:ln>
                  <a:noFill/>
                </a:ln>
                <a:solidFill>
                  <a:prstClr val="black"/>
                </a:solidFill>
                <a:effectLst/>
                <a:uLnTx/>
                <a:uFillTx/>
                <a:latin typeface="Aptos" panose="020B0004020202020204" pitchFamily="34" charset="0"/>
                <a:ea typeface="+mn-ea"/>
                <a:cs typeface="+mn-cs"/>
              </a:rPr>
              <a:t>Multiclass classification</a:t>
            </a:r>
            <a:endParaRPr kumimoji="0" lang="en-US" sz="1800" b="0" i="0" u="none" strike="noStrike" kern="1200" cap="none" spc="0" normalizeH="0" baseline="0" dirty="0">
              <a:ln>
                <a:noFill/>
              </a:ln>
              <a:solidFill>
                <a:prstClr val="black"/>
              </a:solidFill>
              <a:effectLst/>
              <a:uLnTx/>
              <a:uFillTx/>
              <a:latin typeface="Aptos" panose="020B0004020202020204" pitchFamily="34" charset="0"/>
              <a:ea typeface="+mn-ea"/>
              <a:cs typeface="+mn-cs"/>
            </a:endParaRPr>
          </a:p>
        </p:txBody>
      </p:sp>
      <p:sp>
        <p:nvSpPr>
          <p:cNvPr id="18" name="Rectangle: Rounded Corners 19">
            <a:extLst>
              <a:ext uri="{FF2B5EF4-FFF2-40B4-BE49-F238E27FC236}">
                <a16:creationId xmlns:a16="http://schemas.microsoft.com/office/drawing/2014/main" id="{5C9A300E-6211-91AD-A4A2-55E1BAE18AFF}"/>
              </a:ext>
            </a:extLst>
          </p:cNvPr>
          <p:cNvSpPr/>
          <p:nvPr/>
        </p:nvSpPr>
        <p:spPr>
          <a:xfrm>
            <a:off x="875908" y="1522363"/>
            <a:ext cx="2151805" cy="6064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dirty="0">
                <a:ln>
                  <a:noFill/>
                </a:ln>
                <a:solidFill>
                  <a:prstClr val="black"/>
                </a:solidFill>
                <a:effectLst/>
                <a:uLnTx/>
                <a:uFillTx/>
                <a:latin typeface="Aptos" panose="020B0004020202020204" pitchFamily="34" charset="0"/>
                <a:ea typeface="+mn-ea"/>
                <a:cs typeface="+mn-cs"/>
              </a:rPr>
              <a:t>Regression</a:t>
            </a:r>
            <a:endParaRPr kumimoji="0" lang="en-US" sz="1800" b="0" i="0" u="none" strike="noStrike" kern="1200" cap="none" spc="0" normalizeH="0" baseline="0" dirty="0">
              <a:ln>
                <a:noFill/>
              </a:ln>
              <a:solidFill>
                <a:prstClr val="black"/>
              </a:solidFill>
              <a:effectLst/>
              <a:uLnTx/>
              <a:uFillTx/>
              <a:latin typeface="Aptos" panose="020B0004020202020204" pitchFamily="34" charset="0"/>
              <a:ea typeface="+mn-ea"/>
              <a:cs typeface="+mn-cs"/>
            </a:endParaRPr>
          </a:p>
        </p:txBody>
      </p:sp>
      <p:sp>
        <p:nvSpPr>
          <p:cNvPr id="19" name="Rectangle: Rounded Corners 19">
            <a:extLst>
              <a:ext uri="{FF2B5EF4-FFF2-40B4-BE49-F238E27FC236}">
                <a16:creationId xmlns:a16="http://schemas.microsoft.com/office/drawing/2014/main" id="{C6DB7374-CE60-F35B-2CDB-AE2BA8F29370}"/>
              </a:ext>
            </a:extLst>
          </p:cNvPr>
          <p:cNvSpPr/>
          <p:nvPr/>
        </p:nvSpPr>
        <p:spPr>
          <a:xfrm>
            <a:off x="4847028" y="1522363"/>
            <a:ext cx="2151805" cy="6064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dirty="0">
                <a:ln>
                  <a:noFill/>
                </a:ln>
                <a:solidFill>
                  <a:prstClr val="black"/>
                </a:solidFill>
                <a:effectLst/>
                <a:uLnTx/>
                <a:uFillTx/>
                <a:latin typeface="Aptos" panose="020B0004020202020204" pitchFamily="34" charset="0"/>
                <a:ea typeface="+mn-ea"/>
                <a:cs typeface="+mn-cs"/>
              </a:rPr>
              <a:t>Binary classification</a:t>
            </a:r>
            <a:endParaRPr kumimoji="0" lang="en-US" sz="1800" b="0" i="0" u="none" strike="noStrike" kern="1200" cap="none" spc="0" normalizeH="0" baseline="0" dirty="0">
              <a:ln>
                <a:noFill/>
              </a:ln>
              <a:solidFill>
                <a:prstClr val="black"/>
              </a:solidFill>
              <a:effectLst/>
              <a:uLnTx/>
              <a:uFillTx/>
              <a:latin typeface="Aptos" panose="020B0004020202020204" pitchFamily="34" charset="0"/>
              <a:ea typeface="+mn-ea"/>
              <a:cs typeface="+mn-cs"/>
            </a:endParaRPr>
          </a:p>
        </p:txBody>
      </p:sp>
      <p:cxnSp>
        <p:nvCxnSpPr>
          <p:cNvPr id="20" name="Straight Connector 11">
            <a:extLst>
              <a:ext uri="{FF2B5EF4-FFF2-40B4-BE49-F238E27FC236}">
                <a16:creationId xmlns:a16="http://schemas.microsoft.com/office/drawing/2014/main" id="{4D2F5B4C-2B2F-1B2C-3915-8952054E8193}"/>
              </a:ext>
            </a:extLst>
          </p:cNvPr>
          <p:cNvCxnSpPr>
            <a:cxnSpLocks/>
          </p:cNvCxnSpPr>
          <p:nvPr/>
        </p:nvCxnSpPr>
        <p:spPr>
          <a:xfrm>
            <a:off x="4055777" y="2427367"/>
            <a:ext cx="0" cy="288000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11">
            <a:extLst>
              <a:ext uri="{FF2B5EF4-FFF2-40B4-BE49-F238E27FC236}">
                <a16:creationId xmlns:a16="http://schemas.microsoft.com/office/drawing/2014/main" id="{B5294C61-F376-6366-8B45-70CA4FF3B7F4}"/>
              </a:ext>
            </a:extLst>
          </p:cNvPr>
          <p:cNvCxnSpPr>
            <a:cxnSpLocks/>
          </p:cNvCxnSpPr>
          <p:nvPr/>
        </p:nvCxnSpPr>
        <p:spPr>
          <a:xfrm>
            <a:off x="7997567" y="3147367"/>
            <a:ext cx="0" cy="216000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DE7BF892-52E3-AD06-DD4C-DE1A119A787D}"/>
                  </a:ext>
                </a:extLst>
              </p:cNvPr>
              <p:cNvSpPr txBox="1"/>
              <p:nvPr/>
            </p:nvSpPr>
            <p:spPr>
              <a:xfrm>
                <a:off x="336822" y="2335927"/>
                <a:ext cx="3683036" cy="3939925"/>
              </a:xfrm>
              <a:prstGeom prst="rect">
                <a:avLst/>
              </a:prstGeom>
              <a:noFill/>
            </p:spPr>
            <p:txBody>
              <a:bodyPr wrap="square">
                <a:spAutoFit/>
              </a:bodyPr>
              <a:lstStyle/>
              <a:p>
                <a:pPr marL="285750" indent="-285750">
                  <a:buFont typeface="Arial" panose="020B0604020202020204" pitchFamily="34" charset="0"/>
                  <a:buChar char="•"/>
                </a:pPr>
                <a:r>
                  <a:rPr lang="it-IT" dirty="0">
                    <a:latin typeface="Aptos" panose="020B0004020202020204" pitchFamily="34" charset="0"/>
                  </a:rPr>
                  <a:t>Before </a:t>
                </a:r>
                <a:r>
                  <a:rPr lang="it-IT" dirty="0" err="1">
                    <a:latin typeface="Aptos" panose="020B0004020202020204" pitchFamily="34" charset="0"/>
                  </a:rPr>
                  <a:t>calculating</a:t>
                </a:r>
                <a:r>
                  <a:rPr lang="it-IT" dirty="0">
                    <a:latin typeface="Aptos" panose="020B0004020202020204" pitchFamily="34" charset="0"/>
                  </a:rPr>
                  <a:t> the performance </a:t>
                </a:r>
                <a:r>
                  <a:rPr lang="it-IT" dirty="0" err="1">
                    <a:latin typeface="Aptos" panose="020B0004020202020204" pitchFamily="34" charset="0"/>
                  </a:rPr>
                  <a:t>metric</a:t>
                </a:r>
                <a:r>
                  <a:rPr lang="it-IT" dirty="0">
                    <a:latin typeface="Aptos" panose="020B0004020202020204" pitchFamily="34" charset="0"/>
                  </a:rPr>
                  <a:t>, the </a:t>
                </a:r>
                <a:r>
                  <a:rPr lang="it-IT" dirty="0" err="1">
                    <a:latin typeface="Aptos" panose="020B0004020202020204" pitchFamily="34" charset="0"/>
                  </a:rPr>
                  <a:t>predicted</a:t>
                </a:r>
                <a:r>
                  <a:rPr lang="it-IT" dirty="0">
                    <a:latin typeface="Aptos" panose="020B0004020202020204" pitchFamily="34" charset="0"/>
                  </a:rPr>
                  <a:t> </a:t>
                </a:r>
                <a:r>
                  <a:rPr lang="it-IT" dirty="0" err="1">
                    <a:latin typeface="Aptos" panose="020B0004020202020204" pitchFamily="34" charset="0"/>
                  </a:rPr>
                  <a:t>values</a:t>
                </a:r>
                <a:r>
                  <a:rPr lang="it-IT" dirty="0">
                    <a:latin typeface="Aptos" panose="020B0004020202020204" pitchFamily="34" charset="0"/>
                  </a:rPr>
                  <a:t> (</a:t>
                </a:r>
                <a14:m>
                  <m:oMath xmlns:m="http://schemas.openxmlformats.org/officeDocument/2006/math">
                    <m:r>
                      <a:rPr lang="it-IT" b="0" i="1" smtClean="0">
                        <a:latin typeface="Cambria Math" panose="02040503050406030204" pitchFamily="18" charset="0"/>
                      </a:rPr>
                      <m:t>𝑁𝑁</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e>
                    </m:d>
                  </m:oMath>
                </a14:m>
                <a:r>
                  <a:rPr lang="it-IT" i="1" dirty="0">
                    <a:latin typeface="Aptos" panose="020B0004020202020204" pitchFamily="34" charset="0"/>
                  </a:rPr>
                  <a:t> </a:t>
                </a:r>
                <a:r>
                  <a:rPr lang="it-IT" dirty="0">
                    <a:latin typeface="Aptos" panose="020B0004020202020204" pitchFamily="34" charset="0"/>
                  </a:rPr>
                  <a:t>) </a:t>
                </a:r>
                <a:r>
                  <a:rPr lang="it-IT" dirty="0" err="1">
                    <a:latin typeface="Aptos" panose="020B0004020202020204" pitchFamily="34" charset="0"/>
                  </a:rPr>
                  <a:t>were</a:t>
                </a:r>
                <a:r>
                  <a:rPr lang="it-IT" dirty="0">
                    <a:latin typeface="Aptos" panose="020B0004020202020204" pitchFamily="34" charset="0"/>
                  </a:rPr>
                  <a:t> </a:t>
                </a:r>
                <a:r>
                  <a:rPr lang="it-IT" dirty="0" err="1">
                    <a:latin typeface="Aptos" panose="020B0004020202020204" pitchFamily="34" charset="0"/>
                  </a:rPr>
                  <a:t>unscaled</a:t>
                </a:r>
                <a:r>
                  <a:rPr lang="it-IT" dirty="0">
                    <a:latin typeface="Aptos" panose="020B0004020202020204" pitchFamily="34" charset="0"/>
                  </a:rPr>
                  <a:t>, so </a:t>
                </a:r>
                <a:r>
                  <a:rPr lang="it-IT" dirty="0" err="1">
                    <a:latin typeface="Aptos" panose="020B0004020202020204" pitchFamily="34" charset="0"/>
                  </a:rPr>
                  <a:t>that</a:t>
                </a:r>
                <a:r>
                  <a:rPr lang="it-IT" dirty="0">
                    <a:latin typeface="Aptos" panose="020B0004020202020204" pitchFamily="34" charset="0"/>
                  </a:rPr>
                  <a:t> </a:t>
                </a:r>
                <a:r>
                  <a:rPr lang="it-IT" dirty="0" err="1">
                    <a:latin typeface="Aptos" panose="020B0004020202020204" pitchFamily="34" charset="0"/>
                  </a:rPr>
                  <a:t>they</a:t>
                </a:r>
                <a:r>
                  <a:rPr lang="it-IT" dirty="0">
                    <a:latin typeface="Aptos" panose="020B0004020202020204" pitchFamily="34" charset="0"/>
                  </a:rPr>
                  <a:t> </a:t>
                </a:r>
                <a:r>
                  <a:rPr lang="it-IT" dirty="0" err="1">
                    <a:latin typeface="Aptos" panose="020B0004020202020204" pitchFamily="34" charset="0"/>
                  </a:rPr>
                  <a:t>could</a:t>
                </a:r>
                <a:r>
                  <a:rPr lang="it-IT" dirty="0">
                    <a:latin typeface="Aptos" panose="020B0004020202020204" pitchFamily="34" charset="0"/>
                  </a:rPr>
                  <a:t> be </a:t>
                </a:r>
                <a:r>
                  <a:rPr lang="it-IT" dirty="0" err="1">
                    <a:latin typeface="Aptos" panose="020B0004020202020204" pitchFamily="34" charset="0"/>
                  </a:rPr>
                  <a:t>evaluated</a:t>
                </a:r>
                <a:r>
                  <a:rPr lang="it-IT" dirty="0">
                    <a:latin typeface="Aptos" panose="020B0004020202020204" pitchFamily="34" charset="0"/>
                  </a:rPr>
                  <a:t> </a:t>
                </a:r>
                <a:r>
                  <a:rPr lang="it-IT" dirty="0" err="1">
                    <a:latin typeface="Aptos" panose="020B0004020202020204" pitchFamily="34" charset="0"/>
                  </a:rPr>
                  <a:t>against</a:t>
                </a:r>
                <a:r>
                  <a:rPr lang="it-IT" dirty="0">
                    <a:latin typeface="Aptos" panose="020B0004020202020204" pitchFamily="34" charset="0"/>
                  </a:rPr>
                  <a:t> the </a:t>
                </a:r>
                <a:r>
                  <a:rPr lang="it-IT" dirty="0" err="1">
                    <a:latin typeface="Aptos" panose="020B0004020202020204" pitchFamily="34" charset="0"/>
                  </a:rPr>
                  <a:t>true</a:t>
                </a:r>
                <a:r>
                  <a:rPr lang="it-IT" dirty="0">
                    <a:latin typeface="Aptos" panose="020B0004020202020204" pitchFamily="34" charset="0"/>
                  </a:rPr>
                  <a:t> </a:t>
                </a:r>
                <a:r>
                  <a:rPr lang="it-IT" dirty="0" err="1">
                    <a:latin typeface="Aptos" panose="020B0004020202020204" pitchFamily="34" charset="0"/>
                  </a:rPr>
                  <a:t>values</a:t>
                </a:r>
                <a:r>
                  <a:rPr lang="it-IT" dirty="0">
                    <a:latin typeface="Aptos" panose="020B0004020202020204" pitchFamily="34" charset="0"/>
                  </a:rPr>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𝑦</m:t>
                        </m:r>
                      </m:e>
                      <m:sub>
                        <m:r>
                          <a:rPr lang="it-IT" i="1">
                            <a:latin typeface="Cambria Math" panose="02040503050406030204" pitchFamily="18" charset="0"/>
                          </a:rPr>
                          <m:t>𝑖</m:t>
                        </m:r>
                      </m:sub>
                    </m:sSub>
                  </m:oMath>
                </a14:m>
                <a:r>
                  <a:rPr lang="it-IT" dirty="0">
                    <a:latin typeface="Aptos" panose="020B0004020202020204" pitchFamily="34" charset="0"/>
                  </a:rPr>
                  <a:t>)</a:t>
                </a:r>
              </a:p>
              <a:p>
                <a:pPr marL="285750" indent="-285750">
                  <a:buFont typeface="Arial" panose="020B0604020202020204" pitchFamily="34" charset="0"/>
                  <a:buChar char="•"/>
                </a:pPr>
                <a:endParaRPr lang="it-IT" dirty="0">
                  <a:latin typeface="Aptos" panose="020B0004020202020204" pitchFamily="34" charset="0"/>
                </a:endParaRPr>
              </a:p>
              <a:p>
                <a:pPr marL="285750" indent="-285750">
                  <a:buFont typeface="Arial" panose="020B0604020202020204" pitchFamily="34" charset="0"/>
                  <a:buChar char="•"/>
                </a:pPr>
                <a:r>
                  <a:rPr lang="it-IT" b="1" dirty="0">
                    <a:latin typeface="Aptos" panose="020B0004020202020204" pitchFamily="34" charset="0"/>
                  </a:rPr>
                  <a:t>RMSE</a:t>
                </a:r>
                <a:r>
                  <a:rPr lang="it-IT" dirty="0">
                    <a:latin typeface="Aptos" panose="020B0004020202020204" pitchFamily="34" charset="0"/>
                  </a:rPr>
                  <a:t> (Root </a:t>
                </a:r>
                <a:r>
                  <a:rPr lang="it-IT" dirty="0" err="1">
                    <a:latin typeface="Aptos" panose="020B0004020202020204" pitchFamily="34" charset="0"/>
                  </a:rPr>
                  <a:t>Mean</a:t>
                </a:r>
                <a:r>
                  <a:rPr lang="it-IT" dirty="0">
                    <a:latin typeface="Aptos" panose="020B0004020202020204" pitchFamily="34" charset="0"/>
                  </a:rPr>
                  <a:t> </a:t>
                </a:r>
                <a:r>
                  <a:rPr lang="it-IT" dirty="0" err="1">
                    <a:latin typeface="Aptos" panose="020B0004020202020204" pitchFamily="34" charset="0"/>
                  </a:rPr>
                  <a:t>Squared</a:t>
                </a:r>
                <a:r>
                  <a:rPr lang="it-IT" dirty="0">
                    <a:latin typeface="Aptos" panose="020B0004020202020204" pitchFamily="34" charset="0"/>
                  </a:rPr>
                  <a:t> </a:t>
                </a:r>
                <a:r>
                  <a:rPr lang="it-IT" dirty="0" err="1">
                    <a:latin typeface="Aptos" panose="020B0004020202020204" pitchFamily="34" charset="0"/>
                  </a:rPr>
                  <a:t>Error</a:t>
                </a:r>
                <a:r>
                  <a:rPr lang="it-IT" dirty="0">
                    <a:latin typeface="Aptos" panose="020B0004020202020204" pitchFamily="34" charset="0"/>
                  </a:rPr>
                  <a:t>)</a:t>
                </a:r>
              </a:p>
              <a:p>
                <a:endParaRPr lang="it-IT" dirty="0">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𝑅𝑀𝑆𝐸</m:t>
                      </m:r>
                      <m:r>
                        <a:rPr lang="it-IT" b="0" i="1" smtClean="0">
                          <a:latin typeface="Cambria Math" panose="02040503050406030204" pitchFamily="18" charset="0"/>
                        </a:rPr>
                        <m:t>= </m:t>
                      </m:r>
                      <m:rad>
                        <m:radPr>
                          <m:degHide m:val="on"/>
                          <m:ctrlPr>
                            <a:rPr lang="it-IT" b="0" i="1" smtClean="0">
                              <a:latin typeface="Cambria Math" panose="02040503050406030204" pitchFamily="18" charset="0"/>
                            </a:rPr>
                          </m:ctrlPr>
                        </m:radPr>
                        <m:deg/>
                        <m:e>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𝑛</m:t>
                              </m:r>
                            </m:den>
                          </m:f>
                          <m:r>
                            <a:rPr lang="it-IT" b="0" i="1" smtClean="0">
                              <a:latin typeface="Cambria Math" panose="02040503050406030204" pitchFamily="18" charset="0"/>
                            </a:rPr>
                            <m:t> </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𝑛</m:t>
                              </m:r>
                            </m:sup>
                            <m:e>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𝑁𝑁</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𝑖</m:t>
                                          </m:r>
                                        </m:sub>
                                      </m:sSub>
                                    </m:e>
                                  </m:d>
                                </m:e>
                                <m:sup>
                                  <m:r>
                                    <a:rPr lang="it-IT" b="0" i="1" smtClean="0">
                                      <a:latin typeface="Cambria Math" panose="02040503050406030204" pitchFamily="18" charset="0"/>
                                    </a:rPr>
                                    <m:t>2</m:t>
                                  </m:r>
                                </m:sup>
                              </m:sSup>
                            </m:e>
                          </m:nary>
                        </m:e>
                      </m:rad>
                    </m:oMath>
                  </m:oMathPara>
                </a14:m>
                <a:endParaRPr lang="it-IT" dirty="0">
                  <a:latin typeface="Aptos" panose="020B0004020202020204" pitchFamily="34" charset="0"/>
                </a:endParaRPr>
              </a:p>
            </p:txBody>
          </p:sp>
        </mc:Choice>
        <mc:Fallback xmlns="">
          <p:sp>
            <p:nvSpPr>
              <p:cNvPr id="23" name="CasellaDiTesto 22">
                <a:extLst>
                  <a:ext uri="{FF2B5EF4-FFF2-40B4-BE49-F238E27FC236}">
                    <a16:creationId xmlns:a16="http://schemas.microsoft.com/office/drawing/2014/main" id="{DE7BF892-52E3-AD06-DD4C-DE1A119A787D}"/>
                  </a:ext>
                </a:extLst>
              </p:cNvPr>
              <p:cNvSpPr txBox="1">
                <a:spLocks noRot="1" noChangeAspect="1" noMove="1" noResize="1" noEditPoints="1" noAdjustHandles="1" noChangeArrowheads="1" noChangeShapeType="1" noTextEdit="1"/>
              </p:cNvSpPr>
              <p:nvPr/>
            </p:nvSpPr>
            <p:spPr>
              <a:xfrm>
                <a:off x="336822" y="2335927"/>
                <a:ext cx="3683036" cy="3939925"/>
              </a:xfrm>
              <a:prstGeom prst="rect">
                <a:avLst/>
              </a:prstGeom>
              <a:blipFill>
                <a:blip r:embed="rId3"/>
                <a:stretch>
                  <a:fillRect l="-993" t="-618"/>
                </a:stretch>
              </a:blipFill>
            </p:spPr>
            <p:txBody>
              <a:bodyPr/>
              <a:lstStyle/>
              <a:p>
                <a:r>
                  <a:rPr lang="en-GB">
                    <a:noFill/>
                  </a:rPr>
                  <a:t> </a:t>
                </a:r>
              </a:p>
            </p:txBody>
          </p:sp>
        </mc:Fallback>
      </mc:AlternateContent>
      <p:sp>
        <p:nvSpPr>
          <p:cNvPr id="24" name="CasellaDiTesto 23">
            <a:extLst>
              <a:ext uri="{FF2B5EF4-FFF2-40B4-BE49-F238E27FC236}">
                <a16:creationId xmlns:a16="http://schemas.microsoft.com/office/drawing/2014/main" id="{88A8F468-87AB-B379-D47A-2373F9CE5DB3}"/>
              </a:ext>
            </a:extLst>
          </p:cNvPr>
          <p:cNvSpPr txBox="1"/>
          <p:nvPr/>
        </p:nvSpPr>
        <p:spPr>
          <a:xfrm>
            <a:off x="4128271" y="3126819"/>
            <a:ext cx="3755889" cy="2308324"/>
          </a:xfrm>
          <a:prstGeom prst="rect">
            <a:avLst/>
          </a:prstGeom>
          <a:noFill/>
        </p:spPr>
        <p:txBody>
          <a:bodyPr wrap="square">
            <a:spAutoFit/>
          </a:bodyPr>
          <a:lstStyle/>
          <a:p>
            <a:pPr marL="285750" indent="-285750">
              <a:buFont typeface="Arial" panose="020B0604020202020204" pitchFamily="34" charset="0"/>
              <a:buChar char="•"/>
            </a:pPr>
            <a:r>
              <a:rPr lang="it-IT" dirty="0">
                <a:latin typeface="Aptos" panose="020B0004020202020204" pitchFamily="34" charset="0"/>
              </a:rPr>
              <a:t>The class with </a:t>
            </a:r>
            <a:r>
              <a:rPr lang="it-IT" dirty="0" err="1">
                <a:latin typeface="Aptos" panose="020B0004020202020204" pitchFamily="34" charset="0"/>
              </a:rPr>
              <a:t>higher</a:t>
            </a:r>
            <a:r>
              <a:rPr lang="it-IT" dirty="0">
                <a:latin typeface="Aptos" panose="020B0004020202020204" pitchFamily="34" charset="0"/>
              </a:rPr>
              <a:t> </a:t>
            </a:r>
            <a:r>
              <a:rPr lang="it-IT" dirty="0" err="1">
                <a:latin typeface="Aptos" panose="020B0004020202020204" pitchFamily="34" charset="0"/>
              </a:rPr>
              <a:t>probability</a:t>
            </a:r>
            <a:r>
              <a:rPr lang="it-IT" dirty="0">
                <a:latin typeface="Aptos" panose="020B0004020202020204" pitchFamily="34" charset="0"/>
              </a:rPr>
              <a:t> </a:t>
            </a:r>
            <a:r>
              <a:rPr lang="it-IT" dirty="0" err="1">
                <a:latin typeface="Aptos" panose="020B0004020202020204" pitchFamily="34" charset="0"/>
              </a:rPr>
              <a:t>was</a:t>
            </a:r>
            <a:r>
              <a:rPr lang="it-IT" dirty="0">
                <a:latin typeface="Aptos" panose="020B0004020202020204" pitchFamily="34" charset="0"/>
              </a:rPr>
              <a:t> </a:t>
            </a:r>
            <a:r>
              <a:rPr lang="it-IT" dirty="0" err="1">
                <a:latin typeface="Aptos" panose="020B0004020202020204" pitchFamily="34" charset="0"/>
              </a:rPr>
              <a:t>selected</a:t>
            </a:r>
            <a:r>
              <a:rPr lang="it-IT" dirty="0">
                <a:latin typeface="Aptos" panose="020B0004020202020204" pitchFamily="34" charset="0"/>
              </a:rPr>
              <a:t> </a:t>
            </a:r>
            <a:r>
              <a:rPr lang="it-IT" dirty="0" err="1">
                <a:latin typeface="Aptos" panose="020B0004020202020204" pitchFamily="34" charset="0"/>
              </a:rPr>
              <a:t>as</a:t>
            </a:r>
            <a:r>
              <a:rPr lang="it-IT" dirty="0">
                <a:latin typeface="Aptos" panose="020B0004020202020204" pitchFamily="34" charset="0"/>
              </a:rPr>
              <a:t> the </a:t>
            </a:r>
            <a:r>
              <a:rPr lang="it-IT" dirty="0" err="1">
                <a:latin typeface="Aptos" panose="020B0004020202020204" pitchFamily="34" charset="0"/>
              </a:rPr>
              <a:t>predicted</a:t>
            </a:r>
            <a:r>
              <a:rPr lang="it-IT" dirty="0">
                <a:latin typeface="Aptos" panose="020B0004020202020204" pitchFamily="34" charset="0"/>
              </a:rPr>
              <a:t> </a:t>
            </a:r>
            <a:r>
              <a:rPr lang="it-IT" dirty="0" err="1">
                <a:latin typeface="Aptos" panose="020B0004020202020204" pitchFamily="34" charset="0"/>
              </a:rPr>
              <a:t>value</a:t>
            </a:r>
            <a:endParaRPr lang="it-IT" dirty="0">
              <a:latin typeface="Aptos" panose="020B0004020202020204" pitchFamily="34" charset="0"/>
            </a:endParaRPr>
          </a:p>
          <a:p>
            <a:pPr marL="285750" indent="-285750">
              <a:buFont typeface="Arial" panose="020B0604020202020204" pitchFamily="34" charset="0"/>
              <a:buChar char="•"/>
            </a:pPr>
            <a:endParaRPr lang="it-IT" dirty="0">
              <a:latin typeface="Aptos" panose="020B0004020202020204" pitchFamily="34" charset="0"/>
            </a:endParaRPr>
          </a:p>
          <a:p>
            <a:pPr marL="285750" indent="-285750">
              <a:buFont typeface="Arial" panose="020B0604020202020204" pitchFamily="34" charset="0"/>
              <a:buChar char="•"/>
            </a:pPr>
            <a:r>
              <a:rPr lang="it-IT" b="1" dirty="0">
                <a:latin typeface="Aptos" panose="020B0004020202020204" pitchFamily="34" charset="0"/>
              </a:rPr>
              <a:t>AUC</a:t>
            </a:r>
            <a:r>
              <a:rPr lang="it-IT" dirty="0">
                <a:latin typeface="Aptos" panose="020B0004020202020204" pitchFamily="34" charset="0"/>
              </a:rPr>
              <a:t> (Area Under the ROC Curve)</a:t>
            </a:r>
          </a:p>
          <a:p>
            <a:pPr marL="285750" indent="-285750">
              <a:buFont typeface="Arial" panose="020B0604020202020204" pitchFamily="34" charset="0"/>
              <a:buChar char="•"/>
            </a:pPr>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The AUC </a:t>
            </a:r>
            <a:r>
              <a:rPr lang="it-IT" dirty="0" err="1">
                <a:latin typeface="Aptos" panose="020B0004020202020204" pitchFamily="34" charset="0"/>
              </a:rPr>
              <a:t>was</a:t>
            </a:r>
            <a:r>
              <a:rPr lang="it-IT" dirty="0">
                <a:latin typeface="Aptos" panose="020B0004020202020204" pitchFamily="34" charset="0"/>
              </a:rPr>
              <a:t> </a:t>
            </a:r>
            <a:r>
              <a:rPr lang="it-IT" dirty="0" err="1">
                <a:latin typeface="Aptos" panose="020B0004020202020204" pitchFamily="34" charset="0"/>
              </a:rPr>
              <a:t>calculated</a:t>
            </a:r>
            <a:r>
              <a:rPr lang="it-IT" dirty="0">
                <a:latin typeface="Aptos" panose="020B0004020202020204" pitchFamily="34" charset="0"/>
              </a:rPr>
              <a:t> </a:t>
            </a:r>
            <a:r>
              <a:rPr lang="it-IT" dirty="0" err="1">
                <a:latin typeface="Aptos" panose="020B0004020202020204" pitchFamily="34" charset="0"/>
              </a:rPr>
              <a:t>using</a:t>
            </a:r>
            <a:r>
              <a:rPr lang="it-IT" dirty="0">
                <a:latin typeface="Aptos" panose="020B0004020202020204" pitchFamily="34" charset="0"/>
              </a:rPr>
              <a:t> the library </a:t>
            </a:r>
            <a:r>
              <a:rPr lang="it-IT" sz="1600" dirty="0" err="1">
                <a:latin typeface="Cascadia Code Light" panose="020B0609020000020004" pitchFamily="49" charset="0"/>
                <a:ea typeface="Cascadia Code Light" panose="020B0609020000020004" pitchFamily="49" charset="0"/>
                <a:cs typeface="Cascadia Code Light" panose="020B0609020000020004" pitchFamily="49" charset="0"/>
              </a:rPr>
              <a:t>pROC</a:t>
            </a:r>
            <a:endParaRPr lang="it-IT" sz="1600" dirty="0">
              <a:latin typeface="Cascadia Code Light" panose="020B0609020000020004" pitchFamily="49" charset="0"/>
              <a:ea typeface="Cascadia Code Light" panose="020B0609020000020004" pitchFamily="49" charset="0"/>
              <a:cs typeface="Cascadia Code Light" panose="020B0609020000020004" pitchFamily="49" charset="0"/>
            </a:endParaRPr>
          </a:p>
        </p:txBody>
      </p:sp>
      <p:sp>
        <p:nvSpPr>
          <p:cNvPr id="25" name="CasellaDiTesto 24">
            <a:extLst>
              <a:ext uri="{FF2B5EF4-FFF2-40B4-BE49-F238E27FC236}">
                <a16:creationId xmlns:a16="http://schemas.microsoft.com/office/drawing/2014/main" id="{0AB872FC-9C7C-FE3E-811E-9018D463709E}"/>
              </a:ext>
            </a:extLst>
          </p:cNvPr>
          <p:cNvSpPr txBox="1"/>
          <p:nvPr/>
        </p:nvSpPr>
        <p:spPr>
          <a:xfrm>
            <a:off x="8060043" y="3126819"/>
            <a:ext cx="3734757" cy="2862322"/>
          </a:xfrm>
          <a:prstGeom prst="rect">
            <a:avLst/>
          </a:prstGeom>
          <a:noFill/>
        </p:spPr>
        <p:txBody>
          <a:bodyPr wrap="square">
            <a:spAutoFit/>
          </a:bodyPr>
          <a:lstStyle/>
          <a:p>
            <a:pPr marL="285750" indent="-285750">
              <a:buFont typeface="Arial" panose="020B0604020202020204" pitchFamily="34" charset="0"/>
              <a:buChar char="•"/>
            </a:pPr>
            <a:r>
              <a:rPr lang="it-IT" b="1" dirty="0">
                <a:latin typeface="Aptos" panose="020B0004020202020204" pitchFamily="34" charset="0"/>
              </a:rPr>
              <a:t>AUNU</a:t>
            </a:r>
            <a:r>
              <a:rPr lang="it-IT" dirty="0">
                <a:latin typeface="Aptos" panose="020B0004020202020204" pitchFamily="34" charset="0"/>
              </a:rPr>
              <a:t> (AUC of </a:t>
            </a:r>
            <a:r>
              <a:rPr lang="it-IT" dirty="0" err="1">
                <a:latin typeface="Aptos" panose="020B0004020202020204" pitchFamily="34" charset="0"/>
              </a:rPr>
              <a:t>each</a:t>
            </a:r>
            <a:r>
              <a:rPr lang="it-IT" dirty="0">
                <a:latin typeface="Aptos" panose="020B0004020202020204" pitchFamily="34" charset="0"/>
              </a:rPr>
              <a:t> class </a:t>
            </a:r>
            <a:r>
              <a:rPr lang="it-IT" dirty="0" err="1">
                <a:latin typeface="Aptos" panose="020B0004020202020204" pitchFamily="34" charset="0"/>
              </a:rPr>
              <a:t>against</a:t>
            </a:r>
            <a:r>
              <a:rPr lang="it-IT" dirty="0">
                <a:latin typeface="Aptos" panose="020B0004020202020204" pitchFamily="34" charset="0"/>
              </a:rPr>
              <a:t> the </a:t>
            </a:r>
            <a:r>
              <a:rPr lang="it-IT" dirty="0" err="1">
                <a:latin typeface="Aptos" panose="020B0004020202020204" pitchFamily="34" charset="0"/>
              </a:rPr>
              <a:t>rest</a:t>
            </a:r>
            <a:r>
              <a:rPr lang="it-IT" dirty="0">
                <a:latin typeface="Aptos" panose="020B0004020202020204" pitchFamily="34" charset="0"/>
              </a:rPr>
              <a:t>)</a:t>
            </a:r>
          </a:p>
          <a:p>
            <a:pPr marL="285750" indent="-285750">
              <a:buFont typeface="Arial" panose="020B0604020202020204" pitchFamily="34" charset="0"/>
              <a:buChar char="•"/>
            </a:pPr>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AUNU </a:t>
            </a:r>
            <a:r>
              <a:rPr lang="it-IT" dirty="0" err="1">
                <a:latin typeface="Aptos" panose="020B0004020202020204" pitchFamily="34" charset="0"/>
              </a:rPr>
              <a:t>computes</a:t>
            </a:r>
            <a:r>
              <a:rPr lang="it-IT" dirty="0">
                <a:latin typeface="Aptos" panose="020B0004020202020204" pitchFamily="34" charset="0"/>
              </a:rPr>
              <a:t> the AUC </a:t>
            </a:r>
            <a:r>
              <a:rPr lang="it-IT" dirty="0" err="1">
                <a:latin typeface="Aptos" panose="020B0004020202020204" pitchFamily="34" charset="0"/>
              </a:rPr>
              <a:t>considering</a:t>
            </a:r>
            <a:r>
              <a:rPr lang="it-IT" dirty="0">
                <a:latin typeface="Aptos" panose="020B0004020202020204" pitchFamily="34" charset="0"/>
              </a:rPr>
              <a:t> a </a:t>
            </a:r>
            <a:r>
              <a:rPr lang="it-IT" dirty="0" err="1">
                <a:latin typeface="Aptos" panose="020B0004020202020204" pitchFamily="34" charset="0"/>
              </a:rPr>
              <a:t>classifier</a:t>
            </a:r>
            <a:r>
              <a:rPr lang="it-IT" dirty="0">
                <a:latin typeface="Aptos" panose="020B0004020202020204" pitchFamily="34" charset="0"/>
              </a:rPr>
              <a:t> with </a:t>
            </a:r>
            <a:r>
              <a:rPr lang="it-IT" i="1" dirty="0">
                <a:latin typeface="Aptos" panose="020B0004020202020204" pitchFamily="34" charset="0"/>
              </a:rPr>
              <a:t>c</a:t>
            </a:r>
            <a:r>
              <a:rPr lang="it-IT" dirty="0">
                <a:latin typeface="Aptos" panose="020B0004020202020204" pitchFamily="34" charset="0"/>
              </a:rPr>
              <a:t> </a:t>
            </a:r>
            <a:r>
              <a:rPr lang="it-IT" dirty="0" err="1">
                <a:latin typeface="Aptos" panose="020B0004020202020204" pitchFamily="34" charset="0"/>
              </a:rPr>
              <a:t>possible</a:t>
            </a:r>
            <a:r>
              <a:rPr lang="it-IT" dirty="0">
                <a:latin typeface="Aptos" panose="020B0004020202020204" pitchFamily="34" charset="0"/>
              </a:rPr>
              <a:t> classes</a:t>
            </a:r>
          </a:p>
          <a:p>
            <a:pPr marL="285750" indent="-285750">
              <a:buFont typeface="Arial" panose="020B0604020202020204" pitchFamily="34" charset="0"/>
              <a:buChar char="•"/>
            </a:pPr>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The AUNU </a:t>
            </a:r>
            <a:r>
              <a:rPr lang="it-IT" dirty="0" err="1">
                <a:latin typeface="Aptos" panose="020B0004020202020204" pitchFamily="34" charset="0"/>
              </a:rPr>
              <a:t>was</a:t>
            </a:r>
            <a:r>
              <a:rPr lang="it-IT" dirty="0">
                <a:latin typeface="Aptos" panose="020B0004020202020204" pitchFamily="34" charset="0"/>
              </a:rPr>
              <a:t> </a:t>
            </a:r>
            <a:r>
              <a:rPr lang="it-IT" dirty="0" err="1">
                <a:latin typeface="Aptos" panose="020B0004020202020204" pitchFamily="34" charset="0"/>
              </a:rPr>
              <a:t>calculated</a:t>
            </a:r>
            <a:r>
              <a:rPr lang="it-IT" dirty="0">
                <a:latin typeface="Aptos" panose="020B0004020202020204" pitchFamily="34" charset="0"/>
              </a:rPr>
              <a:t> </a:t>
            </a:r>
            <a:r>
              <a:rPr lang="it-IT" dirty="0" err="1">
                <a:latin typeface="Aptos" panose="020B0004020202020204" pitchFamily="34" charset="0"/>
              </a:rPr>
              <a:t>using</a:t>
            </a:r>
            <a:r>
              <a:rPr lang="it-IT" dirty="0">
                <a:latin typeface="Aptos" panose="020B0004020202020204" pitchFamily="34" charset="0"/>
              </a:rPr>
              <a:t> the library </a:t>
            </a:r>
            <a:r>
              <a:rPr lang="it-IT" sz="1600" dirty="0">
                <a:latin typeface="Cascadia Code Light" panose="020B0609020000020004" pitchFamily="49" charset="0"/>
                <a:ea typeface="Cascadia Code Light" panose="020B0609020000020004" pitchFamily="49" charset="0"/>
                <a:cs typeface="Cascadia Code Light" panose="020B0609020000020004" pitchFamily="49" charset="0"/>
              </a:rPr>
              <a:t>mlr3measures</a:t>
            </a:r>
          </a:p>
          <a:p>
            <a:endParaRPr lang="it-IT" dirty="0">
              <a:latin typeface="Aptos" panose="020B0004020202020204" pitchFamily="34" charset="0"/>
            </a:endParaRPr>
          </a:p>
        </p:txBody>
      </p:sp>
      <p:sp>
        <p:nvSpPr>
          <p:cNvPr id="26" name="CasellaDiTesto 25">
            <a:extLst>
              <a:ext uri="{FF2B5EF4-FFF2-40B4-BE49-F238E27FC236}">
                <a16:creationId xmlns:a16="http://schemas.microsoft.com/office/drawing/2014/main" id="{89CB86C0-1EA2-294F-BD96-ECE6C6D8DC6A}"/>
              </a:ext>
            </a:extLst>
          </p:cNvPr>
          <p:cNvSpPr txBox="1"/>
          <p:nvPr/>
        </p:nvSpPr>
        <p:spPr>
          <a:xfrm>
            <a:off x="4116941" y="2339451"/>
            <a:ext cx="7666528" cy="646331"/>
          </a:xfrm>
          <a:prstGeom prst="rect">
            <a:avLst/>
          </a:prstGeom>
          <a:noFill/>
        </p:spPr>
        <p:txBody>
          <a:bodyPr wrap="square">
            <a:spAutoFit/>
          </a:bodyPr>
          <a:lstStyle/>
          <a:p>
            <a:pPr algn="ctr"/>
            <a:r>
              <a:rPr lang="en-GB" i="1" dirty="0">
                <a:latin typeface="Aptos" panose="020B0004020202020204" pitchFamily="34" charset="0"/>
              </a:rPr>
              <a:t>For classification problems, the </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predict</a:t>
            </a:r>
            <a:r>
              <a:rPr lang="en-GB" dirty="0">
                <a:latin typeface="Aptos" panose="020B0004020202020204" pitchFamily="34" charset="0"/>
              </a:rPr>
              <a:t> </a:t>
            </a:r>
            <a:r>
              <a:rPr lang="en-GB" i="1" dirty="0">
                <a:latin typeface="Aptos" panose="020B0004020202020204" pitchFamily="34" charset="0"/>
              </a:rPr>
              <a:t>function outputs the probability of each class of the target variable </a:t>
            </a:r>
          </a:p>
        </p:txBody>
      </p:sp>
    </p:spTree>
    <p:extLst>
      <p:ext uri="{BB962C8B-B14F-4D97-AF65-F5344CB8AC3E}">
        <p14:creationId xmlns:p14="http://schemas.microsoft.com/office/powerpoint/2010/main" val="38369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14/15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344443" y="136525"/>
            <a:ext cx="7249788" cy="461665"/>
          </a:xfrm>
          <a:prstGeom prst="rect">
            <a:avLst/>
          </a:prstGeom>
          <a:noFill/>
        </p:spPr>
        <p:txBody>
          <a:bodyPr wrap="square" rtlCol="0">
            <a:spAutoFit/>
          </a:bodyPr>
          <a:lstStyle/>
          <a:p>
            <a:pPr algn="ctr"/>
            <a:r>
              <a:rPr lang="it-IT" sz="2400" b="1" dirty="0" err="1">
                <a:solidFill>
                  <a:schemeClr val="bg1"/>
                </a:solidFill>
                <a:latin typeface="Aptos" panose="020B0004020202020204" pitchFamily="34" charset="0"/>
              </a:rPr>
              <a:t>Results</a:t>
            </a:r>
            <a:endParaRPr lang="en-GB" sz="2400" b="1" dirty="0">
              <a:solidFill>
                <a:schemeClr val="bg1"/>
              </a:solidFill>
              <a:latin typeface="Aptos" panose="020B0004020202020204" pitchFamily="34" charset="0"/>
            </a:endParaRPr>
          </a:p>
        </p:txBody>
      </p:sp>
      <p:sp>
        <p:nvSpPr>
          <p:cNvPr id="9" name="TextBox 8">
            <a:extLst>
              <a:ext uri="{FF2B5EF4-FFF2-40B4-BE49-F238E27FC236}">
                <a16:creationId xmlns:a16="http://schemas.microsoft.com/office/drawing/2014/main" id="{C9578B8C-7AF9-7812-233E-F3C16FC71D20}"/>
              </a:ext>
            </a:extLst>
          </p:cNvPr>
          <p:cNvSpPr txBox="1"/>
          <p:nvPr/>
        </p:nvSpPr>
        <p:spPr>
          <a:xfrm>
            <a:off x="529770" y="906921"/>
            <a:ext cx="11072076" cy="2308324"/>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After the evaluation of each NN model, the </a:t>
            </a:r>
            <a:r>
              <a:rPr lang="en-US" dirty="0" err="1">
                <a:latin typeface="Aptos" panose="020B0004020202020204" pitchFamily="34" charset="0"/>
              </a:rPr>
              <a:t>dataframe</a:t>
            </a:r>
            <a:r>
              <a:rPr lang="en-US" dirty="0">
                <a:latin typeface="Aptos" panose="020B0004020202020204" pitchFamily="34" charset="0"/>
              </a:rPr>
              <a:t> containing all the results was analyzed, in order to get some insights on which encoder and threshold would generally work best with this type of model. </a:t>
            </a:r>
          </a:p>
          <a:p>
            <a:pPr marL="285750" indent="-285750">
              <a:buFont typeface="Courier New" panose="02070309020205020404" pitchFamily="49" charset="0"/>
              <a:buChar char="o"/>
            </a:pPr>
            <a:r>
              <a:rPr lang="en-US" dirty="0">
                <a:latin typeface="Aptos" panose="020B0004020202020204" pitchFamily="34" charset="0"/>
              </a:rPr>
              <a:t>This </a:t>
            </a:r>
            <a:r>
              <a:rPr lang="en-US" dirty="0" err="1">
                <a:latin typeface="Aptos" panose="020B0004020202020204" pitchFamily="34" charset="0"/>
              </a:rPr>
              <a:t>dataframe</a:t>
            </a:r>
            <a:r>
              <a:rPr lang="en-US" dirty="0">
                <a:latin typeface="Aptos" panose="020B0004020202020204" pitchFamily="34" charset="0"/>
              </a:rPr>
              <a:t> was prepared as follows:</a:t>
            </a:r>
          </a:p>
          <a:p>
            <a:pPr marL="742950" lvl="1" indent="-285750">
              <a:buFont typeface="Arial" panose="020B0604020202020204" pitchFamily="34" charset="0"/>
              <a:buChar char="•"/>
            </a:pPr>
            <a:r>
              <a:rPr lang="it-IT" dirty="0">
                <a:latin typeface="Aptos" panose="020B0004020202020204" pitchFamily="34" charset="0"/>
              </a:rPr>
              <a:t>We </a:t>
            </a:r>
            <a:r>
              <a:rPr lang="it-IT" dirty="0" err="1">
                <a:latin typeface="Aptos" panose="020B0004020202020204" pitchFamily="34" charset="0"/>
              </a:rPr>
              <a:t>considered</a:t>
            </a:r>
            <a:r>
              <a:rPr lang="it-IT" dirty="0">
                <a:latin typeface="Aptos" panose="020B0004020202020204" pitchFamily="34" charset="0"/>
              </a:rPr>
              <a:t> </a:t>
            </a:r>
            <a:r>
              <a:rPr lang="en-US" dirty="0">
                <a:latin typeface="Aptos" panose="020B0004020202020204" pitchFamily="34" charset="0"/>
              </a:rPr>
              <a:t>only datasets with a </a:t>
            </a:r>
            <a:r>
              <a:rPr lang="en-US" b="1" dirty="0">
                <a:latin typeface="Aptos" panose="020B0004020202020204" pitchFamily="34" charset="0"/>
              </a:rPr>
              <a:t>classification task</a:t>
            </a:r>
            <a:r>
              <a:rPr lang="en-US" dirty="0">
                <a:latin typeface="Aptos" panose="020B0004020202020204" pitchFamily="34" charset="0"/>
              </a:rPr>
              <a:t>, either binary or multiclass, since the training and fitting of the NN model was not time-efficient on regression problems.</a:t>
            </a:r>
          </a:p>
          <a:p>
            <a:pPr marL="742950" lvl="1" indent="-285750">
              <a:buFont typeface="Arial" panose="020B0604020202020204" pitchFamily="34" charset="0"/>
              <a:buChar char="•"/>
            </a:pPr>
            <a:r>
              <a:rPr lang="en-US" dirty="0">
                <a:latin typeface="Aptos" panose="020B0004020202020204" pitchFamily="34" charset="0"/>
              </a:rPr>
              <a:t>Additionally, we decided to exclude datasets that, due to their size, would not converge or took too long to do so, making it impossible to train the model for every encoder and threshold.</a:t>
            </a:r>
          </a:p>
          <a:p>
            <a:pPr marL="742950" lvl="1" indent="-285750">
              <a:buFont typeface="Arial" panose="020B0604020202020204" pitchFamily="34" charset="0"/>
              <a:buChar char="•"/>
            </a:pPr>
            <a:r>
              <a:rPr lang="en-US" dirty="0">
                <a:latin typeface="Aptos" panose="020B0004020202020204" pitchFamily="34" charset="0"/>
              </a:rPr>
              <a:t>For the same reason, we removed the columns corresponding to the </a:t>
            </a:r>
            <a:r>
              <a:rPr lang="en-US" i="1" dirty="0">
                <a:latin typeface="Aptos" panose="020B0004020202020204" pitchFamily="34" charset="0"/>
              </a:rPr>
              <a:t>hash </a:t>
            </a:r>
            <a:r>
              <a:rPr lang="en-US" dirty="0">
                <a:latin typeface="Aptos" panose="020B0004020202020204" pitchFamily="34" charset="0"/>
              </a:rPr>
              <a:t>and </a:t>
            </a:r>
            <a:r>
              <a:rPr lang="en-US" i="1" dirty="0" err="1">
                <a:latin typeface="Aptos" panose="020B0004020202020204" pitchFamily="34" charset="0"/>
              </a:rPr>
              <a:t>glmm</a:t>
            </a:r>
            <a:r>
              <a:rPr lang="en-US" dirty="0">
                <a:latin typeface="Aptos" panose="020B0004020202020204" pitchFamily="34" charset="0"/>
              </a:rPr>
              <a:t> encoders.</a:t>
            </a:r>
          </a:p>
        </p:txBody>
      </p:sp>
      <p:pic>
        <p:nvPicPr>
          <p:cNvPr id="12" name="Immagine 11">
            <a:extLst>
              <a:ext uri="{FF2B5EF4-FFF2-40B4-BE49-F238E27FC236}">
                <a16:creationId xmlns:a16="http://schemas.microsoft.com/office/drawing/2014/main" id="{C930024D-1410-58FD-FBB1-399A7E936167}"/>
              </a:ext>
            </a:extLst>
          </p:cNvPr>
          <p:cNvPicPr>
            <a:picLocks noChangeAspect="1"/>
          </p:cNvPicPr>
          <p:nvPr/>
        </p:nvPicPr>
        <p:blipFill rotWithShape="1">
          <a:blip r:embed="rId3">
            <a:extLst>
              <a:ext uri="{28A0092B-C50C-407E-A947-70E740481C1C}">
                <a14:useLocalDpi xmlns:a14="http://schemas.microsoft.com/office/drawing/2010/main" val="0"/>
              </a:ext>
            </a:extLst>
          </a:blip>
          <a:srcRect l="4958" t="2160" r="5434" b="2646"/>
          <a:stretch/>
        </p:blipFill>
        <p:spPr>
          <a:xfrm>
            <a:off x="6548239" y="3215014"/>
            <a:ext cx="5073933" cy="3000622"/>
          </a:xfrm>
          <a:prstGeom prst="rect">
            <a:avLst/>
          </a:prstGeom>
        </p:spPr>
      </p:pic>
      <p:sp>
        <p:nvSpPr>
          <p:cNvPr id="14" name="CasellaDiTesto 13">
            <a:extLst>
              <a:ext uri="{FF2B5EF4-FFF2-40B4-BE49-F238E27FC236}">
                <a16:creationId xmlns:a16="http://schemas.microsoft.com/office/drawing/2014/main" id="{6ED35ADF-35FE-7E7D-6B6C-CEAB9B7C91E1}"/>
              </a:ext>
            </a:extLst>
          </p:cNvPr>
          <p:cNvSpPr txBox="1"/>
          <p:nvPr/>
        </p:nvSpPr>
        <p:spPr>
          <a:xfrm>
            <a:off x="239739" y="4046026"/>
            <a:ext cx="5922412" cy="1200329"/>
          </a:xfrm>
          <a:prstGeom prst="rect">
            <a:avLst/>
          </a:prstGeom>
          <a:noFill/>
        </p:spPr>
        <p:txBody>
          <a:bodyPr wrap="square">
            <a:spAutoFit/>
          </a:bodyPr>
          <a:lstStyle/>
          <a:p>
            <a:r>
              <a:rPr lang="en-US" dirty="0">
                <a:latin typeface="Aptos" panose="020B0004020202020204" pitchFamily="34" charset="0"/>
              </a:rPr>
              <a:t>We performed the</a:t>
            </a:r>
            <a:r>
              <a:rPr lang="en-US" b="1" dirty="0">
                <a:latin typeface="Aptos" panose="020B0004020202020204" pitchFamily="34" charset="0"/>
              </a:rPr>
              <a:t> </a:t>
            </a:r>
            <a:r>
              <a:rPr lang="en-US" b="1" dirty="0" err="1">
                <a:latin typeface="Aptos" panose="020B0004020202020204" pitchFamily="34" charset="0"/>
              </a:rPr>
              <a:t>Nemenyi</a:t>
            </a:r>
            <a:r>
              <a:rPr lang="en-US" b="1" dirty="0">
                <a:latin typeface="Aptos" panose="020B0004020202020204" pitchFamily="34" charset="0"/>
              </a:rPr>
              <a:t> Test </a:t>
            </a:r>
            <a:r>
              <a:rPr lang="en-US" dirty="0">
                <a:latin typeface="Aptos" panose="020B0004020202020204" pitchFamily="34" charset="0"/>
              </a:rPr>
              <a:t>on the results </a:t>
            </a:r>
            <a:r>
              <a:rPr lang="en-US" dirty="0" err="1">
                <a:latin typeface="Aptos" panose="020B0004020202020204" pitchFamily="34" charset="0"/>
              </a:rPr>
              <a:t>dataframe</a:t>
            </a:r>
            <a:r>
              <a:rPr lang="en-US" dirty="0">
                <a:latin typeface="Aptos" panose="020B0004020202020204" pitchFamily="34" charset="0"/>
              </a:rPr>
              <a:t>. </a:t>
            </a:r>
          </a:p>
          <a:p>
            <a:r>
              <a:rPr lang="en-US" dirty="0">
                <a:latin typeface="Aptos" panose="020B0004020202020204" pitchFamily="34" charset="0"/>
              </a:rPr>
              <a:t>the test did not find any significant difference between the mean rankings, so we can’t say that there is one encoding that performs better than the others. </a:t>
            </a:r>
          </a:p>
        </p:txBody>
      </p:sp>
      <p:cxnSp>
        <p:nvCxnSpPr>
          <p:cNvPr id="15" name="Straight Connector 11">
            <a:extLst>
              <a:ext uri="{FF2B5EF4-FFF2-40B4-BE49-F238E27FC236}">
                <a16:creationId xmlns:a16="http://schemas.microsoft.com/office/drawing/2014/main" id="{9A9D6E91-FA24-591F-206F-38777A3C98EE}"/>
              </a:ext>
            </a:extLst>
          </p:cNvPr>
          <p:cNvCxnSpPr>
            <a:cxnSpLocks/>
          </p:cNvCxnSpPr>
          <p:nvPr/>
        </p:nvCxnSpPr>
        <p:spPr>
          <a:xfrm>
            <a:off x="6346068" y="3635325"/>
            <a:ext cx="0" cy="216000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3D6DA3-F7CC-0BA4-9853-399F407BC6D6}"/>
              </a:ext>
            </a:extLst>
          </p:cNvPr>
          <p:cNvSpPr txBox="1"/>
          <p:nvPr/>
        </p:nvSpPr>
        <p:spPr>
          <a:xfrm>
            <a:off x="6520239" y="6077136"/>
            <a:ext cx="2852058" cy="276999"/>
          </a:xfrm>
          <a:prstGeom prst="rect">
            <a:avLst/>
          </a:prstGeom>
          <a:noFill/>
        </p:spPr>
        <p:txBody>
          <a:bodyPr wrap="square" rtlCol="0">
            <a:spAutoFit/>
          </a:bodyPr>
          <a:lstStyle/>
          <a:p>
            <a:r>
              <a:rPr lang="it-IT" sz="1200" i="1" dirty="0">
                <a:latin typeface="Aptos" panose="020B0004020202020204" pitchFamily="34" charset="0"/>
              </a:rPr>
              <a:t>Figure: Critical </a:t>
            </a:r>
            <a:r>
              <a:rPr lang="it-IT" sz="1200" i="1" dirty="0" err="1">
                <a:latin typeface="Aptos" panose="020B0004020202020204" pitchFamily="34" charset="0"/>
              </a:rPr>
              <a:t>Differences</a:t>
            </a:r>
            <a:r>
              <a:rPr lang="it-IT" sz="1200" i="1" dirty="0">
                <a:latin typeface="Aptos" panose="020B0004020202020204" pitchFamily="34" charset="0"/>
              </a:rPr>
              <a:t> plot </a:t>
            </a:r>
            <a:endParaRPr lang="en-GB" i="1" dirty="0">
              <a:latin typeface="Aptos" panose="020B0004020202020204" pitchFamily="34" charset="0"/>
            </a:endParaRPr>
          </a:p>
        </p:txBody>
      </p:sp>
    </p:spTree>
    <p:extLst>
      <p:ext uri="{BB962C8B-B14F-4D97-AF65-F5344CB8AC3E}">
        <p14:creationId xmlns:p14="http://schemas.microsoft.com/office/powerpoint/2010/main" val="2206759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15/15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344443" y="136525"/>
            <a:ext cx="7249788" cy="461665"/>
          </a:xfrm>
          <a:prstGeom prst="rect">
            <a:avLst/>
          </a:prstGeom>
          <a:noFill/>
        </p:spPr>
        <p:txBody>
          <a:bodyPr wrap="square" rtlCol="0">
            <a:spAutoFit/>
          </a:bodyPr>
          <a:lstStyle/>
          <a:p>
            <a:pPr algn="ctr"/>
            <a:r>
              <a:rPr lang="en-US" sz="2400" b="1" dirty="0">
                <a:solidFill>
                  <a:schemeClr val="bg1"/>
                </a:solidFill>
                <a:latin typeface="Aptos" panose="020B0004020202020204" pitchFamily="34" charset="0"/>
              </a:rPr>
              <a:t>Conclusions</a:t>
            </a:r>
          </a:p>
        </p:txBody>
      </p:sp>
      <p:sp>
        <p:nvSpPr>
          <p:cNvPr id="9" name="TextBox 8">
            <a:extLst>
              <a:ext uri="{FF2B5EF4-FFF2-40B4-BE49-F238E27FC236}">
                <a16:creationId xmlns:a16="http://schemas.microsoft.com/office/drawing/2014/main" id="{C9578B8C-7AF9-7812-233E-F3C16FC71D20}"/>
              </a:ext>
            </a:extLst>
          </p:cNvPr>
          <p:cNvSpPr txBox="1"/>
          <p:nvPr/>
        </p:nvSpPr>
        <p:spPr>
          <a:xfrm>
            <a:off x="529770" y="906921"/>
            <a:ext cx="11265030" cy="1200329"/>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We report here also the boxplots plotted from the results </a:t>
            </a:r>
            <a:r>
              <a:rPr lang="en-US" dirty="0" err="1">
                <a:latin typeface="Aptos" panose="020B0004020202020204" pitchFamily="34" charset="0"/>
              </a:rPr>
              <a:t>dataframe</a:t>
            </a:r>
            <a:r>
              <a:rPr lang="en-US" dirty="0">
                <a:latin typeface="Aptos" panose="020B0004020202020204" pitchFamily="34" charset="0"/>
              </a:rPr>
              <a:t>, which are consistent with the results of the </a:t>
            </a:r>
            <a:r>
              <a:rPr lang="en-US" dirty="0" err="1">
                <a:latin typeface="Aptos" panose="020B0004020202020204" pitchFamily="34" charset="0"/>
              </a:rPr>
              <a:t>Nemenyi</a:t>
            </a:r>
            <a:r>
              <a:rPr lang="en-US" dirty="0">
                <a:latin typeface="Aptos" panose="020B0004020202020204" pitchFamily="34" charset="0"/>
              </a:rPr>
              <a:t> test: the median of all the encoders is similar, and the slight differences might be attributed to </a:t>
            </a:r>
            <a:r>
              <a:rPr lang="en-US" u="sng" dirty="0">
                <a:latin typeface="Aptos" panose="020B0004020202020204" pitchFamily="34" charset="0"/>
              </a:rPr>
              <a:t>randomness</a:t>
            </a:r>
            <a:r>
              <a:rPr lang="en-US" dirty="0">
                <a:latin typeface="Aptos" panose="020B0004020202020204" pitchFamily="34" charset="0"/>
              </a:rPr>
              <a:t>. </a:t>
            </a:r>
          </a:p>
          <a:p>
            <a:pPr marL="285750" indent="-285750">
              <a:buFont typeface="Courier New" panose="02070309020205020404" pitchFamily="49" charset="0"/>
              <a:buChar char="o"/>
            </a:pPr>
            <a:endParaRPr lang="it-IT" dirty="0">
              <a:latin typeface="Aptos" panose="020B0004020202020204" pitchFamily="34" charset="0"/>
            </a:endParaRPr>
          </a:p>
        </p:txBody>
      </p:sp>
      <p:pic>
        <p:nvPicPr>
          <p:cNvPr id="10" name="Immagine 9">
            <a:extLst>
              <a:ext uri="{FF2B5EF4-FFF2-40B4-BE49-F238E27FC236}">
                <a16:creationId xmlns:a16="http://schemas.microsoft.com/office/drawing/2014/main" id="{9F36A61D-FBF9-F9A8-9548-0DFFA2FA5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22" y="2466296"/>
            <a:ext cx="5545328" cy="2984004"/>
          </a:xfrm>
          <a:prstGeom prst="rect">
            <a:avLst/>
          </a:prstGeom>
        </p:spPr>
      </p:pic>
      <p:sp>
        <p:nvSpPr>
          <p:cNvPr id="12" name="CasellaDiTesto 11">
            <a:extLst>
              <a:ext uri="{FF2B5EF4-FFF2-40B4-BE49-F238E27FC236}">
                <a16:creationId xmlns:a16="http://schemas.microsoft.com/office/drawing/2014/main" id="{DEB694D4-7AF3-AAE2-3919-C259C169DD5F}"/>
              </a:ext>
            </a:extLst>
          </p:cNvPr>
          <p:cNvSpPr txBox="1"/>
          <p:nvPr/>
        </p:nvSpPr>
        <p:spPr>
          <a:xfrm>
            <a:off x="5969337" y="2157378"/>
            <a:ext cx="5780080" cy="3693319"/>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Aptos" panose="020B0004020202020204" pitchFamily="34" charset="0"/>
              </a:rPr>
              <a:t>Considering the overall results, we can say that </a:t>
            </a:r>
            <a:r>
              <a:rPr lang="en-US" b="1" dirty="0">
                <a:latin typeface="Aptos" panose="020B0004020202020204" pitchFamily="34" charset="0"/>
              </a:rPr>
              <a:t>the type of encoding doesn’t majorly influence the performance of the NN model</a:t>
            </a:r>
            <a:r>
              <a:rPr lang="en-US" dirty="0">
                <a:latin typeface="Aptos" panose="020B0004020202020204" pitchFamily="34" charset="0"/>
              </a:rPr>
              <a:t>, but there may be a few reasons for this unexpected result: </a:t>
            </a:r>
          </a:p>
          <a:p>
            <a:pPr marL="742950" lvl="1" indent="-285750">
              <a:buFont typeface="Arial" panose="020B0604020202020204" pitchFamily="34" charset="0"/>
              <a:buChar char="•"/>
            </a:pPr>
            <a:r>
              <a:rPr lang="en-US" dirty="0">
                <a:latin typeface="Aptos" panose="020B0004020202020204" pitchFamily="34" charset="0"/>
              </a:rPr>
              <a:t>The training of NN is computationally complex, so in order to be able to run all the code we had to set the parameters in a way that could have negatively impacted the performance.</a:t>
            </a:r>
          </a:p>
          <a:p>
            <a:pPr marL="742950" lvl="1" indent="-285750">
              <a:buFont typeface="Arial" panose="020B0604020202020204" pitchFamily="34" charset="0"/>
              <a:buChar char="•"/>
            </a:pPr>
            <a:r>
              <a:rPr lang="en-US" dirty="0">
                <a:latin typeface="Aptos" panose="020B0004020202020204" pitchFamily="34" charset="0"/>
              </a:rPr>
              <a:t>We had to drop the columns corresponding to the </a:t>
            </a:r>
            <a:r>
              <a:rPr lang="en-US" i="1" dirty="0" err="1">
                <a:latin typeface="Aptos" panose="020B0004020202020204" pitchFamily="34" charset="0"/>
              </a:rPr>
              <a:t>glmm</a:t>
            </a:r>
            <a:r>
              <a:rPr lang="en-US" dirty="0">
                <a:latin typeface="Aptos" panose="020B0004020202020204" pitchFamily="34" charset="0"/>
              </a:rPr>
              <a:t> results, since we couldn’t compute them for all datasets, but when present, it provided better results.  </a:t>
            </a:r>
          </a:p>
          <a:p>
            <a:pPr marL="742950" lvl="1" indent="-285750">
              <a:buFont typeface="Arial" panose="020B0604020202020204" pitchFamily="34" charset="0"/>
              <a:buChar char="•"/>
            </a:pPr>
            <a:endParaRPr lang="en-US" dirty="0">
              <a:latin typeface="Aptos" panose="020B0004020202020204" pitchFamily="34" charset="0"/>
            </a:endParaRPr>
          </a:p>
        </p:txBody>
      </p:sp>
      <p:cxnSp>
        <p:nvCxnSpPr>
          <p:cNvPr id="13" name="Straight Connector 11">
            <a:extLst>
              <a:ext uri="{FF2B5EF4-FFF2-40B4-BE49-F238E27FC236}">
                <a16:creationId xmlns:a16="http://schemas.microsoft.com/office/drawing/2014/main" id="{2E7FCF3C-4448-9316-4A19-9F815217356B}"/>
              </a:ext>
            </a:extLst>
          </p:cNvPr>
          <p:cNvCxnSpPr>
            <a:cxnSpLocks/>
          </p:cNvCxnSpPr>
          <p:nvPr/>
        </p:nvCxnSpPr>
        <p:spPr>
          <a:xfrm>
            <a:off x="5932950" y="2201369"/>
            <a:ext cx="0" cy="360000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DE2D859-CB9C-549C-9661-332461FB5E7A}"/>
              </a:ext>
            </a:extLst>
          </p:cNvPr>
          <p:cNvSpPr txBox="1"/>
          <p:nvPr/>
        </p:nvSpPr>
        <p:spPr>
          <a:xfrm>
            <a:off x="473373" y="5487826"/>
            <a:ext cx="4149425" cy="276999"/>
          </a:xfrm>
          <a:prstGeom prst="rect">
            <a:avLst/>
          </a:prstGeom>
          <a:noFill/>
        </p:spPr>
        <p:txBody>
          <a:bodyPr wrap="square" rtlCol="0">
            <a:spAutoFit/>
          </a:bodyPr>
          <a:lstStyle/>
          <a:p>
            <a:r>
              <a:rPr lang="it-IT" sz="1200" i="1" dirty="0">
                <a:latin typeface="Aptos" panose="020B0004020202020204" pitchFamily="34" charset="0"/>
              </a:rPr>
              <a:t>Figure:  </a:t>
            </a:r>
            <a:r>
              <a:rPr lang="it-IT" sz="1200" i="1" dirty="0" err="1">
                <a:latin typeface="Aptos" panose="020B0004020202020204" pitchFamily="34" charset="0"/>
              </a:rPr>
              <a:t>boxplot</a:t>
            </a:r>
            <a:r>
              <a:rPr lang="it-IT" sz="1200" i="1" dirty="0">
                <a:latin typeface="Aptos" panose="020B0004020202020204" pitchFamily="34" charset="0"/>
              </a:rPr>
              <a:t> for </a:t>
            </a:r>
            <a:r>
              <a:rPr lang="it-IT" sz="1200" i="1" dirty="0" err="1">
                <a:latin typeface="Aptos" panose="020B0004020202020204" pitchFamily="34" charset="0"/>
              </a:rPr>
              <a:t>each</a:t>
            </a:r>
            <a:r>
              <a:rPr lang="it-IT" sz="1200" i="1" dirty="0">
                <a:latin typeface="Aptos" panose="020B0004020202020204" pitchFamily="34" charset="0"/>
              </a:rPr>
              <a:t> encoder on </a:t>
            </a:r>
            <a:r>
              <a:rPr lang="it-IT" sz="1200" i="1" dirty="0" err="1">
                <a:latin typeface="Aptos" panose="020B0004020202020204" pitchFamily="34" charset="0"/>
              </a:rPr>
              <a:t>each</a:t>
            </a:r>
            <a:r>
              <a:rPr lang="it-IT" sz="1200" i="1" dirty="0">
                <a:latin typeface="Aptos" panose="020B0004020202020204" pitchFamily="34" charset="0"/>
              </a:rPr>
              <a:t> dataset</a:t>
            </a:r>
            <a:endParaRPr lang="en-GB" i="1" dirty="0">
              <a:latin typeface="Aptos" panose="020B0004020202020204" pitchFamily="34" charset="0"/>
            </a:endParaRPr>
          </a:p>
        </p:txBody>
      </p:sp>
    </p:spTree>
    <p:extLst>
      <p:ext uri="{BB962C8B-B14F-4D97-AF65-F5344CB8AC3E}">
        <p14:creationId xmlns:p14="http://schemas.microsoft.com/office/powerpoint/2010/main" val="378644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Oval 98">
            <a:extLst>
              <a:ext uri="{FF2B5EF4-FFF2-40B4-BE49-F238E27FC236}">
                <a16:creationId xmlns:a16="http://schemas.microsoft.com/office/drawing/2014/main" id="{A171630A-D8FE-D9A9-27D2-0B8A50DAC52B}"/>
              </a:ext>
            </a:extLst>
          </p:cNvPr>
          <p:cNvSpPr/>
          <p:nvPr/>
        </p:nvSpPr>
        <p:spPr>
          <a:xfrm>
            <a:off x="7291917" y="5181153"/>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B9A6475E-B1A8-2455-31A5-9175679971D5}"/>
              </a:ext>
            </a:extLst>
          </p:cNvPr>
          <p:cNvSpPr/>
          <p:nvPr/>
        </p:nvSpPr>
        <p:spPr>
          <a:xfrm>
            <a:off x="7325535" y="4605348"/>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FE5E70E-EAA5-E165-8D08-02875434DFDA}"/>
              </a:ext>
            </a:extLst>
          </p:cNvPr>
          <p:cNvSpPr/>
          <p:nvPr/>
        </p:nvSpPr>
        <p:spPr>
          <a:xfrm>
            <a:off x="7294963" y="4063134"/>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9A76E91B-050F-6AB0-8226-713C37A53C32}"/>
              </a:ext>
            </a:extLst>
          </p:cNvPr>
          <p:cNvSpPr/>
          <p:nvPr/>
        </p:nvSpPr>
        <p:spPr>
          <a:xfrm>
            <a:off x="7272457" y="3533363"/>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E4EA1E5-A330-ED30-0321-E095F8C0FB07}"/>
              </a:ext>
            </a:extLst>
          </p:cNvPr>
          <p:cNvSpPr/>
          <p:nvPr/>
        </p:nvSpPr>
        <p:spPr>
          <a:xfrm>
            <a:off x="7272457" y="2964390"/>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6E1DE941-FA6C-4E7A-BA33-B07B777B1A32}"/>
              </a:ext>
            </a:extLst>
          </p:cNvPr>
          <p:cNvSpPr/>
          <p:nvPr/>
        </p:nvSpPr>
        <p:spPr>
          <a:xfrm>
            <a:off x="7265672" y="1343103"/>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3E9211BB-A837-F38B-066E-32B9BA56B232}"/>
              </a:ext>
            </a:extLst>
          </p:cNvPr>
          <p:cNvSpPr/>
          <p:nvPr/>
        </p:nvSpPr>
        <p:spPr>
          <a:xfrm>
            <a:off x="7272457" y="778790"/>
            <a:ext cx="500743" cy="48100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1/15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20" name="TextBox 19">
            <a:extLst>
              <a:ext uri="{FF2B5EF4-FFF2-40B4-BE49-F238E27FC236}">
                <a16:creationId xmlns:a16="http://schemas.microsoft.com/office/drawing/2014/main" id="{5387F8CA-82C2-2243-06FB-C1A37D9AA335}"/>
              </a:ext>
            </a:extLst>
          </p:cNvPr>
          <p:cNvSpPr txBox="1"/>
          <p:nvPr/>
        </p:nvSpPr>
        <p:spPr>
          <a:xfrm>
            <a:off x="7294963" y="654689"/>
            <a:ext cx="2795702" cy="5355312"/>
          </a:xfrm>
          <a:prstGeom prst="rect">
            <a:avLst/>
          </a:prstGeom>
          <a:noFill/>
        </p:spPr>
        <p:txBody>
          <a:bodyPr wrap="none" rtlCol="0">
            <a:spAutoFit/>
          </a:bodyPr>
          <a:lstStyle/>
          <a:p>
            <a:pPr>
              <a:lnSpc>
                <a:spcPct val="150000"/>
              </a:lnSpc>
              <a:buClr>
                <a:schemeClr val="accent1">
                  <a:lumMod val="20000"/>
                  <a:lumOff val="80000"/>
                </a:schemeClr>
              </a:buClr>
              <a:buSzPct val="100000"/>
            </a:pPr>
            <a:r>
              <a:rPr lang="it-IT" sz="2400" b="1" dirty="0" err="1">
                <a:latin typeface="Aptos" panose="020B0004020202020204" pitchFamily="34" charset="0"/>
              </a:rPr>
              <a:t>Introduction</a:t>
            </a:r>
            <a:endParaRPr lang="it-IT" sz="2400" b="1" dirty="0">
              <a:latin typeface="Aptos" panose="020B0004020202020204" pitchFamily="34" charset="0"/>
            </a:endParaRPr>
          </a:p>
          <a:p>
            <a:pPr>
              <a:lnSpc>
                <a:spcPct val="150000"/>
              </a:lnSpc>
              <a:buClr>
                <a:schemeClr val="accent1">
                  <a:lumMod val="20000"/>
                  <a:lumOff val="80000"/>
                </a:schemeClr>
              </a:buClr>
              <a:buSzPct val="100000"/>
            </a:pPr>
            <a:r>
              <a:rPr lang="it-IT" sz="2400" b="1" dirty="0" err="1">
                <a:latin typeface="Aptos" panose="020B0004020202020204" pitchFamily="34" charset="0"/>
              </a:rPr>
              <a:t>Encodings</a:t>
            </a:r>
            <a:endParaRPr lang="it-IT" sz="2400" b="1" dirty="0">
              <a:latin typeface="Aptos" panose="020B0004020202020204" pitchFamily="34" charset="0"/>
            </a:endParaRPr>
          </a:p>
          <a:p>
            <a:pPr lvl="1">
              <a:lnSpc>
                <a:spcPct val="150000"/>
              </a:lnSpc>
              <a:buClr>
                <a:schemeClr val="accent1">
                  <a:lumMod val="20000"/>
                  <a:lumOff val="80000"/>
                </a:schemeClr>
              </a:buClr>
              <a:buSzPct val="100000"/>
            </a:pPr>
            <a:r>
              <a:rPr lang="it-IT" sz="2400" dirty="0">
                <a:latin typeface="Aptos" panose="020B0004020202020204" pitchFamily="34" charset="0"/>
              </a:rPr>
              <a:t> Target </a:t>
            </a:r>
            <a:r>
              <a:rPr lang="it-IT" sz="2400" dirty="0" err="1">
                <a:latin typeface="Aptos" panose="020B0004020202020204" pitchFamily="34" charset="0"/>
              </a:rPr>
              <a:t>based</a:t>
            </a:r>
            <a:endParaRPr lang="it-IT" sz="2400" dirty="0">
              <a:latin typeface="Aptos" panose="020B0004020202020204" pitchFamily="34" charset="0"/>
            </a:endParaRPr>
          </a:p>
          <a:p>
            <a:pPr lvl="1">
              <a:lnSpc>
                <a:spcPct val="150000"/>
              </a:lnSpc>
              <a:buClr>
                <a:schemeClr val="accent1">
                  <a:lumMod val="20000"/>
                  <a:lumOff val="80000"/>
                </a:schemeClr>
              </a:buClr>
              <a:buSzPct val="100000"/>
            </a:pPr>
            <a:r>
              <a:rPr lang="it-IT" sz="2400" dirty="0">
                <a:latin typeface="Aptos" panose="020B0004020202020204" pitchFamily="34" charset="0"/>
              </a:rPr>
              <a:t> Target </a:t>
            </a:r>
            <a:r>
              <a:rPr lang="it-IT" sz="2400" dirty="0" err="1">
                <a:latin typeface="Aptos" panose="020B0004020202020204" pitchFamily="34" charset="0"/>
              </a:rPr>
              <a:t>agnostic</a:t>
            </a:r>
            <a:endParaRPr lang="it-IT" sz="2400" dirty="0">
              <a:latin typeface="Aptos" panose="020B0004020202020204" pitchFamily="34" charset="0"/>
            </a:endParaRPr>
          </a:p>
          <a:p>
            <a:pPr>
              <a:lnSpc>
                <a:spcPct val="150000"/>
              </a:lnSpc>
              <a:buClr>
                <a:schemeClr val="accent1">
                  <a:lumMod val="20000"/>
                  <a:lumOff val="80000"/>
                </a:schemeClr>
              </a:buClr>
              <a:buSzPct val="100000"/>
            </a:pPr>
            <a:r>
              <a:rPr lang="it-IT" sz="2400" b="1" dirty="0">
                <a:latin typeface="Aptos" panose="020B0004020202020204" pitchFamily="34" charset="0"/>
              </a:rPr>
              <a:t>C</a:t>
            </a:r>
            <a:r>
              <a:rPr lang="en-GB" sz="2400" b="1" dirty="0" err="1">
                <a:latin typeface="Aptos" panose="020B0004020202020204" pitchFamily="34" charset="0"/>
              </a:rPr>
              <a:t>ontrol</a:t>
            </a:r>
            <a:r>
              <a:rPr lang="en-GB" sz="2400" b="1" dirty="0">
                <a:latin typeface="Aptos" panose="020B0004020202020204" pitchFamily="34" charset="0"/>
              </a:rPr>
              <a:t> conditions</a:t>
            </a:r>
          </a:p>
          <a:p>
            <a:pPr>
              <a:lnSpc>
                <a:spcPct val="150000"/>
              </a:lnSpc>
              <a:buClr>
                <a:schemeClr val="accent1">
                  <a:lumMod val="20000"/>
                  <a:lumOff val="80000"/>
                </a:schemeClr>
              </a:buClr>
              <a:buSzPct val="100000"/>
            </a:pPr>
            <a:r>
              <a:rPr lang="en-GB" sz="2400" b="1" dirty="0">
                <a:latin typeface="Aptos" panose="020B0004020202020204" pitchFamily="34" charset="0"/>
              </a:rPr>
              <a:t>General settings</a:t>
            </a:r>
          </a:p>
          <a:p>
            <a:pPr>
              <a:lnSpc>
                <a:spcPct val="150000"/>
              </a:lnSpc>
              <a:buClr>
                <a:schemeClr val="accent1">
                  <a:lumMod val="20000"/>
                  <a:lumOff val="80000"/>
                </a:schemeClr>
              </a:buClr>
              <a:buSzPct val="100000"/>
            </a:pPr>
            <a:r>
              <a:rPr lang="en-GB" sz="2400" b="1" dirty="0">
                <a:latin typeface="Aptos" panose="020B0004020202020204" pitchFamily="34" charset="0"/>
              </a:rPr>
              <a:t>Model</a:t>
            </a:r>
          </a:p>
          <a:p>
            <a:pPr>
              <a:lnSpc>
                <a:spcPct val="150000"/>
              </a:lnSpc>
              <a:buClr>
                <a:schemeClr val="accent1">
                  <a:lumMod val="20000"/>
                  <a:lumOff val="80000"/>
                </a:schemeClr>
              </a:buClr>
              <a:buSzPct val="100000"/>
            </a:pPr>
            <a:r>
              <a:rPr lang="en-GB" sz="2400" b="1" dirty="0">
                <a:latin typeface="Aptos" panose="020B0004020202020204" pitchFamily="34" charset="0"/>
              </a:rPr>
              <a:t>Pipeline</a:t>
            </a:r>
          </a:p>
          <a:p>
            <a:pPr>
              <a:lnSpc>
                <a:spcPct val="150000"/>
              </a:lnSpc>
              <a:buClr>
                <a:schemeClr val="accent1">
                  <a:lumMod val="20000"/>
                  <a:lumOff val="80000"/>
                </a:schemeClr>
              </a:buClr>
              <a:buSzPct val="100000"/>
            </a:pPr>
            <a:r>
              <a:rPr lang="en-GB" sz="2400" b="1" dirty="0">
                <a:latin typeface="Aptos" panose="020B0004020202020204" pitchFamily="34" charset="0"/>
              </a:rPr>
              <a:t>Results</a:t>
            </a:r>
          </a:p>
          <a:p>
            <a:endParaRPr lang="en-GB" dirty="0"/>
          </a:p>
        </p:txBody>
      </p:sp>
      <p:cxnSp>
        <p:nvCxnSpPr>
          <p:cNvPr id="43" name="Straight Connector 42">
            <a:extLst>
              <a:ext uri="{FF2B5EF4-FFF2-40B4-BE49-F238E27FC236}">
                <a16:creationId xmlns:a16="http://schemas.microsoft.com/office/drawing/2014/main" id="{91AC8B66-2651-05B4-A817-0FEF6AA36900}"/>
              </a:ext>
            </a:extLst>
          </p:cNvPr>
          <p:cNvCxnSpPr>
            <a:cxnSpLocks/>
          </p:cNvCxnSpPr>
          <p:nvPr/>
        </p:nvCxnSpPr>
        <p:spPr>
          <a:xfrm>
            <a:off x="7200620" y="654689"/>
            <a:ext cx="0" cy="1262743"/>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35134ED-59A0-DC23-8D57-C5E4E312CA3A}"/>
              </a:ext>
            </a:extLst>
          </p:cNvPr>
          <p:cNvCxnSpPr>
            <a:cxnSpLocks/>
          </p:cNvCxnSpPr>
          <p:nvPr/>
        </p:nvCxnSpPr>
        <p:spPr>
          <a:xfrm>
            <a:off x="7200620" y="1917432"/>
            <a:ext cx="500743"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856CFF1-104D-BEBC-C432-DDD572F6D82E}"/>
              </a:ext>
            </a:extLst>
          </p:cNvPr>
          <p:cNvCxnSpPr>
            <a:cxnSpLocks/>
          </p:cNvCxnSpPr>
          <p:nvPr/>
        </p:nvCxnSpPr>
        <p:spPr>
          <a:xfrm>
            <a:off x="7701363" y="1917432"/>
            <a:ext cx="0" cy="907143"/>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419E74-444E-BCC7-0CB9-CBE716BB137C}"/>
              </a:ext>
            </a:extLst>
          </p:cNvPr>
          <p:cNvCxnSpPr>
            <a:cxnSpLocks/>
          </p:cNvCxnSpPr>
          <p:nvPr/>
        </p:nvCxnSpPr>
        <p:spPr>
          <a:xfrm>
            <a:off x="7200620" y="2824575"/>
            <a:ext cx="500743"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80E04A5-9523-7E6A-47C4-7491B5B2931E}"/>
              </a:ext>
            </a:extLst>
          </p:cNvPr>
          <p:cNvCxnSpPr>
            <a:cxnSpLocks/>
          </p:cNvCxnSpPr>
          <p:nvPr/>
        </p:nvCxnSpPr>
        <p:spPr>
          <a:xfrm flipV="1">
            <a:off x="7200620" y="2824575"/>
            <a:ext cx="0" cy="3038343"/>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B970158-EC0B-4E7C-26CC-F71A662296DE}"/>
              </a:ext>
            </a:extLst>
          </p:cNvPr>
          <p:cNvCxnSpPr>
            <a:cxnSpLocks/>
          </p:cNvCxnSpPr>
          <p:nvPr/>
        </p:nvCxnSpPr>
        <p:spPr>
          <a:xfrm>
            <a:off x="7070705" y="1010289"/>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E78637F-DD4D-D1C6-166A-745E0C792400}"/>
              </a:ext>
            </a:extLst>
          </p:cNvPr>
          <p:cNvCxnSpPr>
            <a:cxnSpLocks/>
          </p:cNvCxnSpPr>
          <p:nvPr/>
        </p:nvCxnSpPr>
        <p:spPr>
          <a:xfrm>
            <a:off x="7078200" y="1554575"/>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30873A-3514-0660-8F1D-CF12A4F79D54}"/>
              </a:ext>
            </a:extLst>
          </p:cNvPr>
          <p:cNvCxnSpPr>
            <a:cxnSpLocks/>
          </p:cNvCxnSpPr>
          <p:nvPr/>
        </p:nvCxnSpPr>
        <p:spPr>
          <a:xfrm>
            <a:off x="7559849" y="2142403"/>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9F86922-7EF5-70BA-E457-6930E62801D1}"/>
              </a:ext>
            </a:extLst>
          </p:cNvPr>
          <p:cNvCxnSpPr>
            <a:cxnSpLocks/>
          </p:cNvCxnSpPr>
          <p:nvPr/>
        </p:nvCxnSpPr>
        <p:spPr>
          <a:xfrm>
            <a:off x="7559849" y="2635889"/>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FCEE39C-16B8-E762-3D9C-75E50E5A1F5E}"/>
              </a:ext>
            </a:extLst>
          </p:cNvPr>
          <p:cNvCxnSpPr>
            <a:cxnSpLocks/>
          </p:cNvCxnSpPr>
          <p:nvPr/>
        </p:nvCxnSpPr>
        <p:spPr>
          <a:xfrm>
            <a:off x="7051525" y="3204444"/>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3FA285B-AA3E-B7B1-EEAF-8894ED13012B}"/>
              </a:ext>
            </a:extLst>
          </p:cNvPr>
          <p:cNvCxnSpPr>
            <a:cxnSpLocks/>
          </p:cNvCxnSpPr>
          <p:nvPr/>
        </p:nvCxnSpPr>
        <p:spPr>
          <a:xfrm>
            <a:off x="7055883" y="3764661"/>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EE3C66-A033-2C78-B719-DE34B18C92F3}"/>
              </a:ext>
            </a:extLst>
          </p:cNvPr>
          <p:cNvCxnSpPr>
            <a:cxnSpLocks/>
          </p:cNvCxnSpPr>
          <p:nvPr/>
        </p:nvCxnSpPr>
        <p:spPr>
          <a:xfrm>
            <a:off x="7055715" y="4290041"/>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5C0AD73-0725-8512-0B06-F0D0C8A6AA65}"/>
              </a:ext>
            </a:extLst>
          </p:cNvPr>
          <p:cNvCxnSpPr>
            <a:cxnSpLocks/>
          </p:cNvCxnSpPr>
          <p:nvPr/>
        </p:nvCxnSpPr>
        <p:spPr>
          <a:xfrm>
            <a:off x="7059106" y="4834803"/>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8C1EF43-1959-DAE0-4D3D-110995D61425}"/>
              </a:ext>
            </a:extLst>
          </p:cNvPr>
          <p:cNvCxnSpPr>
            <a:cxnSpLocks/>
          </p:cNvCxnSpPr>
          <p:nvPr/>
        </p:nvCxnSpPr>
        <p:spPr>
          <a:xfrm>
            <a:off x="7081172" y="5406721"/>
            <a:ext cx="283028"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31CBEF5-8502-C0CC-83B4-545BFB983844}"/>
              </a:ext>
            </a:extLst>
          </p:cNvPr>
          <p:cNvCxnSpPr>
            <a:cxnSpLocks/>
          </p:cNvCxnSpPr>
          <p:nvPr/>
        </p:nvCxnSpPr>
        <p:spPr>
          <a:xfrm flipH="1">
            <a:off x="239739" y="667553"/>
            <a:ext cx="6979975" cy="46064"/>
          </a:xfrm>
          <a:prstGeom prst="straightConnector1">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9BFC01-4AC7-F56C-C6C4-4806FE2E406F}"/>
              </a:ext>
            </a:extLst>
          </p:cNvPr>
          <p:cNvCxnSpPr>
            <a:cxnSpLocks/>
          </p:cNvCxnSpPr>
          <p:nvPr/>
        </p:nvCxnSpPr>
        <p:spPr>
          <a:xfrm>
            <a:off x="7200620" y="5843547"/>
            <a:ext cx="4751641" cy="17825"/>
          </a:xfrm>
          <a:prstGeom prst="straightConnector1">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DF907DA-2DCB-F28E-4122-F190CE905A16}"/>
              </a:ext>
            </a:extLst>
          </p:cNvPr>
          <p:cNvSpPr txBox="1"/>
          <p:nvPr/>
        </p:nvSpPr>
        <p:spPr>
          <a:xfrm>
            <a:off x="2101335" y="2883676"/>
            <a:ext cx="3687339" cy="784830"/>
          </a:xfrm>
          <a:prstGeom prst="rect">
            <a:avLst/>
          </a:prstGeom>
          <a:noFill/>
        </p:spPr>
        <p:txBody>
          <a:bodyPr wrap="square" rtlCol="0">
            <a:spAutoFit/>
          </a:bodyPr>
          <a:lstStyle/>
          <a:p>
            <a:r>
              <a:rPr lang="it-IT" sz="4500" dirty="0">
                <a:latin typeface="Aptos" panose="020B0004020202020204" pitchFamily="34" charset="0"/>
              </a:rPr>
              <a:t>OUTLINE</a:t>
            </a:r>
            <a:endParaRPr lang="en-GB" sz="4500" dirty="0">
              <a:latin typeface="Aptos" panose="020B0004020202020204" pitchFamily="34" charset="0"/>
            </a:endParaRPr>
          </a:p>
        </p:txBody>
      </p:sp>
      <p:cxnSp>
        <p:nvCxnSpPr>
          <p:cNvPr id="101" name="Straight Connector 100">
            <a:extLst>
              <a:ext uri="{FF2B5EF4-FFF2-40B4-BE49-F238E27FC236}">
                <a16:creationId xmlns:a16="http://schemas.microsoft.com/office/drawing/2014/main" id="{17FC4E14-76E0-3C63-420D-2FDAFAF03AFE}"/>
              </a:ext>
            </a:extLst>
          </p:cNvPr>
          <p:cNvCxnSpPr>
            <a:cxnSpLocks/>
          </p:cNvCxnSpPr>
          <p:nvPr/>
        </p:nvCxnSpPr>
        <p:spPr>
          <a:xfrm>
            <a:off x="2097220" y="3533363"/>
            <a:ext cx="2765685"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BCBB117-4537-4D26-D2F8-34A51B828F6A}"/>
              </a:ext>
            </a:extLst>
          </p:cNvPr>
          <p:cNvCxnSpPr>
            <a:cxnSpLocks/>
          </p:cNvCxnSpPr>
          <p:nvPr/>
        </p:nvCxnSpPr>
        <p:spPr>
          <a:xfrm>
            <a:off x="3729726" y="2950394"/>
            <a:ext cx="793840"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63A8181-00CE-5B5B-4180-99FD0719A6CA}"/>
              </a:ext>
            </a:extLst>
          </p:cNvPr>
          <p:cNvCxnSpPr>
            <a:cxnSpLocks/>
          </p:cNvCxnSpPr>
          <p:nvPr/>
        </p:nvCxnSpPr>
        <p:spPr>
          <a:xfrm>
            <a:off x="4523566" y="2932057"/>
            <a:ext cx="0" cy="950395"/>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E067B66-CACA-F89C-65F2-00924D601E89}"/>
              </a:ext>
            </a:extLst>
          </p:cNvPr>
          <p:cNvCxnSpPr>
            <a:cxnSpLocks/>
          </p:cNvCxnSpPr>
          <p:nvPr/>
        </p:nvCxnSpPr>
        <p:spPr>
          <a:xfrm>
            <a:off x="2097220" y="2824575"/>
            <a:ext cx="0" cy="708788"/>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9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79477"/>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b="1" dirty="0" err="1">
                <a:latin typeface="Aptos" panose="020B0004020202020204" pitchFamily="34" charset="0"/>
              </a:rPr>
              <a:t>Introduction</a:t>
            </a:r>
            <a:endParaRPr lang="en-GB" sz="2400" b="1" dirty="0">
              <a:latin typeface="Aptos" panose="020B0004020202020204" pitchFamily="34" charset="0"/>
            </a:endParaRPr>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2/15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14" name="TextBox 13">
            <a:extLst>
              <a:ext uri="{FF2B5EF4-FFF2-40B4-BE49-F238E27FC236}">
                <a16:creationId xmlns:a16="http://schemas.microsoft.com/office/drawing/2014/main" id="{CFA66B54-D04A-0DAD-9D7B-1D1ACFE5F10A}"/>
              </a:ext>
            </a:extLst>
          </p:cNvPr>
          <p:cNvSpPr txBox="1"/>
          <p:nvPr/>
        </p:nvSpPr>
        <p:spPr>
          <a:xfrm flipH="1">
            <a:off x="336824" y="842662"/>
            <a:ext cx="11265028" cy="5078313"/>
          </a:xfrm>
          <a:prstGeom prst="rect">
            <a:avLst/>
          </a:prstGeom>
          <a:noFill/>
        </p:spPr>
        <p:txBody>
          <a:bodyPr wrap="square" rtlCol="0">
            <a:spAutoFit/>
          </a:bodyPr>
          <a:lstStyle/>
          <a:p>
            <a:endParaRPr lang="it-IT" i="1" dirty="0">
              <a:latin typeface="Aptos" panose="020B0004020202020204" pitchFamily="34" charset="0"/>
            </a:endParaRPr>
          </a:p>
          <a:p>
            <a:r>
              <a:rPr lang="it-IT" i="1" dirty="0">
                <a:latin typeface="Aptos" panose="020B0004020202020204" pitchFamily="34" charset="0"/>
              </a:rPr>
              <a:t>The following </a:t>
            </a:r>
            <a:r>
              <a:rPr lang="it-IT" i="1" dirty="0" err="1">
                <a:latin typeface="Aptos" panose="020B0004020202020204" pitchFamily="34" charset="0"/>
              </a:rPr>
              <a:t>is</a:t>
            </a:r>
            <a:r>
              <a:rPr lang="it-IT" i="1" dirty="0">
                <a:latin typeface="Aptos" panose="020B0004020202020204" pitchFamily="34" charset="0"/>
              </a:rPr>
              <a:t> an </a:t>
            </a:r>
            <a:r>
              <a:rPr lang="it-IT" i="1" dirty="0" err="1">
                <a:latin typeface="Aptos" panose="020B0004020202020204" pitchFamily="34" charset="0"/>
              </a:rPr>
              <a:t>attempt</a:t>
            </a:r>
            <a:r>
              <a:rPr lang="it-IT" i="1" dirty="0">
                <a:latin typeface="Aptos" panose="020B0004020202020204" pitchFamily="34" charset="0"/>
              </a:rPr>
              <a:t> to </a:t>
            </a:r>
            <a:r>
              <a:rPr lang="it-IT" i="1" dirty="0" err="1">
                <a:latin typeface="Aptos" panose="020B0004020202020204" pitchFamily="34" charset="0"/>
              </a:rPr>
              <a:t>reproduce</a:t>
            </a:r>
            <a:r>
              <a:rPr lang="it-IT" i="1" dirty="0">
                <a:latin typeface="Aptos" panose="020B0004020202020204" pitchFamily="34" charset="0"/>
              </a:rPr>
              <a:t> part of the work </a:t>
            </a:r>
            <a:r>
              <a:rPr lang="it-IT" i="1" dirty="0" err="1">
                <a:latin typeface="Aptos" panose="020B0004020202020204" pitchFamily="34" charset="0"/>
              </a:rPr>
              <a:t>done</a:t>
            </a:r>
            <a:r>
              <a:rPr lang="it-IT" i="1" dirty="0">
                <a:latin typeface="Aptos" panose="020B0004020202020204" pitchFamily="34" charset="0"/>
              </a:rPr>
              <a:t> in the paper «</a:t>
            </a:r>
            <a:r>
              <a:rPr lang="en-GB" i="1" dirty="0"/>
              <a:t>Regularized target encoding outperforms traditional methods in supervised machine learning with high cardinality features</a:t>
            </a:r>
            <a:r>
              <a:rPr lang="it-IT" i="1" dirty="0">
                <a:latin typeface="Aptos" panose="020B0004020202020204" pitchFamily="34" charset="0"/>
              </a:rPr>
              <a:t>» (</a:t>
            </a:r>
            <a:r>
              <a:rPr lang="it-IT" i="1" dirty="0" err="1">
                <a:latin typeface="Aptos" panose="020B0004020202020204" pitchFamily="34" charset="0"/>
              </a:rPr>
              <a:t>Pargent</a:t>
            </a:r>
            <a:r>
              <a:rPr lang="it-IT" i="1" dirty="0">
                <a:latin typeface="Aptos" panose="020B0004020202020204" pitchFamily="34" charset="0"/>
              </a:rPr>
              <a:t> et al, 2021). </a:t>
            </a:r>
          </a:p>
          <a:p>
            <a:pPr marL="285750" indent="-285750">
              <a:buFont typeface="Courier New" panose="02070309020205020404" pitchFamily="49" charset="0"/>
              <a:buChar char="o"/>
            </a:pPr>
            <a:endParaRPr lang="en-GB" dirty="0"/>
          </a:p>
          <a:p>
            <a:pPr marL="285750" indent="-285750">
              <a:buFont typeface="Courier New" panose="02070309020205020404" pitchFamily="49" charset="0"/>
              <a:buChar char="o"/>
            </a:pPr>
            <a:endParaRPr lang="en-GB" dirty="0"/>
          </a:p>
          <a:p>
            <a:pPr marL="285750" indent="-285750">
              <a:buFont typeface="Courier New" panose="02070309020205020404" pitchFamily="49" charset="0"/>
              <a:buChar char="o"/>
            </a:pPr>
            <a:endParaRPr lang="en-GB" dirty="0"/>
          </a:p>
          <a:p>
            <a:pPr marL="285750" indent="-285750">
              <a:buFont typeface="Courier New" panose="02070309020205020404" pitchFamily="49" charset="0"/>
              <a:buChar char="o"/>
            </a:pPr>
            <a:r>
              <a:rPr lang="en-GB" dirty="0">
                <a:latin typeface="Aptos" panose="020B0004020202020204" pitchFamily="34" charset="0"/>
              </a:rPr>
              <a:t>The challenge is about how to </a:t>
            </a:r>
            <a:r>
              <a:rPr lang="en-GB" b="1" dirty="0">
                <a:latin typeface="Aptos" panose="020B0004020202020204" pitchFamily="34" charset="0"/>
              </a:rPr>
              <a:t>handle high cardinality features</a:t>
            </a:r>
            <a:r>
              <a:rPr lang="en-GB" dirty="0">
                <a:latin typeface="Aptos" panose="020B0004020202020204" pitchFamily="34" charset="0"/>
              </a:rPr>
              <a:t>, intended as categorical predictor variables with a high number of different levels but </a:t>
            </a:r>
            <a:r>
              <a:rPr lang="en-GB" u="sng" dirty="0">
                <a:latin typeface="Aptos" panose="020B0004020202020204" pitchFamily="34" charset="0"/>
              </a:rPr>
              <a:t>without any natural ordering</a:t>
            </a:r>
            <a:r>
              <a:rPr lang="en-GB" dirty="0">
                <a:latin typeface="Aptos" panose="020B0004020202020204" pitchFamily="34" charset="0"/>
              </a:rPr>
              <a:t>.</a:t>
            </a:r>
          </a:p>
          <a:p>
            <a:pPr marL="285750" indent="-285750">
              <a:buFont typeface="Courier New" panose="02070309020205020404" pitchFamily="49" charset="0"/>
              <a:buChar char="o"/>
            </a:pPr>
            <a:endParaRPr lang="en-GB" dirty="0">
              <a:latin typeface="Aptos" panose="020B0004020202020204" pitchFamily="34" charset="0"/>
            </a:endParaRPr>
          </a:p>
          <a:p>
            <a:pPr marL="285750" indent="-285750">
              <a:buFont typeface="Courier New" panose="02070309020205020404" pitchFamily="49" charset="0"/>
              <a:buChar char="o"/>
            </a:pPr>
            <a:r>
              <a:rPr lang="en-GB" dirty="0">
                <a:latin typeface="Aptos" panose="020B0004020202020204" pitchFamily="34" charset="0"/>
              </a:rPr>
              <a:t>Although domain knowledge can sometimes be used to reduce the number of theoretically relevant levels, finding strategies that work well on a large variety of problems is highly important for many applications.</a:t>
            </a:r>
          </a:p>
          <a:p>
            <a:pPr marL="285750" indent="-285750">
              <a:buFont typeface="Courier New" panose="02070309020205020404" pitchFamily="49" charset="0"/>
              <a:buChar char="o"/>
            </a:pPr>
            <a:endParaRPr lang="en-GB" dirty="0">
              <a:latin typeface="Aptos" panose="020B0004020202020204" pitchFamily="34" charset="0"/>
            </a:endParaRPr>
          </a:p>
          <a:p>
            <a:pPr marL="285750" indent="-285750">
              <a:buFont typeface="Courier New" panose="02070309020205020404" pitchFamily="49" charset="0"/>
              <a:buChar char="o"/>
            </a:pPr>
            <a:r>
              <a:rPr lang="en-GB" dirty="0">
                <a:latin typeface="Aptos" panose="020B0004020202020204" pitchFamily="34" charset="0"/>
              </a:rPr>
              <a:t>We replicate part of the work done in the paper, implementing the same encoding techniques and testing them on a single model (a neural network) since this was excluded in the original work. We also tried to stick as much as possible to the original pipeline carried out in the paper. </a:t>
            </a:r>
          </a:p>
          <a:p>
            <a:endParaRPr lang="en-GB" dirty="0">
              <a:latin typeface="Aptos" panose="020B0004020202020204" pitchFamily="34" charset="0"/>
            </a:endParaRPr>
          </a:p>
          <a:p>
            <a:endParaRPr lang="it-IT" dirty="0">
              <a:latin typeface="Aptos" panose="020B0004020202020204" pitchFamily="34" charset="0"/>
            </a:endParaRPr>
          </a:p>
          <a:p>
            <a:endParaRPr lang="en-GB" dirty="0">
              <a:latin typeface="Aptos" panose="020B0004020202020204" pitchFamily="34" charset="0"/>
            </a:endParaRPr>
          </a:p>
        </p:txBody>
      </p:sp>
      <p:cxnSp>
        <p:nvCxnSpPr>
          <p:cNvPr id="15" name="Straight Connector 14">
            <a:extLst>
              <a:ext uri="{FF2B5EF4-FFF2-40B4-BE49-F238E27FC236}">
                <a16:creationId xmlns:a16="http://schemas.microsoft.com/office/drawing/2014/main" id="{AFB32B25-D637-BF5C-82CB-9A1BCEA605DD}"/>
              </a:ext>
            </a:extLst>
          </p:cNvPr>
          <p:cNvCxnSpPr>
            <a:cxnSpLocks/>
          </p:cNvCxnSpPr>
          <p:nvPr/>
        </p:nvCxnSpPr>
        <p:spPr>
          <a:xfrm>
            <a:off x="3704188" y="2012147"/>
            <a:ext cx="4783624"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2A69F16-13C9-A12F-F8E1-E0F56FC20FCE}"/>
              </a:ext>
            </a:extLst>
          </p:cNvPr>
          <p:cNvCxnSpPr>
            <a:cxnSpLocks/>
          </p:cNvCxnSpPr>
          <p:nvPr/>
        </p:nvCxnSpPr>
        <p:spPr>
          <a:xfrm>
            <a:off x="3704188" y="856343"/>
            <a:ext cx="4783624"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95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1E05F15-BBFC-7405-1474-68C0DC9FC425}"/>
              </a:ext>
            </a:extLst>
          </p:cNvPr>
          <p:cNvSpPr/>
          <p:nvPr/>
        </p:nvSpPr>
        <p:spPr>
          <a:xfrm>
            <a:off x="8065908" y="1847576"/>
            <a:ext cx="1970315"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2" name="Rectangle: Rounded Corners 1">
            <a:extLst>
              <a:ext uri="{FF2B5EF4-FFF2-40B4-BE49-F238E27FC236}">
                <a16:creationId xmlns:a16="http://schemas.microsoft.com/office/drawing/2014/main" id="{8C433154-A7AC-8300-DCDB-B56B0853A8A9}"/>
              </a:ext>
            </a:extLst>
          </p:cNvPr>
          <p:cNvSpPr/>
          <p:nvPr/>
        </p:nvSpPr>
        <p:spPr>
          <a:xfrm>
            <a:off x="1659727" y="1858789"/>
            <a:ext cx="2288159"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3/15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571762" y="121286"/>
            <a:ext cx="7048475" cy="461665"/>
          </a:xfrm>
          <a:prstGeom prst="rect">
            <a:avLst/>
          </a:prstGeom>
          <a:noFill/>
        </p:spPr>
        <p:txBody>
          <a:bodyPr wrap="square" rtlCol="0">
            <a:spAutoFit/>
          </a:bodyPr>
          <a:lstStyle/>
          <a:p>
            <a:r>
              <a:rPr lang="it-IT" sz="2400" b="1" dirty="0">
                <a:solidFill>
                  <a:schemeClr val="bg1"/>
                </a:solidFill>
                <a:latin typeface="Aptos" panose="020B0004020202020204" pitchFamily="34" charset="0"/>
              </a:rPr>
              <a:t>Target </a:t>
            </a:r>
            <a:r>
              <a:rPr lang="it-IT" sz="2400" b="1" dirty="0" err="1">
                <a:solidFill>
                  <a:schemeClr val="bg1"/>
                </a:solidFill>
                <a:latin typeface="Aptos" panose="020B0004020202020204" pitchFamily="34" charset="0"/>
              </a:rPr>
              <a:t>agnostic</a:t>
            </a:r>
            <a:r>
              <a:rPr lang="it-IT" sz="2400" b="1" dirty="0">
                <a:solidFill>
                  <a:schemeClr val="bg1"/>
                </a:solidFill>
                <a:latin typeface="Aptos" panose="020B0004020202020204" pitchFamily="34" charset="0"/>
              </a:rPr>
              <a:t> </a:t>
            </a:r>
            <a:r>
              <a:rPr lang="it-IT" sz="2400" dirty="0">
                <a:solidFill>
                  <a:schemeClr val="bg1"/>
                </a:solidFill>
                <a:latin typeface="Aptos" panose="020B0004020202020204" pitchFamily="34" charset="0"/>
              </a:rPr>
              <a:t>-  </a:t>
            </a:r>
            <a:r>
              <a:rPr lang="it-IT" sz="2400" b="1" dirty="0">
                <a:solidFill>
                  <a:schemeClr val="bg1"/>
                </a:solidFill>
                <a:latin typeface="Aptos" panose="020B0004020202020204" pitchFamily="34" charset="0"/>
              </a:rPr>
              <a:t>frequency and </a:t>
            </a:r>
            <a:r>
              <a:rPr lang="it-IT" sz="2400" b="1" dirty="0" err="1">
                <a:solidFill>
                  <a:schemeClr val="bg1"/>
                </a:solidFill>
                <a:latin typeface="Aptos" panose="020B0004020202020204" pitchFamily="34" charset="0"/>
              </a:rPr>
              <a:t>integer</a:t>
            </a:r>
            <a:r>
              <a:rPr lang="it-IT" sz="2400" b="1" dirty="0">
                <a:solidFill>
                  <a:schemeClr val="bg1"/>
                </a:solidFill>
                <a:latin typeface="Aptos" panose="020B0004020202020204" pitchFamily="34" charset="0"/>
              </a:rPr>
              <a:t>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9578B8C-7AF9-7812-233E-F3C16FC71D20}"/>
                  </a:ext>
                </a:extLst>
              </p:cNvPr>
              <p:cNvSpPr txBox="1"/>
              <p:nvPr/>
            </p:nvSpPr>
            <p:spPr>
              <a:xfrm>
                <a:off x="529770" y="906921"/>
                <a:ext cx="11265030" cy="923330"/>
              </a:xfrm>
              <a:prstGeom prst="rect">
                <a:avLst/>
              </a:prstGeom>
              <a:noFill/>
            </p:spPr>
            <p:txBody>
              <a:bodyPr wrap="square">
                <a:spAutoFit/>
              </a:bodyPr>
              <a:lstStyle/>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will be defined as follow: </a:t>
                </a:r>
              </a:p>
              <a:p>
                <a:endParaRPr lang="en-GB" dirty="0"/>
              </a:p>
            </p:txBody>
          </p:sp>
        </mc:Choice>
        <mc:Fallback xmlns="">
          <p:sp>
            <p:nvSpPr>
              <p:cNvPr id="9" name="TextBox 8">
                <a:extLst>
                  <a:ext uri="{FF2B5EF4-FFF2-40B4-BE49-F238E27FC236}">
                    <a16:creationId xmlns:a16="http://schemas.microsoft.com/office/drawing/2014/main" id="{C9578B8C-7AF9-7812-233E-F3C16FC71D20}"/>
                  </a:ext>
                </a:extLst>
              </p:cNvPr>
              <p:cNvSpPr txBox="1">
                <a:spLocks noRot="1" noChangeAspect="1" noMove="1" noResize="1" noEditPoints="1" noAdjustHandles="1" noChangeArrowheads="1" noChangeShapeType="1" noTextEdit="1"/>
              </p:cNvSpPr>
              <p:nvPr/>
            </p:nvSpPr>
            <p:spPr>
              <a:xfrm>
                <a:off x="529770" y="906921"/>
                <a:ext cx="11265030" cy="923330"/>
              </a:xfrm>
              <a:prstGeom prst="rect">
                <a:avLst/>
              </a:prstGeom>
              <a:blipFill>
                <a:blip r:embed="rId3"/>
                <a:stretch>
                  <a:fillRect l="-379" t="-33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16D268-336F-2F93-6317-20FC2D76F129}"/>
                  </a:ext>
                </a:extLst>
              </p:cNvPr>
              <p:cNvSpPr txBox="1"/>
              <p:nvPr/>
            </p:nvSpPr>
            <p:spPr>
              <a:xfrm>
                <a:off x="473374" y="1858789"/>
                <a:ext cx="4658648" cy="2308324"/>
              </a:xfrm>
              <a:prstGeom prst="rect">
                <a:avLst/>
              </a:prstGeom>
              <a:noFill/>
            </p:spPr>
            <p:txBody>
              <a:bodyPr wrap="none" rtlCol="0">
                <a:spAutoFit/>
              </a:bodyPr>
              <a:lstStyle/>
              <a:p>
                <a:pPr algn="ctr"/>
                <a:r>
                  <a:rPr lang="it-IT" b="1" dirty="0">
                    <a:latin typeface="Aptos" panose="020B0004020202020204" pitchFamily="34" charset="0"/>
                  </a:rPr>
                  <a:t>Frequency </a:t>
                </a:r>
                <a:r>
                  <a:rPr lang="it-IT" b="1" dirty="0" err="1">
                    <a:latin typeface="Aptos" panose="020B0004020202020204" pitchFamily="34" charset="0"/>
                  </a:rPr>
                  <a:t>encoding</a:t>
                </a:r>
                <a:endParaRPr lang="it-IT" b="1" dirty="0">
                  <a:latin typeface="Aptos" panose="020B0004020202020204" pitchFamily="34" charset="0"/>
                </a:endParaRPr>
              </a:p>
              <a:p>
                <a:endParaRPr lang="it-IT" dirty="0">
                  <a:latin typeface="Aptos" panose="020B0004020202020204" pitchFamily="34" charset="0"/>
                </a:endParaRPr>
              </a:p>
              <a:p>
                <a:pPr marL="285750" indent="-285750">
                  <a:buFont typeface="Arial" panose="020B0604020202020204" pitchFamily="34" charset="0"/>
                  <a:buChar char="•"/>
                </a:pPr>
                <a:r>
                  <a:rPr lang="it-IT" dirty="0" err="1">
                    <a:latin typeface="Aptos" panose="020B0004020202020204" pitchFamily="34" charset="0"/>
                  </a:rPr>
                  <a:t>Each</a:t>
                </a:r>
                <a:r>
                  <a:rPr lang="it-IT" dirty="0">
                    <a:latin typeface="Aptos" panose="020B0004020202020204" pitchFamily="34" charset="0"/>
                  </a:rPr>
                  <a:t>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it-IT" i="1">
                        <a:latin typeface="Cambria Math" panose="02040503050406030204" pitchFamily="18" charset="0"/>
                        <a:ea typeface="Cambria Math" panose="02040503050406030204" pitchFamily="18" charset="0"/>
                      </a:rPr>
                      <m:t> </m:t>
                    </m:r>
                    <m:r>
                      <m:rPr>
                        <m:sty m:val="p"/>
                      </m:rPr>
                      <a:rPr lang="it-IT" b="0" i="0" smtClean="0">
                        <a:latin typeface="Cambria Math" panose="02040503050406030204" pitchFamily="18" charset="0"/>
                        <a:ea typeface="Cambria Math" panose="02040503050406030204" pitchFamily="18" charset="0"/>
                      </a:rPr>
                      <m:t>i</m:t>
                    </m:r>
                  </m:oMath>
                </a14:m>
                <a:r>
                  <a:rPr lang="it-IT" dirty="0">
                    <a:latin typeface="Aptos" panose="020B0004020202020204" pitchFamily="34" charset="0"/>
                  </a:rPr>
                  <a:t>s </a:t>
                </a:r>
                <a:r>
                  <a:rPr lang="it-IT" dirty="0" err="1">
                    <a:latin typeface="Aptos" panose="020B0004020202020204" pitchFamily="34" charset="0"/>
                  </a:rPr>
                  <a:t>simply</a:t>
                </a:r>
                <a:r>
                  <a:rPr lang="it-IT" dirty="0">
                    <a:latin typeface="Aptos" panose="020B0004020202020204" pitchFamily="34" charset="0"/>
                  </a:rPr>
                  <a:t> </a:t>
                </a:r>
                <a:r>
                  <a:rPr lang="it-IT" dirty="0" err="1">
                    <a:latin typeface="Aptos" panose="020B0004020202020204" pitchFamily="34" charset="0"/>
                  </a:rPr>
                  <a:t>mapped</a:t>
                </a:r>
                <a:r>
                  <a:rPr lang="it-IT" dirty="0">
                    <a:latin typeface="Aptos" panose="020B0004020202020204" pitchFamily="34" charset="0"/>
                  </a:rPr>
                  <a:t> to </a:t>
                </a:r>
                <a:r>
                  <a:rPr lang="it-IT" dirty="0" err="1">
                    <a:latin typeface="Aptos" panose="020B0004020202020204" pitchFamily="34" charset="0"/>
                  </a:rPr>
                  <a:t>its</a:t>
                </a:r>
                <a:r>
                  <a:rPr lang="it-IT" dirty="0">
                    <a:latin typeface="Aptos" panose="020B0004020202020204" pitchFamily="34" charset="0"/>
                  </a:rPr>
                  <a:t> frequency</a:t>
                </a:r>
              </a:p>
              <a:p>
                <a:r>
                  <a:rPr lang="it-IT" dirty="0">
                    <a:latin typeface="Aptos" panose="020B0004020202020204" pitchFamily="34" charset="0"/>
                  </a:rPr>
                  <a:t>so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it-IT" i="1">
                        <a:latin typeface="Cambria Math" panose="02040503050406030204" pitchFamily="18" charset="0"/>
                        <a:ea typeface="Cambria Math" panose="02040503050406030204" pitchFamily="18" charset="0"/>
                      </a:rPr>
                      <m:t> </m:t>
                    </m:r>
                  </m:oMath>
                </a14:m>
                <a:r>
                  <a:rPr lang="it-IT" dirty="0">
                    <a:latin typeface="Aptos" panose="020B0004020202020204" pitchFamily="34" charset="0"/>
                  </a:rPr>
                  <a:t>= </a:t>
                </a:r>
                <a14:m>
                  <m:oMath xmlns:m="http://schemas.openxmlformats.org/officeDocument/2006/math">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oMath>
                </a14:m>
                <a:endParaRPr lang="it-IT" dirty="0">
                  <a:latin typeface="Aptos" panose="020B0004020202020204" pitchFamily="34" charset="0"/>
                </a:endParaRPr>
              </a:p>
              <a:p>
                <a:r>
                  <a:rPr lang="it-IT" dirty="0" err="1">
                    <a:latin typeface="Aptos" panose="020B0004020202020204" pitchFamily="34" charset="0"/>
                  </a:rPr>
                  <a:t>Where</a:t>
                </a:r>
                <a:r>
                  <a:rPr lang="it-IT" dirty="0">
                    <a:latin typeface="Aptos" panose="020B0004020202020204" pitchFamily="34" charset="0"/>
                  </a:rPr>
                  <a:t>:</a:t>
                </a: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oMath>
                </a14:m>
                <a:r>
                  <a:rPr lang="it-IT" dirty="0">
                    <a:latin typeface="Aptos" panose="020B0004020202020204" pitchFamily="34" charset="0"/>
                  </a:rPr>
                  <a:t> counts </a:t>
                </a:r>
                <a14:m>
                  <m:oMath xmlns:m="http://schemas.openxmlformats.org/officeDocument/2006/math">
                    <m:sSub>
                      <m:sSubPr>
                        <m:ctrlPr>
                          <a:rPr lang="en-GB" i="1">
                            <a:latin typeface="Cambria Math" panose="02040503050406030204" pitchFamily="18" charset="0"/>
                          </a:rPr>
                        </m:ctrlPr>
                      </m:sSub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𝑋</m:t>
                        </m:r>
                      </m:e>
                      <m:sub>
                        <m:r>
                          <a:rPr lang="it-IT" i="1">
                            <a:latin typeface="Cambria Math" panose="02040503050406030204" pitchFamily="18" charset="0"/>
                          </a:rPr>
                          <m:t>𝑖</m:t>
                        </m:r>
                      </m:sub>
                    </m:sSub>
                  </m:oMath>
                </a14:m>
                <a:endParaRPr lang="it-IT" dirty="0">
                  <a:latin typeface="Aptos" panose="020B0004020202020204" pitchFamily="34" charset="0"/>
                </a:endParaRPr>
              </a:p>
              <a:p>
                <a:endParaRPr lang="it-IT" dirty="0">
                  <a:latin typeface="Aptos" panose="020B0004020202020204" pitchFamily="34" charset="0"/>
                </a:endParaRPr>
              </a:p>
              <a:p>
                <a:pPr marL="285750" indent="-285750">
                  <a:buFont typeface="Arial" panose="020B0604020202020204" pitchFamily="34" charset="0"/>
                  <a:buChar char="•"/>
                </a:pPr>
                <a:r>
                  <a:rPr lang="it-IT" dirty="0" err="1">
                    <a:latin typeface="Aptos" panose="020B0004020202020204" pitchFamily="34" charset="0"/>
                  </a:rPr>
                  <a:t>Unseen</a:t>
                </a:r>
                <a:r>
                  <a:rPr lang="it-IT" dirty="0">
                    <a:latin typeface="Aptos" panose="020B0004020202020204" pitchFamily="34" charset="0"/>
                  </a:rPr>
                  <a:t> </a:t>
                </a:r>
                <a:r>
                  <a:rPr lang="it-IT" dirty="0" err="1">
                    <a:latin typeface="Aptos" panose="020B0004020202020204" pitchFamily="34" charset="0"/>
                  </a:rPr>
                  <a:t>levels</a:t>
                </a:r>
                <a:r>
                  <a:rPr lang="it-IT" dirty="0">
                    <a:latin typeface="Aptos" panose="020B0004020202020204" pitchFamily="34" charset="0"/>
                  </a:rPr>
                  <a:t> are </a:t>
                </a:r>
                <a:r>
                  <a:rPr lang="it-IT" dirty="0" err="1">
                    <a:latin typeface="Aptos" panose="020B0004020202020204" pitchFamily="34" charset="0"/>
                  </a:rPr>
                  <a:t>mapped</a:t>
                </a:r>
                <a:r>
                  <a:rPr lang="it-IT" dirty="0">
                    <a:latin typeface="Aptos" panose="020B0004020202020204" pitchFamily="34" charset="0"/>
                  </a:rPr>
                  <a:t> to 1</a:t>
                </a:r>
                <a:endParaRPr lang="en-GB" dirty="0">
                  <a:latin typeface="Aptos" panose="020B0004020202020204" pitchFamily="34" charset="0"/>
                </a:endParaRPr>
              </a:p>
            </p:txBody>
          </p:sp>
        </mc:Choice>
        <mc:Fallback xmlns="">
          <p:sp>
            <p:nvSpPr>
              <p:cNvPr id="10" name="TextBox 9">
                <a:extLst>
                  <a:ext uri="{FF2B5EF4-FFF2-40B4-BE49-F238E27FC236}">
                    <a16:creationId xmlns:a16="http://schemas.microsoft.com/office/drawing/2014/main" id="{0716D268-336F-2F93-6317-20FC2D76F129}"/>
                  </a:ext>
                </a:extLst>
              </p:cNvPr>
              <p:cNvSpPr txBox="1">
                <a:spLocks noRot="1" noChangeAspect="1" noMove="1" noResize="1" noEditPoints="1" noAdjustHandles="1" noChangeArrowheads="1" noChangeShapeType="1" noTextEdit="1"/>
              </p:cNvSpPr>
              <p:nvPr/>
            </p:nvSpPr>
            <p:spPr>
              <a:xfrm>
                <a:off x="473374" y="1858789"/>
                <a:ext cx="4658648" cy="2308324"/>
              </a:xfrm>
              <a:prstGeom prst="rect">
                <a:avLst/>
              </a:prstGeom>
              <a:blipFill>
                <a:blip r:embed="rId4"/>
                <a:stretch>
                  <a:fillRect l="-1178" t="-1319" r="-262" b="-34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5AC67D9-404F-3C1E-9F31-66A5F3B3FAD1}"/>
                  </a:ext>
                </a:extLst>
              </p:cNvPr>
              <p:cNvSpPr txBox="1"/>
              <p:nvPr/>
            </p:nvSpPr>
            <p:spPr>
              <a:xfrm>
                <a:off x="6500277" y="1830251"/>
                <a:ext cx="5101575" cy="1477328"/>
              </a:xfrm>
              <a:prstGeom prst="rect">
                <a:avLst/>
              </a:prstGeom>
              <a:noFill/>
            </p:spPr>
            <p:txBody>
              <a:bodyPr wrap="square" rtlCol="0">
                <a:spAutoFit/>
              </a:bodyPr>
              <a:lstStyle/>
              <a:p>
                <a:pPr algn="ctr"/>
                <a:r>
                  <a:rPr lang="it-IT" b="1" dirty="0">
                    <a:latin typeface="Aptos" panose="020B0004020202020204" pitchFamily="34" charset="0"/>
                  </a:rPr>
                  <a:t>Integer </a:t>
                </a:r>
                <a:r>
                  <a:rPr lang="it-IT" b="1" dirty="0" err="1">
                    <a:latin typeface="Aptos" panose="020B0004020202020204" pitchFamily="34" charset="0"/>
                  </a:rPr>
                  <a:t>encoding</a:t>
                </a:r>
                <a:r>
                  <a:rPr lang="it-IT" b="1" dirty="0">
                    <a:latin typeface="Aptos" panose="020B0004020202020204" pitchFamily="34" charset="0"/>
                  </a:rPr>
                  <a:t> </a:t>
                </a:r>
              </a:p>
              <a:p>
                <a:endParaRPr lang="it-IT" dirty="0">
                  <a:latin typeface="Aptos" panose="020B0004020202020204" pitchFamily="34" charset="0"/>
                </a:endParaRPr>
              </a:p>
              <a:p>
                <a:pPr marL="285750" indent="-285750">
                  <a:buFont typeface="Arial" panose="020B0604020202020204" pitchFamily="34" charset="0"/>
                  <a:buChar char="•"/>
                </a:pPr>
                <a:r>
                  <a:rPr lang="it-IT" dirty="0" err="1">
                    <a:latin typeface="Aptos" panose="020B0004020202020204" pitchFamily="34" charset="0"/>
                  </a:rPr>
                  <a:t>Each</a:t>
                </a:r>
                <a:r>
                  <a:rPr lang="it-IT" dirty="0">
                    <a:latin typeface="Aptos" panose="020B0004020202020204" pitchFamily="34" charset="0"/>
                  </a:rPr>
                  <a:t>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oMath>
                </a14:m>
                <a:r>
                  <a:rPr lang="it-IT" dirty="0" err="1">
                    <a:latin typeface="Aptos" panose="020B0004020202020204" pitchFamily="34" charset="0"/>
                  </a:rPr>
                  <a:t>is</a:t>
                </a:r>
                <a:r>
                  <a:rPr lang="it-IT" dirty="0">
                    <a:latin typeface="Aptos" panose="020B0004020202020204" pitchFamily="34" charset="0"/>
                  </a:rPr>
                  <a:t> </a:t>
                </a:r>
                <a:r>
                  <a:rPr lang="it-IT" dirty="0" err="1">
                    <a:latin typeface="Aptos" panose="020B0004020202020204" pitchFamily="34" charset="0"/>
                  </a:rPr>
                  <a:t>mapped</a:t>
                </a:r>
                <a:r>
                  <a:rPr lang="it-IT" dirty="0">
                    <a:latin typeface="Aptos" panose="020B0004020202020204" pitchFamily="34" charset="0"/>
                  </a:rPr>
                  <a:t> to an </a:t>
                </a:r>
                <a:r>
                  <a:rPr lang="it-IT" dirty="0" err="1">
                    <a:latin typeface="Aptos" panose="020B0004020202020204" pitchFamily="34" charset="0"/>
                  </a:rPr>
                  <a:t>integer</a:t>
                </a:r>
                <a:r>
                  <a:rPr lang="it-IT" dirty="0">
                    <a:latin typeface="Aptos" panose="020B0004020202020204" pitchFamily="34" charset="0"/>
                  </a:rPr>
                  <a:t> </a:t>
                </a:r>
                <a14:m>
                  <m:oMath xmlns:m="http://schemas.openxmlformats.org/officeDocument/2006/math">
                    <m:r>
                      <a:rPr lang="it-IT" b="0" i="1" smtClean="0">
                        <a:latin typeface="Cambria Math" panose="02040503050406030204" pitchFamily="18" charset="0"/>
                      </a:rPr>
                      <m:t>𝑘</m:t>
                    </m:r>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1…</m:t>
                    </m:r>
                    <m:r>
                      <a:rPr lang="it-IT" b="0" i="1" smtClean="0">
                        <a:latin typeface="Cambria Math" panose="02040503050406030204" pitchFamily="18" charset="0"/>
                        <a:ea typeface="Cambria Math" panose="02040503050406030204" pitchFamily="18" charset="0"/>
                      </a:rPr>
                      <m:t>𝑛</m:t>
                    </m:r>
                    <m:r>
                      <a:rPr lang="it-IT" i="1">
                        <a:latin typeface="Cambria Math" panose="02040503050406030204" pitchFamily="18" charset="0"/>
                        <a:ea typeface="Cambria Math" panose="02040503050406030204" pitchFamily="18" charset="0"/>
                      </a:rPr>
                      <m:t>}</m:t>
                    </m:r>
                  </m:oMath>
                </a14:m>
                <a:endParaRPr lang="it-IT" dirty="0">
                  <a:latin typeface="Aptos" panose="020B0004020202020204" pitchFamily="34" charset="0"/>
                </a:endParaRPr>
              </a:p>
              <a:p>
                <a:pPr marL="285750" indent="-285750">
                  <a:buFont typeface="Arial" panose="020B0604020202020204" pitchFamily="34" charset="0"/>
                  <a:buChar char="•"/>
                </a:pPr>
                <a:r>
                  <a:rPr lang="en-GB" dirty="0">
                    <a:latin typeface="Aptos" panose="020B0004020202020204" pitchFamily="34" charset="0"/>
                  </a:rPr>
                  <a:t>Unseen levels are mapped to the most frequent level in the training set</a:t>
                </a:r>
              </a:p>
            </p:txBody>
          </p:sp>
        </mc:Choice>
        <mc:Fallback xmlns="">
          <p:sp>
            <p:nvSpPr>
              <p:cNvPr id="11" name="TextBox 10">
                <a:extLst>
                  <a:ext uri="{FF2B5EF4-FFF2-40B4-BE49-F238E27FC236}">
                    <a16:creationId xmlns:a16="http://schemas.microsoft.com/office/drawing/2014/main" id="{E5AC67D9-404F-3C1E-9F31-66A5F3B3FAD1}"/>
                  </a:ext>
                </a:extLst>
              </p:cNvPr>
              <p:cNvSpPr txBox="1">
                <a:spLocks noRot="1" noChangeAspect="1" noMove="1" noResize="1" noEditPoints="1" noAdjustHandles="1" noChangeArrowheads="1" noChangeShapeType="1" noTextEdit="1"/>
              </p:cNvSpPr>
              <p:nvPr/>
            </p:nvSpPr>
            <p:spPr>
              <a:xfrm>
                <a:off x="6500277" y="1830251"/>
                <a:ext cx="5101575" cy="1477328"/>
              </a:xfrm>
              <a:prstGeom prst="rect">
                <a:avLst/>
              </a:prstGeom>
              <a:blipFill>
                <a:blip r:embed="rId5"/>
                <a:stretch>
                  <a:fillRect l="-717" t="-2058" b="-5761"/>
                </a:stretch>
              </a:blipFill>
            </p:spPr>
            <p:txBody>
              <a:bodyPr/>
              <a:lstStyle/>
              <a:p>
                <a:r>
                  <a:rPr lang="en-GB">
                    <a:noFill/>
                  </a:rPr>
                  <a:t> </a:t>
                </a:r>
              </a:p>
            </p:txBody>
          </p:sp>
        </mc:Fallback>
      </mc:AlternateContent>
      <p:cxnSp>
        <p:nvCxnSpPr>
          <p:cNvPr id="13" name="Straight Connector 12">
            <a:extLst>
              <a:ext uri="{FF2B5EF4-FFF2-40B4-BE49-F238E27FC236}">
                <a16:creationId xmlns:a16="http://schemas.microsoft.com/office/drawing/2014/main" id="{56F34CD3-5BB1-349E-67F4-F669454D1B78}"/>
              </a:ext>
            </a:extLst>
          </p:cNvPr>
          <p:cNvCxnSpPr>
            <a:cxnSpLocks/>
          </p:cNvCxnSpPr>
          <p:nvPr/>
        </p:nvCxnSpPr>
        <p:spPr>
          <a:xfrm>
            <a:off x="5946652" y="1989232"/>
            <a:ext cx="0" cy="2406899"/>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09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B6147143-EB68-A0AA-C4F0-FE266D49F343}"/>
              </a:ext>
            </a:extLst>
          </p:cNvPr>
          <p:cNvSpPr/>
          <p:nvPr/>
        </p:nvSpPr>
        <p:spPr>
          <a:xfrm>
            <a:off x="7946571" y="1750624"/>
            <a:ext cx="1952171" cy="3119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10" name="Rectangle: Rounded Corners 9">
            <a:extLst>
              <a:ext uri="{FF2B5EF4-FFF2-40B4-BE49-F238E27FC236}">
                <a16:creationId xmlns:a16="http://schemas.microsoft.com/office/drawing/2014/main" id="{CF9CC5A4-0996-A18A-ADD0-BE9326158135}"/>
              </a:ext>
            </a:extLst>
          </p:cNvPr>
          <p:cNvSpPr/>
          <p:nvPr/>
        </p:nvSpPr>
        <p:spPr>
          <a:xfrm>
            <a:off x="2068286" y="1739008"/>
            <a:ext cx="1970315"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336822" y="136525"/>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4/15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3388080" y="123089"/>
            <a:ext cx="5415839" cy="461665"/>
          </a:xfrm>
          <a:prstGeom prst="rect">
            <a:avLst/>
          </a:prstGeom>
          <a:noFill/>
        </p:spPr>
        <p:txBody>
          <a:bodyPr wrap="square" rtlCol="0">
            <a:spAutoFit/>
          </a:bodyPr>
          <a:lstStyle/>
          <a:p>
            <a:r>
              <a:rPr lang="it-IT" sz="2400" b="1" dirty="0">
                <a:solidFill>
                  <a:schemeClr val="bg1"/>
                </a:solidFill>
                <a:latin typeface="Aptos" panose="020B0004020202020204" pitchFamily="34" charset="0"/>
              </a:rPr>
              <a:t>Target </a:t>
            </a:r>
            <a:r>
              <a:rPr lang="it-IT" sz="2400" b="1" dirty="0" err="1">
                <a:solidFill>
                  <a:schemeClr val="bg1"/>
                </a:solidFill>
                <a:latin typeface="Aptos" panose="020B0004020202020204" pitchFamily="34" charset="0"/>
              </a:rPr>
              <a:t>agnostic</a:t>
            </a:r>
            <a:r>
              <a:rPr lang="it-IT" sz="2400" b="1" dirty="0">
                <a:solidFill>
                  <a:schemeClr val="bg1"/>
                </a:solidFill>
                <a:latin typeface="Aptos" panose="020B0004020202020204" pitchFamily="34" charset="0"/>
              </a:rPr>
              <a:t> -  </a:t>
            </a:r>
            <a:r>
              <a:rPr lang="it-IT" sz="2400" b="1" dirty="0" err="1">
                <a:solidFill>
                  <a:schemeClr val="bg1"/>
                </a:solidFill>
                <a:latin typeface="Aptos" panose="020B0004020202020204" pitchFamily="34" charset="0"/>
              </a:rPr>
              <a:t>indicator</a:t>
            </a:r>
            <a:r>
              <a:rPr lang="it-IT" sz="2400" b="1" dirty="0">
                <a:solidFill>
                  <a:schemeClr val="bg1"/>
                </a:solidFill>
                <a:latin typeface="Aptos" panose="020B0004020202020204" pitchFamily="34" charset="0"/>
              </a:rPr>
              <a:t>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6F3E0BD-EF9F-CE9D-167B-441F5E81C256}"/>
                  </a:ext>
                </a:extLst>
              </p:cNvPr>
              <p:cNvSpPr txBox="1"/>
              <p:nvPr/>
            </p:nvSpPr>
            <p:spPr>
              <a:xfrm>
                <a:off x="454423" y="790926"/>
                <a:ext cx="11356186" cy="923330"/>
              </a:xfrm>
              <a:prstGeom prst="rect">
                <a:avLst/>
              </a:prstGeom>
              <a:noFill/>
            </p:spPr>
            <p:txBody>
              <a:bodyPr wrap="none" rtlCol="0">
                <a:spAutoFit/>
              </a:bodyPr>
              <a:lstStyle/>
              <a:p>
                <a:pPr marL="285750" indent="-285750">
                  <a:buFont typeface="Courier New" panose="02070309020205020404" pitchFamily="49" charset="0"/>
                  <a:buChar char="o"/>
                </a:pPr>
                <a:r>
                  <a:rPr lang="it-IT" dirty="0">
                    <a:latin typeface="Aptos" panose="020B0004020202020204" pitchFamily="34" charset="0"/>
                  </a:rPr>
                  <a:t>Indicator </a:t>
                </a:r>
                <a:r>
                  <a:rPr lang="it-IT" dirty="0" err="1">
                    <a:latin typeface="Aptos" panose="020B0004020202020204" pitchFamily="34" charset="0"/>
                  </a:rPr>
                  <a:t>encoding</a:t>
                </a:r>
                <a:r>
                  <a:rPr lang="it-IT" dirty="0">
                    <a:latin typeface="Aptos" panose="020B0004020202020204" pitchFamily="34" charset="0"/>
                  </a:rPr>
                  <a:t> </a:t>
                </a:r>
                <a:r>
                  <a:rPr lang="it-IT" dirty="0" err="1">
                    <a:latin typeface="Aptos" panose="020B0004020202020204" pitchFamily="34" charset="0"/>
                  </a:rPr>
                  <a:t>is</a:t>
                </a:r>
                <a:r>
                  <a:rPr lang="it-IT" dirty="0">
                    <a:latin typeface="Aptos" panose="020B0004020202020204" pitchFamily="34" charset="0"/>
                  </a:rPr>
                  <a:t> a </a:t>
                </a:r>
                <a:r>
                  <a:rPr lang="it-IT" dirty="0" err="1">
                    <a:latin typeface="Aptos" panose="020B0004020202020204" pitchFamily="34" charset="0"/>
                  </a:rPr>
                  <a:t>broad</a:t>
                </a:r>
                <a:r>
                  <a:rPr lang="it-IT" dirty="0">
                    <a:latin typeface="Aptos" panose="020B0004020202020204" pitchFamily="34" charset="0"/>
                  </a:rPr>
                  <a:t> </a:t>
                </a:r>
                <a:r>
                  <a:rPr lang="it-IT" dirty="0" err="1">
                    <a:latin typeface="Aptos" panose="020B0004020202020204" pitchFamily="34" charset="0"/>
                  </a:rPr>
                  <a:t>term</a:t>
                </a:r>
                <a:r>
                  <a:rPr lang="it-IT" dirty="0">
                    <a:latin typeface="Aptos" panose="020B0004020202020204" pitchFamily="34" charset="0"/>
                  </a:rPr>
                  <a:t> </a:t>
                </a:r>
                <a:r>
                  <a:rPr lang="it-IT" dirty="0" err="1">
                    <a:latin typeface="Aptos" panose="020B0004020202020204" pitchFamily="34" charset="0"/>
                  </a:rPr>
                  <a:t>that</a:t>
                </a:r>
                <a:r>
                  <a:rPr lang="it-IT" dirty="0">
                    <a:latin typeface="Aptos" panose="020B0004020202020204" pitchFamily="34" charset="0"/>
                  </a:rPr>
                  <a:t> </a:t>
                </a:r>
                <a:r>
                  <a:rPr lang="it-IT" dirty="0" err="1">
                    <a:latin typeface="Aptos" panose="020B0004020202020204" pitchFamily="34" charset="0"/>
                  </a:rPr>
                  <a:t>comprehends</a:t>
                </a:r>
                <a:r>
                  <a:rPr lang="it-IT" dirty="0">
                    <a:latin typeface="Aptos" panose="020B0004020202020204" pitchFamily="34" charset="0"/>
                  </a:rPr>
                  <a:t> </a:t>
                </a:r>
                <a:r>
                  <a:rPr lang="it-IT" dirty="0" err="1">
                    <a:latin typeface="Aptos" panose="020B0004020202020204" pitchFamily="34" charset="0"/>
                  </a:rPr>
                  <a:t>both</a:t>
                </a:r>
                <a:r>
                  <a:rPr lang="it-IT" dirty="0">
                    <a:latin typeface="Aptos" panose="020B0004020202020204" pitchFamily="34" charset="0"/>
                  </a:rPr>
                  <a:t> one hot </a:t>
                </a:r>
                <a:r>
                  <a:rPr lang="it-IT" dirty="0" err="1">
                    <a:latin typeface="Aptos" panose="020B0004020202020204" pitchFamily="34" charset="0"/>
                  </a:rPr>
                  <a:t>encoding</a:t>
                </a:r>
                <a:r>
                  <a:rPr lang="it-IT" dirty="0">
                    <a:latin typeface="Aptos" panose="020B0004020202020204" pitchFamily="34" charset="0"/>
                  </a:rPr>
                  <a:t> and dummy </a:t>
                </a:r>
                <a:r>
                  <a:rPr lang="it-IT" dirty="0" err="1">
                    <a:latin typeface="Aptos" panose="020B0004020202020204" pitchFamily="34" charset="0"/>
                  </a:rPr>
                  <a:t>encoding</a:t>
                </a:r>
                <a:r>
                  <a:rPr lang="it-IT" dirty="0">
                    <a:latin typeface="Aptos" panose="020B0004020202020204" pitchFamily="34" charset="0"/>
                  </a:rPr>
                  <a:t>. </a:t>
                </a:r>
              </a:p>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will be defined as follow: </a:t>
                </a:r>
              </a:p>
              <a:p>
                <a:endParaRPr lang="en-GB" dirty="0">
                  <a:latin typeface="Aptos" panose="020B0004020202020204" pitchFamily="34" charset="0"/>
                </a:endParaRPr>
              </a:p>
            </p:txBody>
          </p:sp>
        </mc:Choice>
        <mc:Fallback xmlns="">
          <p:sp>
            <p:nvSpPr>
              <p:cNvPr id="17" name="TextBox 16">
                <a:extLst>
                  <a:ext uri="{FF2B5EF4-FFF2-40B4-BE49-F238E27FC236}">
                    <a16:creationId xmlns:a16="http://schemas.microsoft.com/office/drawing/2014/main" id="{76F3E0BD-EF9F-CE9D-167B-441F5E81C256}"/>
                  </a:ext>
                </a:extLst>
              </p:cNvPr>
              <p:cNvSpPr txBox="1">
                <a:spLocks noRot="1" noChangeAspect="1" noMove="1" noResize="1" noEditPoints="1" noAdjustHandles="1" noChangeArrowheads="1" noChangeShapeType="1" noTextEdit="1"/>
              </p:cNvSpPr>
              <p:nvPr/>
            </p:nvSpPr>
            <p:spPr>
              <a:xfrm>
                <a:off x="454423" y="790926"/>
                <a:ext cx="11356186" cy="923330"/>
              </a:xfrm>
              <a:prstGeom prst="rect">
                <a:avLst/>
              </a:prstGeom>
              <a:blipFill>
                <a:blip r:embed="rId3"/>
                <a:stretch>
                  <a:fillRect l="-376" t="-3311" r="-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7EFC891-158B-9930-D3B3-5ED8C197AAA2}"/>
                  </a:ext>
                </a:extLst>
              </p:cNvPr>
              <p:cNvSpPr txBox="1"/>
              <p:nvPr/>
            </p:nvSpPr>
            <p:spPr>
              <a:xfrm>
                <a:off x="336822" y="1739008"/>
                <a:ext cx="5348514" cy="1754326"/>
              </a:xfrm>
              <a:prstGeom prst="rect">
                <a:avLst/>
              </a:prstGeom>
              <a:noFill/>
            </p:spPr>
            <p:txBody>
              <a:bodyPr wrap="square" rtlCol="0">
                <a:spAutoFit/>
              </a:bodyPr>
              <a:lstStyle/>
              <a:p>
                <a:pPr algn="ctr"/>
                <a:r>
                  <a:rPr lang="it-IT" b="1" dirty="0">
                    <a:latin typeface="Aptos" panose="020B0004020202020204" pitchFamily="34" charset="0"/>
                  </a:rPr>
                  <a:t>One hot </a:t>
                </a:r>
                <a:r>
                  <a:rPr lang="it-IT" b="1" dirty="0" err="1">
                    <a:latin typeface="Aptos" panose="020B0004020202020204" pitchFamily="34" charset="0"/>
                  </a:rPr>
                  <a:t>encoding</a:t>
                </a:r>
                <a:endParaRPr lang="it-IT" b="1" dirty="0">
                  <a:latin typeface="Aptos" panose="020B0004020202020204" pitchFamily="34" charset="0"/>
                </a:endParaRPr>
              </a:p>
              <a:p>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N </a:t>
                </a:r>
                <a:r>
                  <a:rPr lang="it-IT" dirty="0" err="1">
                    <a:latin typeface="Aptos" panose="020B0004020202020204" pitchFamily="34" charset="0"/>
                  </a:rPr>
                  <a:t>columns</a:t>
                </a:r>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be </a:t>
                </a:r>
                <a:r>
                  <a:rPr lang="it-IT" dirty="0" err="1">
                    <a:latin typeface="Aptos" panose="020B0004020202020204" pitchFamily="34" charset="0"/>
                  </a:rPr>
                  <a:t>created</a:t>
                </a:r>
                <a:r>
                  <a:rPr lang="it-IT" dirty="0">
                    <a:latin typeface="Aptos" panose="020B0004020202020204" pitchFamily="34" charset="0"/>
                  </a:rPr>
                  <a:t>, one for </a:t>
                </a:r>
                <a:r>
                  <a:rPr lang="it-IT" dirty="0" err="1">
                    <a:latin typeface="Aptos" panose="020B0004020202020204" pitchFamily="34" charset="0"/>
                  </a:rPr>
                  <a:t>each</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 </a:t>
                </a:r>
                <a14:m>
                  <m:oMath xmlns:m="http://schemas.openxmlformats.org/officeDocument/2006/math">
                    <m:r>
                      <a:rPr lang="it-IT" b="0" i="1" smtClean="0">
                        <a:latin typeface="Cambria Math" panose="02040503050406030204" pitchFamily="18" charset="0"/>
                      </a:rPr>
                      <m:t>𝑖</m:t>
                    </m:r>
                  </m:oMath>
                </a14:m>
                <a:r>
                  <a:rPr lang="it-IT" dirty="0">
                    <a:latin typeface="Aptos" panose="020B0004020202020204" pitchFamily="34" charset="0"/>
                  </a:rPr>
                  <a:t>.</a:t>
                </a:r>
              </a:p>
              <a:p>
                <a:pPr marL="285750" indent="-285750">
                  <a:buFont typeface="Arial" panose="020B0604020202020204" pitchFamily="34" charset="0"/>
                  <a:buChar char="•"/>
                </a:pPr>
                <a:r>
                  <a:rPr lang="it-IT" dirty="0" err="1">
                    <a:latin typeface="Aptos" panose="020B0004020202020204" pitchFamily="34" charset="0"/>
                  </a:rPr>
                  <a:t>Each</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be </a:t>
                </a:r>
                <a:r>
                  <a:rPr lang="it-IT" dirty="0" err="1">
                    <a:latin typeface="Aptos" panose="020B0004020202020204" pitchFamily="34" charset="0"/>
                  </a:rPr>
                  <a:t>represented</a:t>
                </a:r>
                <a:r>
                  <a:rPr lang="it-IT" dirty="0">
                    <a:latin typeface="Aptos" panose="020B0004020202020204" pitchFamily="34" charset="0"/>
                  </a:rPr>
                  <a:t> </a:t>
                </a:r>
                <a:r>
                  <a:rPr lang="it-IT" dirty="0" err="1">
                    <a:latin typeface="Aptos" panose="020B0004020202020204" pitchFamily="34" charset="0"/>
                  </a:rPr>
                  <a:t>as</a:t>
                </a:r>
                <a:r>
                  <a:rPr lang="it-IT" dirty="0">
                    <a:latin typeface="Aptos" panose="020B0004020202020204" pitchFamily="34" charset="0"/>
                  </a:rPr>
                  <a:t> a </a:t>
                </a:r>
                <a:r>
                  <a:rPr lang="it-IT" dirty="0" err="1">
                    <a:latin typeface="Aptos" panose="020B0004020202020204" pitchFamily="34" charset="0"/>
                  </a:rPr>
                  <a:t>vector</a:t>
                </a:r>
                <a:r>
                  <a:rPr lang="it-IT" dirty="0">
                    <a:latin typeface="Aptos" panose="020B0004020202020204" pitchFamily="34" charset="0"/>
                  </a:rPr>
                  <a:t> of </a:t>
                </a:r>
                <a:r>
                  <a:rPr lang="it-IT" dirty="0" err="1">
                    <a:latin typeface="Aptos" panose="020B0004020202020204" pitchFamily="34" charset="0"/>
                  </a:rPr>
                  <a:t>length</a:t>
                </a:r>
                <a:r>
                  <a:rPr lang="it-IT" dirty="0">
                    <a:latin typeface="Aptos" panose="020B0004020202020204" pitchFamily="34" charset="0"/>
                  </a:rPr>
                  <a:t> 1 on the </a:t>
                </a:r>
                <a:r>
                  <a:rPr lang="it-IT" dirty="0" err="1">
                    <a:latin typeface="Aptos" panose="020B0004020202020204" pitchFamily="34" charset="0"/>
                  </a:rPr>
                  <a:t>ith</a:t>
                </a:r>
                <a:r>
                  <a:rPr lang="it-IT" dirty="0">
                    <a:latin typeface="Aptos" panose="020B0004020202020204" pitchFamily="34" charset="0"/>
                  </a:rPr>
                  <a:t> </a:t>
                </a:r>
                <a:r>
                  <a:rPr lang="it-IT" dirty="0" err="1">
                    <a:latin typeface="Aptos" panose="020B0004020202020204" pitchFamily="34" charset="0"/>
                  </a:rPr>
                  <a:t>column</a:t>
                </a:r>
                <a:r>
                  <a:rPr lang="it-IT" dirty="0">
                    <a:latin typeface="Aptos" panose="020B0004020202020204" pitchFamily="34" charset="0"/>
                  </a:rPr>
                  <a:t>, 0 </a:t>
                </a:r>
                <a:r>
                  <a:rPr lang="it-IT" dirty="0" err="1">
                    <a:latin typeface="Aptos" panose="020B0004020202020204" pitchFamily="34" charset="0"/>
                  </a:rPr>
                  <a:t>elsewhere</a:t>
                </a:r>
                <a:r>
                  <a:rPr lang="it-IT" dirty="0">
                    <a:latin typeface="Aptos" panose="020B0004020202020204" pitchFamily="34" charset="0"/>
                  </a:rPr>
                  <a:t>. </a:t>
                </a:r>
              </a:p>
              <a:p>
                <a:pPr marL="285750" indent="-285750">
                  <a:buFont typeface="Arial" panose="020B0604020202020204" pitchFamily="34" charset="0"/>
                  <a:buChar char="•"/>
                </a:pPr>
                <a:r>
                  <a:rPr lang="it-IT" dirty="0">
                    <a:latin typeface="Aptos" panose="020B0004020202020204" pitchFamily="34" charset="0"/>
                  </a:rPr>
                  <a:t>The 0 </a:t>
                </a:r>
                <a:r>
                  <a:rPr lang="it-IT" dirty="0" err="1">
                    <a:latin typeface="Aptos" panose="020B0004020202020204" pitchFamily="34" charset="0"/>
                  </a:rPr>
                  <a:t>vector</a:t>
                </a:r>
                <a:r>
                  <a:rPr lang="it-IT" dirty="0">
                    <a:latin typeface="Aptos" panose="020B0004020202020204" pitchFamily="34" charset="0"/>
                  </a:rPr>
                  <a:t> can be </a:t>
                </a:r>
                <a:r>
                  <a:rPr lang="it-IT" dirty="0" err="1">
                    <a:latin typeface="Aptos" panose="020B0004020202020204" pitchFamily="34" charset="0"/>
                  </a:rPr>
                  <a:t>used</a:t>
                </a:r>
                <a:r>
                  <a:rPr lang="it-IT" dirty="0">
                    <a:latin typeface="Aptos" panose="020B0004020202020204" pitchFamily="34" charset="0"/>
                  </a:rPr>
                  <a:t> to </a:t>
                </a:r>
                <a:r>
                  <a:rPr lang="it-IT" dirty="0" err="1">
                    <a:latin typeface="Aptos" panose="020B0004020202020204" pitchFamily="34" charset="0"/>
                  </a:rPr>
                  <a:t>encode</a:t>
                </a:r>
                <a:r>
                  <a:rPr lang="it-IT" dirty="0">
                    <a:latin typeface="Aptos" panose="020B0004020202020204" pitchFamily="34" charset="0"/>
                  </a:rPr>
                  <a:t> </a:t>
                </a:r>
                <a:r>
                  <a:rPr lang="it-IT" dirty="0" err="1">
                    <a:latin typeface="Aptos" panose="020B0004020202020204" pitchFamily="34" charset="0"/>
                  </a:rPr>
                  <a:t>unseen</a:t>
                </a:r>
                <a:r>
                  <a:rPr lang="it-IT" dirty="0">
                    <a:latin typeface="Aptos" panose="020B0004020202020204" pitchFamily="34" charset="0"/>
                  </a:rPr>
                  <a:t> </a:t>
                </a:r>
                <a:r>
                  <a:rPr lang="it-IT" dirty="0" err="1">
                    <a:latin typeface="Aptos" panose="020B0004020202020204" pitchFamily="34" charset="0"/>
                  </a:rPr>
                  <a:t>levels</a:t>
                </a:r>
                <a:endParaRPr lang="en-GB" dirty="0">
                  <a:latin typeface="Aptos" panose="020B0004020202020204" pitchFamily="34" charset="0"/>
                </a:endParaRPr>
              </a:p>
            </p:txBody>
          </p:sp>
        </mc:Choice>
        <mc:Fallback xmlns="">
          <p:sp>
            <p:nvSpPr>
              <p:cNvPr id="19" name="TextBox 18">
                <a:extLst>
                  <a:ext uri="{FF2B5EF4-FFF2-40B4-BE49-F238E27FC236}">
                    <a16:creationId xmlns:a16="http://schemas.microsoft.com/office/drawing/2014/main" id="{97EFC891-158B-9930-D3B3-5ED8C197AAA2}"/>
                  </a:ext>
                </a:extLst>
              </p:cNvPr>
              <p:cNvSpPr txBox="1">
                <a:spLocks noRot="1" noChangeAspect="1" noMove="1" noResize="1" noEditPoints="1" noAdjustHandles="1" noChangeArrowheads="1" noChangeShapeType="1" noTextEdit="1"/>
              </p:cNvSpPr>
              <p:nvPr/>
            </p:nvSpPr>
            <p:spPr>
              <a:xfrm>
                <a:off x="336822" y="1739008"/>
                <a:ext cx="5348514" cy="1754326"/>
              </a:xfrm>
              <a:prstGeom prst="rect">
                <a:avLst/>
              </a:prstGeom>
              <a:blipFill>
                <a:blip r:embed="rId4"/>
                <a:stretch>
                  <a:fillRect l="-683" t="-1736" r="-683" b="-48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09C37D7-101C-BA85-BF6E-F34FF6818825}"/>
                  </a:ext>
                </a:extLst>
              </p:cNvPr>
              <p:cNvSpPr txBox="1"/>
              <p:nvPr/>
            </p:nvSpPr>
            <p:spPr>
              <a:xfrm>
                <a:off x="6248399" y="1714256"/>
                <a:ext cx="5348514" cy="2308324"/>
              </a:xfrm>
              <a:prstGeom prst="rect">
                <a:avLst/>
              </a:prstGeom>
              <a:noFill/>
            </p:spPr>
            <p:txBody>
              <a:bodyPr wrap="square" rtlCol="0">
                <a:spAutoFit/>
              </a:bodyPr>
              <a:lstStyle/>
              <a:p>
                <a:pPr algn="ctr"/>
                <a:r>
                  <a:rPr lang="it-IT" b="1" dirty="0">
                    <a:latin typeface="Aptos" panose="020B0004020202020204" pitchFamily="34" charset="0"/>
                  </a:rPr>
                  <a:t>Dummy </a:t>
                </a:r>
                <a:r>
                  <a:rPr lang="it-IT" b="1" dirty="0" err="1">
                    <a:latin typeface="Aptos" panose="020B0004020202020204" pitchFamily="34" charset="0"/>
                  </a:rPr>
                  <a:t>encoding</a:t>
                </a:r>
                <a:endParaRPr lang="it-IT" b="1" dirty="0">
                  <a:latin typeface="Aptos" panose="020B0004020202020204" pitchFamily="34" charset="0"/>
                </a:endParaRPr>
              </a:p>
              <a:p>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N-1 </a:t>
                </a:r>
                <a:r>
                  <a:rPr lang="it-IT" dirty="0" err="1">
                    <a:latin typeface="Aptos" panose="020B0004020202020204" pitchFamily="34" charset="0"/>
                  </a:rPr>
                  <a:t>columns</a:t>
                </a:r>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be </a:t>
                </a:r>
                <a:r>
                  <a:rPr lang="it-IT" dirty="0" err="1">
                    <a:latin typeface="Aptos" panose="020B0004020202020204" pitchFamily="34" charset="0"/>
                  </a:rPr>
                  <a:t>created</a:t>
                </a:r>
                <a:r>
                  <a:rPr lang="it-IT" dirty="0">
                    <a:latin typeface="Aptos" panose="020B0004020202020204" pitchFamily="34" charset="0"/>
                  </a:rPr>
                  <a:t>, one for </a:t>
                </a:r>
                <a:r>
                  <a:rPr lang="it-IT" dirty="0" err="1">
                    <a:latin typeface="Aptos" panose="020B0004020202020204" pitchFamily="34" charset="0"/>
                  </a:rPr>
                  <a:t>each</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 </a:t>
                </a:r>
                <a14:m>
                  <m:oMath xmlns:m="http://schemas.openxmlformats.org/officeDocument/2006/math">
                    <m:r>
                      <a:rPr lang="it-IT" b="0" i="1" smtClean="0">
                        <a:latin typeface="Cambria Math" panose="02040503050406030204" pitchFamily="18" charset="0"/>
                      </a:rPr>
                      <m:t>𝑖</m:t>
                    </m:r>
                  </m:oMath>
                </a14:m>
                <a:r>
                  <a:rPr lang="it-IT" dirty="0">
                    <a:latin typeface="Aptos" panose="020B0004020202020204" pitchFamily="34" charset="0"/>
                  </a:rPr>
                  <a:t> </a:t>
                </a:r>
                <a:r>
                  <a:rPr lang="it-IT" dirty="0" err="1">
                    <a:latin typeface="Aptos" panose="020B0004020202020204" pitchFamily="34" charset="0"/>
                  </a:rPr>
                  <a:t>except</a:t>
                </a:r>
                <a:r>
                  <a:rPr lang="it-IT" dirty="0">
                    <a:latin typeface="Aptos" panose="020B0004020202020204" pitchFamily="34" charset="0"/>
                  </a:rPr>
                  <a:t> for one. </a:t>
                </a:r>
                <a:r>
                  <a:rPr lang="it-IT" dirty="0" err="1">
                    <a:latin typeface="Aptos" panose="020B0004020202020204" pitchFamily="34" charset="0"/>
                  </a:rPr>
                  <a:t>This</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 </a:t>
                </a:r>
                <a:r>
                  <a:rPr lang="it-IT" dirty="0" err="1">
                    <a:latin typeface="Aptos" panose="020B0004020202020204" pitchFamily="34" charset="0"/>
                  </a:rPr>
                  <a:t>is</a:t>
                </a:r>
                <a:r>
                  <a:rPr lang="it-IT" dirty="0">
                    <a:latin typeface="Aptos" panose="020B0004020202020204" pitchFamily="34" charset="0"/>
                  </a:rPr>
                  <a:t> the </a:t>
                </a:r>
                <a:r>
                  <a:rPr lang="it-IT" b="1" dirty="0" err="1">
                    <a:latin typeface="Aptos" panose="020B0004020202020204" pitchFamily="34" charset="0"/>
                  </a:rPr>
                  <a:t>reference</a:t>
                </a:r>
                <a:r>
                  <a:rPr lang="it-IT" b="1" dirty="0">
                    <a:latin typeface="Aptos" panose="020B0004020202020204" pitchFamily="34" charset="0"/>
                  </a:rPr>
                  <a:t> </a:t>
                </a:r>
                <a:r>
                  <a:rPr lang="it-IT" b="1" dirty="0" err="1">
                    <a:latin typeface="Aptos" panose="020B0004020202020204" pitchFamily="34" charset="0"/>
                  </a:rPr>
                  <a:t>level</a:t>
                </a:r>
                <a:r>
                  <a:rPr lang="it-IT" b="1" dirty="0">
                    <a:latin typeface="Aptos" panose="020B0004020202020204" pitchFamily="34" charset="0"/>
                  </a:rPr>
                  <a:t> </a:t>
                </a:r>
                <a:r>
                  <a:rPr lang="it-IT" dirty="0">
                    <a:latin typeface="Aptos" panose="020B0004020202020204" pitchFamily="34" charset="0"/>
                  </a:rPr>
                  <a:t>and </a:t>
                </a:r>
                <a:r>
                  <a:rPr lang="it-IT" dirty="0" err="1">
                    <a:latin typeface="Aptos" panose="020B0004020202020204" pitchFamily="34" charset="0"/>
                  </a:rPr>
                  <a:t>it</a:t>
                </a:r>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a:t>
                </a:r>
                <a:r>
                  <a:rPr lang="it-IT" dirty="0" err="1">
                    <a:latin typeface="Aptos" panose="020B0004020202020204" pitchFamily="34" charset="0"/>
                  </a:rPr>
                  <a:t>respresented</a:t>
                </a:r>
                <a:r>
                  <a:rPr lang="it-IT" dirty="0">
                    <a:latin typeface="Aptos" panose="020B0004020202020204" pitchFamily="34" charset="0"/>
                  </a:rPr>
                  <a:t> with the 0 </a:t>
                </a:r>
                <a:r>
                  <a:rPr lang="it-IT" dirty="0" err="1">
                    <a:latin typeface="Aptos" panose="020B0004020202020204" pitchFamily="34" charset="0"/>
                  </a:rPr>
                  <a:t>vector</a:t>
                </a:r>
                <a:r>
                  <a:rPr lang="it-IT" dirty="0">
                    <a:latin typeface="Aptos" panose="020B0004020202020204" pitchFamily="34" charset="0"/>
                  </a:rPr>
                  <a:t>. </a:t>
                </a:r>
              </a:p>
              <a:p>
                <a:pPr marL="285750" indent="-285750">
                  <a:buFont typeface="Arial" panose="020B0604020202020204" pitchFamily="34" charset="0"/>
                  <a:buChar char="•"/>
                </a:pPr>
                <a:r>
                  <a:rPr lang="it-IT" dirty="0">
                    <a:latin typeface="Aptos" panose="020B0004020202020204" pitchFamily="34" charset="0"/>
                  </a:rPr>
                  <a:t>To </a:t>
                </a:r>
                <a:r>
                  <a:rPr lang="it-IT" dirty="0" err="1">
                    <a:latin typeface="Aptos" panose="020B0004020202020204" pitchFamily="34" charset="0"/>
                  </a:rPr>
                  <a:t>avoid</a:t>
                </a:r>
                <a:r>
                  <a:rPr lang="it-IT" dirty="0">
                    <a:latin typeface="Aptos" panose="020B0004020202020204" pitchFamily="34" charset="0"/>
                  </a:rPr>
                  <a:t> </a:t>
                </a:r>
                <a:r>
                  <a:rPr lang="it-IT" dirty="0" err="1">
                    <a:latin typeface="Aptos" panose="020B0004020202020204" pitchFamily="34" charset="0"/>
                  </a:rPr>
                  <a:t>collapsing</a:t>
                </a:r>
                <a:r>
                  <a:rPr lang="it-IT" dirty="0">
                    <a:latin typeface="Aptos" panose="020B0004020202020204" pitchFamily="34" charset="0"/>
                  </a:rPr>
                  <a:t> new </a:t>
                </a:r>
                <a:r>
                  <a:rPr lang="it-IT" dirty="0" err="1">
                    <a:latin typeface="Aptos" panose="020B0004020202020204" pitchFamily="34" charset="0"/>
                  </a:rPr>
                  <a:t>levels</a:t>
                </a:r>
                <a:r>
                  <a:rPr lang="it-IT" dirty="0">
                    <a:latin typeface="Aptos" panose="020B0004020202020204" pitchFamily="34" charset="0"/>
                  </a:rPr>
                  <a:t> </a:t>
                </a:r>
                <a:r>
                  <a:rPr lang="it-IT" dirty="0" err="1">
                    <a:latin typeface="Aptos" panose="020B0004020202020204" pitchFamily="34" charset="0"/>
                  </a:rPr>
                  <a:t>into</a:t>
                </a:r>
                <a:r>
                  <a:rPr lang="it-IT" dirty="0">
                    <a:latin typeface="Aptos" panose="020B0004020202020204" pitchFamily="34" charset="0"/>
                  </a:rPr>
                  <a:t> the </a:t>
                </a:r>
                <a:r>
                  <a:rPr lang="it-IT" dirty="0" err="1">
                    <a:latin typeface="Aptos" panose="020B0004020202020204" pitchFamily="34" charset="0"/>
                  </a:rPr>
                  <a:t>reference</a:t>
                </a:r>
                <a:r>
                  <a:rPr lang="it-IT" dirty="0">
                    <a:latin typeface="Aptos" panose="020B0004020202020204" pitchFamily="34" charset="0"/>
                  </a:rPr>
                  <a:t> one, </a:t>
                </a:r>
                <a:r>
                  <a:rPr lang="it-IT" dirty="0" err="1">
                    <a:latin typeface="Aptos" panose="020B0004020202020204" pitchFamily="34" charset="0"/>
                  </a:rPr>
                  <a:t>these</a:t>
                </a:r>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be </a:t>
                </a:r>
                <a:r>
                  <a:rPr lang="it-IT" dirty="0" err="1">
                    <a:latin typeface="Aptos" panose="020B0004020202020204" pitchFamily="34" charset="0"/>
                  </a:rPr>
                  <a:t>mapped</a:t>
                </a:r>
                <a:r>
                  <a:rPr lang="it-IT" dirty="0">
                    <a:latin typeface="Aptos" panose="020B0004020202020204" pitchFamily="34" charset="0"/>
                  </a:rPr>
                  <a:t> to the </a:t>
                </a:r>
                <a:r>
                  <a:rPr lang="it-IT" dirty="0" err="1">
                    <a:latin typeface="Aptos" panose="020B0004020202020204" pitchFamily="34" charset="0"/>
                  </a:rPr>
                  <a:t>most</a:t>
                </a:r>
                <a:r>
                  <a:rPr lang="it-IT" dirty="0">
                    <a:latin typeface="Aptos" panose="020B0004020202020204" pitchFamily="34" charset="0"/>
                  </a:rPr>
                  <a:t> </a:t>
                </a:r>
                <a:r>
                  <a:rPr lang="it-IT" dirty="0" err="1">
                    <a:latin typeface="Aptos" panose="020B0004020202020204" pitchFamily="34" charset="0"/>
                  </a:rPr>
                  <a:t>frequent</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 in the training set. </a:t>
                </a:r>
              </a:p>
            </p:txBody>
          </p:sp>
        </mc:Choice>
        <mc:Fallback xmlns="">
          <p:sp>
            <p:nvSpPr>
              <p:cNvPr id="20" name="TextBox 19">
                <a:extLst>
                  <a:ext uri="{FF2B5EF4-FFF2-40B4-BE49-F238E27FC236}">
                    <a16:creationId xmlns:a16="http://schemas.microsoft.com/office/drawing/2014/main" id="{509C37D7-101C-BA85-BF6E-F34FF6818825}"/>
                  </a:ext>
                </a:extLst>
              </p:cNvPr>
              <p:cNvSpPr txBox="1">
                <a:spLocks noRot="1" noChangeAspect="1" noMove="1" noResize="1" noEditPoints="1" noAdjustHandles="1" noChangeArrowheads="1" noChangeShapeType="1" noTextEdit="1"/>
              </p:cNvSpPr>
              <p:nvPr/>
            </p:nvSpPr>
            <p:spPr>
              <a:xfrm>
                <a:off x="6248399" y="1714256"/>
                <a:ext cx="5348514" cy="2308324"/>
              </a:xfrm>
              <a:prstGeom prst="rect">
                <a:avLst/>
              </a:prstGeom>
              <a:blipFill>
                <a:blip r:embed="rId5"/>
                <a:stretch>
                  <a:fillRect l="-684" t="-1319" r="-1254" b="-3430"/>
                </a:stretch>
              </a:blipFill>
            </p:spPr>
            <p:txBody>
              <a:bodyPr/>
              <a:lstStyle/>
              <a:p>
                <a:r>
                  <a:rPr lang="en-GB">
                    <a:noFill/>
                  </a:rPr>
                  <a:t> </a:t>
                </a:r>
              </a:p>
            </p:txBody>
          </p:sp>
        </mc:Fallback>
      </mc:AlternateContent>
      <p:pic>
        <p:nvPicPr>
          <p:cNvPr id="22" name="Picture 21">
            <a:extLst>
              <a:ext uri="{FF2B5EF4-FFF2-40B4-BE49-F238E27FC236}">
                <a16:creationId xmlns:a16="http://schemas.microsoft.com/office/drawing/2014/main" id="{10446D0A-7C7A-A7E5-CA02-ECDADAD25377}"/>
              </a:ext>
            </a:extLst>
          </p:cNvPr>
          <p:cNvPicPr>
            <a:picLocks noChangeAspect="1"/>
          </p:cNvPicPr>
          <p:nvPr/>
        </p:nvPicPr>
        <p:blipFill>
          <a:blip r:embed="rId6"/>
          <a:stretch>
            <a:fillRect/>
          </a:stretch>
        </p:blipFill>
        <p:spPr>
          <a:xfrm>
            <a:off x="6678976" y="4401676"/>
            <a:ext cx="4711942" cy="1263715"/>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pic>
        <p:nvPicPr>
          <p:cNvPr id="24" name="Picture 23">
            <a:extLst>
              <a:ext uri="{FF2B5EF4-FFF2-40B4-BE49-F238E27FC236}">
                <a16:creationId xmlns:a16="http://schemas.microsoft.com/office/drawing/2014/main" id="{478A24B7-7057-BAA7-A93C-D0C977B615A6}"/>
              </a:ext>
            </a:extLst>
          </p:cNvPr>
          <p:cNvPicPr>
            <a:picLocks noChangeAspect="1"/>
          </p:cNvPicPr>
          <p:nvPr/>
        </p:nvPicPr>
        <p:blipFill rotWithShape="1">
          <a:blip r:embed="rId7"/>
          <a:srcRect l="11059"/>
          <a:stretch/>
        </p:blipFill>
        <p:spPr>
          <a:xfrm>
            <a:off x="336822" y="3999491"/>
            <a:ext cx="5509148" cy="1301817"/>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2" name="Straight Connector 11">
            <a:extLst>
              <a:ext uri="{FF2B5EF4-FFF2-40B4-BE49-F238E27FC236}">
                <a16:creationId xmlns:a16="http://schemas.microsoft.com/office/drawing/2014/main" id="{61B4C13B-3D89-54FF-743C-718EEEA33B91}"/>
              </a:ext>
            </a:extLst>
          </p:cNvPr>
          <p:cNvCxnSpPr>
            <a:cxnSpLocks/>
          </p:cNvCxnSpPr>
          <p:nvPr/>
        </p:nvCxnSpPr>
        <p:spPr>
          <a:xfrm>
            <a:off x="6021381" y="1874897"/>
            <a:ext cx="0" cy="2406899"/>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75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6525"/>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5/15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3347047" y="136525"/>
            <a:ext cx="5497905" cy="461665"/>
          </a:xfrm>
          <a:prstGeom prst="rect">
            <a:avLst/>
          </a:prstGeom>
          <a:noFill/>
        </p:spPr>
        <p:txBody>
          <a:bodyPr wrap="square" rtlCol="0">
            <a:spAutoFit/>
          </a:bodyPr>
          <a:lstStyle/>
          <a:p>
            <a:r>
              <a:rPr lang="it-IT" sz="2400" b="1" dirty="0">
                <a:solidFill>
                  <a:schemeClr val="bg1"/>
                </a:solidFill>
                <a:latin typeface="Aptos" panose="020B0004020202020204" pitchFamily="34" charset="0"/>
              </a:rPr>
              <a:t>Target </a:t>
            </a:r>
            <a:r>
              <a:rPr lang="it-IT" sz="2400" b="1" dirty="0" err="1">
                <a:solidFill>
                  <a:schemeClr val="bg1"/>
                </a:solidFill>
                <a:latin typeface="Aptos" panose="020B0004020202020204" pitchFamily="34" charset="0"/>
              </a:rPr>
              <a:t>agnostic</a:t>
            </a:r>
            <a:r>
              <a:rPr lang="it-IT" sz="2400" b="1" dirty="0">
                <a:solidFill>
                  <a:schemeClr val="bg1"/>
                </a:solidFill>
                <a:latin typeface="Aptos" panose="020B0004020202020204" pitchFamily="34" charset="0"/>
              </a:rPr>
              <a:t> -  hash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3D588A0-55EF-E300-D401-220518B951F4}"/>
                  </a:ext>
                </a:extLst>
              </p:cNvPr>
              <p:cNvSpPr txBox="1"/>
              <p:nvPr/>
            </p:nvSpPr>
            <p:spPr>
              <a:xfrm>
                <a:off x="336822" y="943429"/>
                <a:ext cx="11375422" cy="646331"/>
              </a:xfrm>
              <a:prstGeom prst="rect">
                <a:avLst/>
              </a:prstGeom>
              <a:noFill/>
            </p:spPr>
            <p:txBody>
              <a:bodyPr wrap="none" rtlCol="0">
                <a:spAutoFit/>
              </a:bodyPr>
              <a:lstStyle/>
              <a:p>
                <a:pPr marL="285750" indent="-285750">
                  <a:buFont typeface="Courier New" panose="02070309020205020404" pitchFamily="49" charset="0"/>
                  <a:buChar char="o"/>
                </a:pPr>
                <a:r>
                  <a:rPr lang="it-IT" dirty="0">
                    <a:latin typeface="Aptos" panose="020B0004020202020204" pitchFamily="34" charset="0"/>
                  </a:rPr>
                  <a:t>Hash </a:t>
                </a:r>
                <a:r>
                  <a:rPr lang="it-IT" dirty="0" err="1">
                    <a:latin typeface="Aptos" panose="020B0004020202020204" pitchFamily="34" charset="0"/>
                  </a:rPr>
                  <a:t>encoding</a:t>
                </a:r>
                <a:r>
                  <a:rPr lang="it-IT" dirty="0">
                    <a:latin typeface="Aptos" panose="020B0004020202020204" pitchFamily="34" charset="0"/>
                  </a:rPr>
                  <a:t> can be </a:t>
                </a:r>
                <a:r>
                  <a:rPr lang="it-IT" dirty="0" err="1">
                    <a:latin typeface="Aptos" panose="020B0004020202020204" pitchFamily="34" charset="0"/>
                  </a:rPr>
                  <a:t>seen</a:t>
                </a:r>
                <a:r>
                  <a:rPr lang="it-IT" dirty="0">
                    <a:latin typeface="Aptos" panose="020B0004020202020204" pitchFamily="34" charset="0"/>
                  </a:rPr>
                  <a:t> </a:t>
                </a:r>
                <a:r>
                  <a:rPr lang="it-IT" dirty="0" err="1">
                    <a:latin typeface="Aptos" panose="020B0004020202020204" pitchFamily="34" charset="0"/>
                  </a:rPr>
                  <a:t>as</a:t>
                </a:r>
                <a:r>
                  <a:rPr lang="it-IT" dirty="0">
                    <a:latin typeface="Aptos" panose="020B0004020202020204" pitchFamily="34" charset="0"/>
                  </a:rPr>
                  <a:t> </a:t>
                </a:r>
                <a:r>
                  <a:rPr lang="it-IT" dirty="0" err="1">
                    <a:latin typeface="Aptos" panose="020B0004020202020204" pitchFamily="34" charset="0"/>
                  </a:rPr>
                  <a:t>another</a:t>
                </a:r>
                <a:r>
                  <a:rPr lang="it-IT" dirty="0">
                    <a:latin typeface="Aptos" panose="020B0004020202020204" pitchFamily="34" charset="0"/>
                  </a:rPr>
                  <a:t> way to compute </a:t>
                </a:r>
                <a:r>
                  <a:rPr lang="it-IT" dirty="0" err="1">
                    <a:latin typeface="Aptos" panose="020B0004020202020204" pitchFamily="34" charset="0"/>
                  </a:rPr>
                  <a:t>indicator</a:t>
                </a:r>
                <a:r>
                  <a:rPr lang="it-IT" dirty="0">
                    <a:latin typeface="Aptos" panose="020B0004020202020204" pitchFamily="34" charset="0"/>
                  </a:rPr>
                  <a:t> </a:t>
                </a:r>
                <a:r>
                  <a:rPr lang="it-IT" dirty="0" err="1">
                    <a:latin typeface="Aptos" panose="020B0004020202020204" pitchFamily="34" charset="0"/>
                  </a:rPr>
                  <a:t>variables</a:t>
                </a:r>
                <a:r>
                  <a:rPr lang="it-IT" dirty="0">
                    <a:latin typeface="Aptos" panose="020B0004020202020204" pitchFamily="34" charset="0"/>
                  </a:rPr>
                  <a:t>, </a:t>
                </a:r>
                <a:r>
                  <a:rPr lang="it-IT" dirty="0" err="1">
                    <a:latin typeface="Aptos" panose="020B0004020202020204" pitchFamily="34" charset="0"/>
                  </a:rPr>
                  <a:t>based</a:t>
                </a:r>
                <a:r>
                  <a:rPr lang="it-IT" dirty="0">
                    <a:latin typeface="Aptos" panose="020B0004020202020204" pitchFamily="34" charset="0"/>
                  </a:rPr>
                  <a:t> on a </a:t>
                </a:r>
                <a:r>
                  <a:rPr lang="it-IT" dirty="0" err="1">
                    <a:latin typeface="Aptos" panose="020B0004020202020204" pitchFamily="34" charset="0"/>
                  </a:rPr>
                  <a:t>certain</a:t>
                </a:r>
                <a:r>
                  <a:rPr lang="it-IT" dirty="0">
                    <a:latin typeface="Aptos" panose="020B0004020202020204" pitchFamily="34" charset="0"/>
                  </a:rPr>
                  <a:t> hash </a:t>
                </a:r>
                <a:r>
                  <a:rPr lang="it-IT" dirty="0" err="1">
                    <a:latin typeface="Aptos" panose="020B0004020202020204" pitchFamily="34" charset="0"/>
                  </a:rPr>
                  <a:t>function</a:t>
                </a:r>
                <a:r>
                  <a:rPr lang="it-IT" dirty="0">
                    <a:latin typeface="Aptos" panose="020B0004020202020204" pitchFamily="34" charset="0"/>
                  </a:rPr>
                  <a:t>.</a:t>
                </a:r>
              </a:p>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will be defined as follow:</a:t>
                </a:r>
              </a:p>
            </p:txBody>
          </p:sp>
        </mc:Choice>
        <mc:Fallback xmlns="">
          <p:sp>
            <p:nvSpPr>
              <p:cNvPr id="2" name="TextBox 1">
                <a:extLst>
                  <a:ext uri="{FF2B5EF4-FFF2-40B4-BE49-F238E27FC236}">
                    <a16:creationId xmlns:a16="http://schemas.microsoft.com/office/drawing/2014/main" id="{73D588A0-55EF-E300-D401-220518B951F4}"/>
                  </a:ext>
                </a:extLst>
              </p:cNvPr>
              <p:cNvSpPr txBox="1">
                <a:spLocks noRot="1" noChangeAspect="1" noMove="1" noResize="1" noEditPoints="1" noAdjustHandles="1" noChangeArrowheads="1" noChangeShapeType="1" noTextEdit="1"/>
              </p:cNvSpPr>
              <p:nvPr/>
            </p:nvSpPr>
            <p:spPr>
              <a:xfrm>
                <a:off x="336822" y="943429"/>
                <a:ext cx="11375422" cy="646331"/>
              </a:xfrm>
              <a:prstGeom prst="rect">
                <a:avLst/>
              </a:prstGeom>
              <a:blipFill>
                <a:blip r:embed="rId3"/>
                <a:stretch>
                  <a:fillRect l="-375" t="-4717" b="-150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079D3EB-8436-14B7-D6BD-BDAA9FAA5BF7}"/>
                  </a:ext>
                </a:extLst>
              </p:cNvPr>
              <p:cNvSpPr txBox="1"/>
              <p:nvPr/>
            </p:nvSpPr>
            <p:spPr>
              <a:xfrm>
                <a:off x="473374" y="2070915"/>
                <a:ext cx="6146800" cy="1821140"/>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Aptos" panose="020B0004020202020204" pitchFamily="34" charset="0"/>
                  </a:rPr>
                  <a:t>Each </a:t>
                </a:r>
                <a:r>
                  <a:rPr lang="it-IT" dirty="0" err="1">
                    <a:latin typeface="Aptos" panose="020B0004020202020204" pitchFamily="34" charset="0"/>
                  </a:rPr>
                  <a:t>level</a:t>
                </a:r>
                <a:r>
                  <a:rPr lang="it-IT" dirty="0">
                    <a:latin typeface="Aptos" panose="020B0004020202020204" pitchFamily="34" charset="0"/>
                  </a:rPr>
                  <a:t>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oMath>
                </a14:m>
                <a:r>
                  <a:rPr lang="it-IT" dirty="0">
                    <a:latin typeface="Aptos" panose="020B0004020202020204" pitchFamily="34" charset="0"/>
                  </a:rPr>
                  <a:t>will be </a:t>
                </a:r>
                <a:r>
                  <a:rPr lang="it-IT" dirty="0" err="1">
                    <a:latin typeface="Aptos" panose="020B0004020202020204" pitchFamily="34" charset="0"/>
                  </a:rPr>
                  <a:t>assigned</a:t>
                </a:r>
                <a:r>
                  <a:rPr lang="it-IT" dirty="0">
                    <a:latin typeface="Aptos" panose="020B0004020202020204" pitchFamily="34" charset="0"/>
                  </a:rPr>
                  <a:t> an </a:t>
                </a:r>
                <a:r>
                  <a:rPr lang="it-IT" dirty="0" err="1">
                    <a:latin typeface="Aptos" panose="020B0004020202020204" pitchFamily="34" charset="0"/>
                  </a:rPr>
                  <a:t>integer</a:t>
                </a:r>
                <a:r>
                  <a:rPr lang="it-IT" dirty="0">
                    <a:latin typeface="Aptos" panose="020B0004020202020204" pitchFamily="34" charset="0"/>
                  </a:rPr>
                  <a:t> </a:t>
                </a:r>
                <a14:m>
                  <m:oMath xmlns:m="http://schemas.openxmlformats.org/officeDocument/2006/math">
                    <m:r>
                      <a:rPr lang="it-IT" b="0" i="1" smtClean="0">
                        <a:latin typeface="Cambria Math" panose="02040503050406030204" pitchFamily="18" charset="0"/>
                      </a:rPr>
                      <m:t>𝑘</m:t>
                    </m:r>
                  </m:oMath>
                </a14:m>
                <a:r>
                  <a:rPr lang="it-IT" dirty="0">
                    <a:latin typeface="Aptos" panose="020B0004020202020204" pitchFamily="34" charset="0"/>
                  </a:rPr>
                  <a:t> </a:t>
                </a:r>
                <a14:m>
                  <m:oMath xmlns:m="http://schemas.openxmlformats.org/officeDocument/2006/math">
                    <m:r>
                      <a:rPr lang="it-IT" i="1">
                        <a:latin typeface="Cambria Math" panose="02040503050406030204" pitchFamily="18" charset="0"/>
                        <a:ea typeface="Cambria Math" panose="02040503050406030204" pitchFamily="18" charset="0"/>
                      </a:rPr>
                      <m:t>∈ </m:t>
                    </m:r>
                    <m:sSup>
                      <m:sSupPr>
                        <m:ctrlPr>
                          <a:rPr lang="it-IT" i="1" dirty="0" smtClean="0">
                            <a:latin typeface="Cambria Math" panose="02040503050406030204" pitchFamily="18" charset="0"/>
                            <a:ea typeface="Cambria Math" panose="02040503050406030204" pitchFamily="18" charset="0"/>
                          </a:rPr>
                        </m:ctrlPr>
                      </m:sSupPr>
                      <m:e>
                        <m:r>
                          <m:rPr>
                            <m:nor/>
                          </m:rPr>
                          <a:rPr lang="it-IT" dirty="0">
                            <a:latin typeface="Cambria Math" panose="02040503050406030204" pitchFamily="18" charset="0"/>
                            <a:ea typeface="Cambria Math" panose="02040503050406030204" pitchFamily="18" charset="0"/>
                          </a:rPr>
                          <m:t>ℕ</m:t>
                        </m:r>
                      </m:e>
                      <m:sup>
                        <m:r>
                          <a:rPr lang="it-IT" b="0" i="1" dirty="0" smtClean="0">
                            <a:latin typeface="Cambria Math" panose="02040503050406030204" pitchFamily="18" charset="0"/>
                            <a:ea typeface="Cambria Math" panose="02040503050406030204" pitchFamily="18" charset="0"/>
                          </a:rPr>
                          <m:t>+</m:t>
                        </m:r>
                      </m:sup>
                    </m:sSup>
                  </m:oMath>
                </a14:m>
                <a:r>
                  <a:rPr lang="it-IT" dirty="0">
                    <a:latin typeface="Aptos" panose="020B0004020202020204" pitchFamily="34" charset="0"/>
                    <a:sym typeface="Wingdings" panose="05000000000000000000" pitchFamily="2" charset="2"/>
                  </a:rPr>
                  <a:t> </a:t>
                </a:r>
                <a:endParaRPr lang="it-IT" dirty="0">
                  <a:latin typeface="Aptos" panose="020B0004020202020204" pitchFamily="34" charset="0"/>
                </a:endParaRPr>
              </a:p>
              <a:p>
                <a:pPr marL="285750" indent="-285750">
                  <a:buFont typeface="Arial" panose="020B0604020202020204" pitchFamily="34" charset="0"/>
                  <a:buChar char="•"/>
                </a:pPr>
                <a:r>
                  <a:rPr lang="it-IT" dirty="0">
                    <a:latin typeface="Aptos" panose="020B0004020202020204" pitchFamily="34" charset="0"/>
                  </a:rPr>
                  <a:t>The </a:t>
                </a:r>
                <a:r>
                  <a:rPr lang="it-IT" dirty="0" err="1">
                    <a:latin typeface="Aptos" panose="020B0004020202020204" pitchFamily="34" charset="0"/>
                  </a:rPr>
                  <a:t>integer</a:t>
                </a:r>
                <a:r>
                  <a:rPr lang="it-IT" dirty="0">
                    <a:latin typeface="Aptos" panose="020B0004020202020204" pitchFamily="34" charset="0"/>
                  </a:rPr>
                  <a:t> </a:t>
                </a:r>
                <a14:m>
                  <m:oMath xmlns:m="http://schemas.openxmlformats.org/officeDocument/2006/math">
                    <m:r>
                      <a:rPr lang="it-IT" i="1">
                        <a:latin typeface="Cambria Math" panose="02040503050406030204" pitchFamily="18" charset="0"/>
                      </a:rPr>
                      <m:t>𝑘</m:t>
                    </m:r>
                  </m:oMath>
                </a14:m>
                <a:r>
                  <a:rPr lang="it-IT" dirty="0">
                    <a:latin typeface="Aptos" panose="020B0004020202020204" pitchFamily="34" charset="0"/>
                  </a:rPr>
                  <a:t> </a:t>
                </a:r>
                <a:r>
                  <a:rPr lang="it-IT" dirty="0" err="1">
                    <a:latin typeface="Aptos" panose="020B0004020202020204" pitchFamily="34" charset="0"/>
                  </a:rPr>
                  <a:t>will</a:t>
                </a:r>
                <a:r>
                  <a:rPr lang="it-IT" dirty="0">
                    <a:latin typeface="Aptos" panose="020B0004020202020204" pitchFamily="34" charset="0"/>
                  </a:rPr>
                  <a:t> be </a:t>
                </a:r>
                <a:r>
                  <a:rPr lang="it-IT" dirty="0" err="1">
                    <a:latin typeface="Aptos" panose="020B0004020202020204" pitchFamily="34" charset="0"/>
                  </a:rPr>
                  <a:t>passed</a:t>
                </a:r>
                <a:r>
                  <a:rPr lang="it-IT" dirty="0">
                    <a:latin typeface="Aptos" panose="020B0004020202020204" pitchFamily="34" charset="0"/>
                  </a:rPr>
                  <a:t> </a:t>
                </a:r>
                <a:r>
                  <a:rPr lang="it-IT" dirty="0" err="1">
                    <a:latin typeface="Aptos" panose="020B0004020202020204" pitchFamily="34" charset="0"/>
                  </a:rPr>
                  <a:t>as</a:t>
                </a:r>
                <a:r>
                  <a:rPr lang="it-IT" dirty="0">
                    <a:latin typeface="Aptos" panose="020B0004020202020204" pitchFamily="34" charset="0"/>
                  </a:rPr>
                  <a:t> </a:t>
                </a:r>
                <a:r>
                  <a:rPr lang="it-IT" dirty="0" err="1">
                    <a:latin typeface="Aptos" panose="020B0004020202020204" pitchFamily="34" charset="0"/>
                  </a:rPr>
                  <a:t>argument</a:t>
                </a:r>
                <a:r>
                  <a:rPr lang="it-IT" dirty="0">
                    <a:latin typeface="Aptos" panose="020B0004020202020204" pitchFamily="34" charset="0"/>
                  </a:rPr>
                  <a:t> to the hash </a:t>
                </a:r>
                <a:r>
                  <a:rPr lang="it-IT" dirty="0" err="1">
                    <a:latin typeface="Aptos" panose="020B0004020202020204" pitchFamily="34" charset="0"/>
                  </a:rPr>
                  <a:t>function</a:t>
                </a:r>
                <a:r>
                  <a:rPr lang="it-IT" dirty="0">
                    <a:latin typeface="Aptos" panose="020B0004020202020204" pitchFamily="34" charset="0"/>
                  </a:rPr>
                  <a:t>, </a:t>
                </a:r>
                <a:r>
                  <a:rPr lang="it-IT" dirty="0" err="1">
                    <a:latin typeface="Aptos" panose="020B0004020202020204" pitchFamily="34" charset="0"/>
                  </a:rPr>
                  <a:t>returning</a:t>
                </a:r>
                <a:r>
                  <a:rPr lang="it-IT" dirty="0">
                    <a:latin typeface="Aptos" panose="020B0004020202020204" pitchFamily="34" charset="0"/>
                  </a:rPr>
                  <a:t> a slot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h</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oMath>
                </a14:m>
                <a:r>
                  <a:rPr lang="it-IT" dirty="0">
                    <a:latin typeface="Aptos" panose="020B0004020202020204" pitchFamily="34" charset="0"/>
                  </a:rPr>
                  <a:t> in the hash </a:t>
                </a:r>
                <a:r>
                  <a:rPr lang="it-IT" dirty="0" err="1">
                    <a:latin typeface="Aptos" panose="020B0004020202020204" pitchFamily="34" charset="0"/>
                  </a:rPr>
                  <a:t>table</a:t>
                </a:r>
                <a:r>
                  <a:rPr lang="it-IT" dirty="0">
                    <a:latin typeface="Aptos" panose="020B0004020202020204" pitchFamily="34" charset="0"/>
                  </a:rPr>
                  <a:t>. </a:t>
                </a:r>
              </a:p>
              <a:p>
                <a:pPr marL="285750" indent="-285750">
                  <a:buFont typeface="Arial" panose="020B0604020202020204" pitchFamily="34" charset="0"/>
                  <a:buChar char="•"/>
                </a:pPr>
                <a:r>
                  <a:rPr lang="en-GB" dirty="0">
                    <a:latin typeface="Aptos" panose="020B0004020202020204" pitchFamily="34" charset="0"/>
                  </a:rPr>
                  <a:t>Each level will be represented as a vector of size </a:t>
                </a:r>
                <a:r>
                  <a:rPr lang="en-GB" dirty="0" err="1">
                    <a:latin typeface="Aptos" panose="020B0004020202020204" pitchFamily="34" charset="0"/>
                  </a:rPr>
                  <a:t>hash.size</a:t>
                </a:r>
                <a:r>
                  <a:rPr lang="en-GB" dirty="0">
                    <a:latin typeface="Aptos" panose="020B0004020202020204" pitchFamily="34" charset="0"/>
                  </a:rPr>
                  <a:t> (or </a:t>
                </a:r>
                <a:r>
                  <a:rPr lang="en-GB" sz="1600" dirty="0" err="1">
                    <a:latin typeface="Cascadia Code Light" panose="020B0609020000020004" pitchFamily="49" charset="0"/>
                    <a:ea typeface="Cascadia Code Light" panose="020B0609020000020004" pitchFamily="49" charset="0"/>
                    <a:cs typeface="Cascadia Code Light" panose="020B0609020000020004" pitchFamily="49" charset="0"/>
                  </a:rPr>
                  <a:t>num_hash_buckets</a:t>
                </a:r>
                <a:r>
                  <a:rPr lang="en-GB" sz="1600" dirty="0">
                    <a:latin typeface="Aptos" panose="020B0004020202020204" pitchFamily="34" charset="0"/>
                  </a:rPr>
                  <a:t> </a:t>
                </a:r>
                <a:r>
                  <a:rPr lang="en-GB" dirty="0">
                    <a:latin typeface="Aptos" panose="020B0004020202020204" pitchFamily="34" charset="0"/>
                  </a:rPr>
                  <a:t>in our code) being 1 in the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h</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oMath>
                </a14:m>
                <a:r>
                  <a:rPr lang="en-GB" dirty="0">
                    <a:latin typeface="Aptos" panose="020B0004020202020204" pitchFamily="34" charset="0"/>
                  </a:rPr>
                  <a:t> slot and 0 elsewhere</a:t>
                </a:r>
              </a:p>
            </p:txBody>
          </p:sp>
        </mc:Choice>
        <mc:Fallback xmlns="">
          <p:sp>
            <p:nvSpPr>
              <p:cNvPr id="9" name="TextBox 8">
                <a:extLst>
                  <a:ext uri="{FF2B5EF4-FFF2-40B4-BE49-F238E27FC236}">
                    <a16:creationId xmlns:a16="http://schemas.microsoft.com/office/drawing/2014/main" id="{3079D3EB-8436-14B7-D6BD-BDAA9FAA5BF7}"/>
                  </a:ext>
                </a:extLst>
              </p:cNvPr>
              <p:cNvSpPr txBox="1">
                <a:spLocks noRot="1" noChangeAspect="1" noMove="1" noResize="1" noEditPoints="1" noAdjustHandles="1" noChangeArrowheads="1" noChangeShapeType="1" noTextEdit="1"/>
              </p:cNvSpPr>
              <p:nvPr/>
            </p:nvSpPr>
            <p:spPr>
              <a:xfrm>
                <a:off x="473374" y="2070915"/>
                <a:ext cx="6146800" cy="1821140"/>
              </a:xfrm>
              <a:prstGeom prst="rect">
                <a:avLst/>
              </a:prstGeom>
              <a:blipFill>
                <a:blip r:embed="rId4"/>
                <a:stretch>
                  <a:fillRect l="-694" t="-1678" r="-794" b="-1342"/>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499DA846-B03E-34B5-FFBD-8E906E3E4427}"/>
              </a:ext>
            </a:extLst>
          </p:cNvPr>
          <p:cNvSpPr txBox="1"/>
          <p:nvPr/>
        </p:nvSpPr>
        <p:spPr>
          <a:xfrm>
            <a:off x="336822" y="4382466"/>
            <a:ext cx="10827047" cy="1200329"/>
          </a:xfrm>
          <a:prstGeom prst="rect">
            <a:avLst/>
          </a:prstGeom>
          <a:noFill/>
        </p:spPr>
        <p:txBody>
          <a:bodyPr wrap="square" rtlCol="0">
            <a:spAutoFit/>
          </a:bodyPr>
          <a:lstStyle/>
          <a:p>
            <a:r>
              <a:rPr lang="it-IT" sz="1600" dirty="0" err="1">
                <a:latin typeface="Cascadia Code Light" panose="020B0609020000020004" pitchFamily="49" charset="0"/>
                <a:ea typeface="Cascadia Code Light" panose="020B0609020000020004" pitchFamily="49" charset="0"/>
                <a:cs typeface="Cascadia Code Light" panose="020B0609020000020004" pitchFamily="49" charset="0"/>
              </a:rPr>
              <a:t>Hash.size</a:t>
            </a:r>
            <a:r>
              <a:rPr lang="it-IT"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it-IT" dirty="0" err="1">
                <a:latin typeface="Aptos" panose="020B0004020202020204" pitchFamily="34" charset="0"/>
              </a:rPr>
              <a:t>is</a:t>
            </a:r>
            <a:r>
              <a:rPr lang="it-IT" dirty="0">
                <a:latin typeface="Aptos" panose="020B0004020202020204" pitchFamily="34" charset="0"/>
              </a:rPr>
              <a:t> </a:t>
            </a:r>
            <a:r>
              <a:rPr lang="it-IT" dirty="0" err="1">
                <a:latin typeface="Aptos" panose="020B0004020202020204" pitchFamily="34" charset="0"/>
              </a:rPr>
              <a:t>completely</a:t>
            </a:r>
            <a:r>
              <a:rPr lang="it-IT" dirty="0">
                <a:latin typeface="Aptos" panose="020B0004020202020204" pitchFamily="34" charset="0"/>
              </a:rPr>
              <a:t> </a:t>
            </a:r>
            <a:r>
              <a:rPr lang="it-IT" dirty="0" err="1">
                <a:latin typeface="Aptos" panose="020B0004020202020204" pitchFamily="34" charset="0"/>
              </a:rPr>
              <a:t>arbitrary</a:t>
            </a:r>
            <a:r>
              <a:rPr lang="it-IT" dirty="0">
                <a:latin typeface="Aptos" panose="020B0004020202020204" pitchFamily="34" charset="0"/>
              </a:rPr>
              <a:t>, </a:t>
            </a:r>
            <a:r>
              <a:rPr lang="it-IT" dirty="0" err="1">
                <a:latin typeface="Aptos" panose="020B0004020202020204" pitchFamily="34" charset="0"/>
              </a:rPr>
              <a:t>however</a:t>
            </a:r>
            <a:r>
              <a:rPr lang="it-IT" dirty="0">
                <a:latin typeface="Aptos" panose="020B0004020202020204" pitchFamily="34" charset="0"/>
              </a:rPr>
              <a:t>, due to the </a:t>
            </a:r>
            <a:r>
              <a:rPr lang="it-IT" dirty="0" err="1">
                <a:latin typeface="Aptos" panose="020B0004020202020204" pitchFamily="34" charset="0"/>
              </a:rPr>
              <a:t>randomicity</a:t>
            </a:r>
            <a:r>
              <a:rPr lang="it-IT" dirty="0">
                <a:latin typeface="Aptos" panose="020B0004020202020204" pitchFamily="34" charset="0"/>
              </a:rPr>
              <a:t> of the hash </a:t>
            </a:r>
            <a:r>
              <a:rPr lang="it-IT" dirty="0" err="1">
                <a:latin typeface="Aptos" panose="020B0004020202020204" pitchFamily="34" charset="0"/>
              </a:rPr>
              <a:t>function</a:t>
            </a:r>
            <a:r>
              <a:rPr lang="it-IT" dirty="0">
                <a:latin typeface="Aptos" panose="020B0004020202020204" pitchFamily="34" charset="0"/>
              </a:rPr>
              <a:t>, some </a:t>
            </a:r>
            <a:r>
              <a:rPr lang="it-IT" dirty="0" err="1">
                <a:latin typeface="Aptos" panose="020B0004020202020204" pitchFamily="34" charset="0"/>
              </a:rPr>
              <a:t>collision</a:t>
            </a:r>
            <a:r>
              <a:rPr lang="it-IT" dirty="0">
                <a:latin typeface="Aptos" panose="020B0004020202020204" pitchFamily="34" charset="0"/>
              </a:rPr>
              <a:t> </a:t>
            </a:r>
            <a:r>
              <a:rPr lang="it-IT" dirty="0" err="1">
                <a:latin typeface="Aptos" panose="020B0004020202020204" pitchFamily="34" charset="0"/>
              </a:rPr>
              <a:t>may</a:t>
            </a:r>
            <a:r>
              <a:rPr lang="it-IT" dirty="0">
                <a:latin typeface="Aptos" panose="020B0004020202020204" pitchFamily="34" charset="0"/>
              </a:rPr>
              <a:t> </a:t>
            </a:r>
            <a:r>
              <a:rPr lang="it-IT" dirty="0" err="1">
                <a:latin typeface="Aptos" panose="020B0004020202020204" pitchFamily="34" charset="0"/>
              </a:rPr>
              <a:t>happen</a:t>
            </a:r>
            <a:r>
              <a:rPr lang="it-IT" dirty="0">
                <a:latin typeface="Aptos" panose="020B0004020202020204" pitchFamily="34" charset="0"/>
              </a:rPr>
              <a:t>. An </a:t>
            </a:r>
            <a:r>
              <a:rPr lang="it-IT" dirty="0" err="1">
                <a:latin typeface="Aptos" panose="020B0004020202020204" pitchFamily="34" charset="0"/>
              </a:rPr>
              <a:t>issue</a:t>
            </a:r>
            <a:r>
              <a:rPr lang="it-IT" dirty="0">
                <a:latin typeface="Aptos" panose="020B0004020202020204" pitchFamily="34" charset="0"/>
              </a:rPr>
              <a:t> of </a:t>
            </a:r>
            <a:r>
              <a:rPr lang="it-IT" dirty="0" err="1">
                <a:latin typeface="Aptos" panose="020B0004020202020204" pitchFamily="34" charset="0"/>
              </a:rPr>
              <a:t>this</a:t>
            </a:r>
            <a:r>
              <a:rPr lang="it-IT" dirty="0">
                <a:latin typeface="Aptos" panose="020B0004020202020204" pitchFamily="34" charset="0"/>
              </a:rPr>
              <a:t> </a:t>
            </a:r>
            <a:r>
              <a:rPr lang="it-IT" dirty="0" err="1">
                <a:latin typeface="Aptos" panose="020B0004020202020204" pitchFamily="34" charset="0"/>
              </a:rPr>
              <a:t>type</a:t>
            </a:r>
            <a:r>
              <a:rPr lang="it-IT" dirty="0">
                <a:latin typeface="Aptos" panose="020B0004020202020204" pitchFamily="34" charset="0"/>
              </a:rPr>
              <a:t> of </a:t>
            </a:r>
            <a:r>
              <a:rPr lang="it-IT" dirty="0" err="1">
                <a:latin typeface="Aptos" panose="020B0004020202020204" pitchFamily="34" charset="0"/>
              </a:rPr>
              <a:t>encoding</a:t>
            </a:r>
            <a:r>
              <a:rPr lang="it-IT" dirty="0">
                <a:latin typeface="Aptos" panose="020B0004020202020204" pitchFamily="34" charset="0"/>
              </a:rPr>
              <a:t> </a:t>
            </a:r>
            <a:r>
              <a:rPr lang="it-IT" dirty="0" err="1">
                <a:latin typeface="Aptos" panose="020B0004020202020204" pitchFamily="34" charset="0"/>
              </a:rPr>
              <a:t>is</a:t>
            </a:r>
            <a:r>
              <a:rPr lang="it-IT" dirty="0">
                <a:latin typeface="Aptos" panose="020B0004020202020204" pitchFamily="34" charset="0"/>
              </a:rPr>
              <a:t> </a:t>
            </a:r>
            <a:r>
              <a:rPr lang="it-IT" dirty="0" err="1">
                <a:latin typeface="Aptos" panose="020B0004020202020204" pitchFamily="34" charset="0"/>
              </a:rPr>
              <a:t>managing</a:t>
            </a:r>
            <a:r>
              <a:rPr lang="it-IT" dirty="0">
                <a:latin typeface="Aptos" panose="020B0004020202020204" pitchFamily="34" charset="0"/>
              </a:rPr>
              <a:t> the </a:t>
            </a:r>
            <a:r>
              <a:rPr lang="it-IT" i="1" u="sng" dirty="0">
                <a:latin typeface="Aptos" panose="020B0004020202020204" pitchFamily="34" charset="0"/>
              </a:rPr>
              <a:t>«</a:t>
            </a:r>
            <a:r>
              <a:rPr lang="it-IT" i="1" u="sng" dirty="0" err="1">
                <a:latin typeface="Aptos" panose="020B0004020202020204" pitchFamily="34" charset="0"/>
              </a:rPr>
              <a:t>complexity-collision</a:t>
            </a:r>
            <a:r>
              <a:rPr lang="it-IT" i="1" u="sng" dirty="0">
                <a:latin typeface="Aptos" panose="020B0004020202020204" pitchFamily="34" charset="0"/>
              </a:rPr>
              <a:t>»</a:t>
            </a:r>
            <a:r>
              <a:rPr lang="it-IT" dirty="0">
                <a:latin typeface="Aptos" panose="020B0004020202020204" pitchFamily="34" charset="0"/>
              </a:rPr>
              <a:t> trade off, i.e. the </a:t>
            </a:r>
            <a:r>
              <a:rPr lang="it-IT" dirty="0" err="1">
                <a:latin typeface="Aptos" panose="020B0004020202020204" pitchFamily="34" charset="0"/>
              </a:rPr>
              <a:t>higher</a:t>
            </a:r>
            <a:r>
              <a:rPr lang="it-IT" dirty="0">
                <a:latin typeface="Aptos" panose="020B0004020202020204" pitchFamily="34" charset="0"/>
              </a:rPr>
              <a:t> the </a:t>
            </a:r>
            <a:r>
              <a:rPr lang="it-IT" sz="1600" dirty="0" err="1">
                <a:latin typeface="Cascadia Code Light" panose="020B0609020000020004" pitchFamily="49" charset="0"/>
                <a:ea typeface="Cascadia Code Light" panose="020B0609020000020004" pitchFamily="49" charset="0"/>
                <a:cs typeface="Cascadia Code Light" panose="020B0609020000020004" pitchFamily="49" charset="0"/>
              </a:rPr>
              <a:t>Hash.size</a:t>
            </a:r>
            <a:r>
              <a:rPr lang="it-IT" sz="16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it-IT" dirty="0">
                <a:latin typeface="Aptos" panose="020B0004020202020204" pitchFamily="34" charset="0"/>
              </a:rPr>
              <a:t>the </a:t>
            </a:r>
            <a:r>
              <a:rPr lang="it-IT" dirty="0" err="1">
                <a:latin typeface="Aptos" panose="020B0004020202020204" pitchFamily="34" charset="0"/>
              </a:rPr>
              <a:t>higher</a:t>
            </a:r>
            <a:r>
              <a:rPr lang="it-IT" dirty="0">
                <a:latin typeface="Aptos" panose="020B0004020202020204" pitchFamily="34" charset="0"/>
              </a:rPr>
              <a:t> </a:t>
            </a:r>
            <a:r>
              <a:rPr lang="it-IT" dirty="0" err="1">
                <a:latin typeface="Aptos" panose="020B0004020202020204" pitchFamily="34" charset="0"/>
              </a:rPr>
              <a:t>is</a:t>
            </a:r>
            <a:r>
              <a:rPr lang="it-IT" dirty="0">
                <a:latin typeface="Aptos" panose="020B0004020202020204" pitchFamily="34" charset="0"/>
              </a:rPr>
              <a:t> the </a:t>
            </a:r>
            <a:r>
              <a:rPr lang="it-IT" dirty="0" err="1">
                <a:latin typeface="Aptos" panose="020B0004020202020204" pitchFamily="34" charset="0"/>
              </a:rPr>
              <a:t>number</a:t>
            </a:r>
            <a:r>
              <a:rPr lang="it-IT" dirty="0">
                <a:latin typeface="Aptos" panose="020B0004020202020204" pitchFamily="34" charset="0"/>
              </a:rPr>
              <a:t> of </a:t>
            </a:r>
            <a:r>
              <a:rPr lang="it-IT" dirty="0" err="1">
                <a:latin typeface="Aptos" panose="020B0004020202020204" pitchFamily="34" charset="0"/>
              </a:rPr>
              <a:t>available</a:t>
            </a:r>
            <a:r>
              <a:rPr lang="it-IT" dirty="0">
                <a:latin typeface="Aptos" panose="020B0004020202020204" pitchFamily="34" charset="0"/>
              </a:rPr>
              <a:t> slots (</a:t>
            </a:r>
            <a:r>
              <a:rPr lang="it-IT" dirty="0" err="1">
                <a:latin typeface="Aptos" panose="020B0004020202020204" pitchFamily="34" charset="0"/>
              </a:rPr>
              <a:t>fewer</a:t>
            </a:r>
            <a:r>
              <a:rPr lang="it-IT" dirty="0">
                <a:latin typeface="Aptos" panose="020B0004020202020204" pitchFamily="34" charset="0"/>
              </a:rPr>
              <a:t> </a:t>
            </a:r>
            <a:r>
              <a:rPr lang="it-IT" dirty="0" err="1">
                <a:latin typeface="Aptos" panose="020B0004020202020204" pitchFamily="34" charset="0"/>
              </a:rPr>
              <a:t>collisions</a:t>
            </a:r>
            <a:r>
              <a:rPr lang="it-IT" dirty="0">
                <a:latin typeface="Aptos" panose="020B0004020202020204" pitchFamily="34" charset="0"/>
              </a:rPr>
              <a:t>) </a:t>
            </a:r>
            <a:r>
              <a:rPr lang="it-IT" dirty="0" err="1">
                <a:latin typeface="Aptos" panose="020B0004020202020204" pitchFamily="34" charset="0"/>
              </a:rPr>
              <a:t>but</a:t>
            </a:r>
            <a:r>
              <a:rPr lang="it-IT" dirty="0">
                <a:latin typeface="Aptos" panose="020B0004020202020204" pitchFamily="34" charset="0"/>
              </a:rPr>
              <a:t> </a:t>
            </a:r>
            <a:r>
              <a:rPr lang="it-IT" dirty="0" err="1">
                <a:latin typeface="Aptos" panose="020B0004020202020204" pitchFamily="34" charset="0"/>
              </a:rPr>
              <a:t>this</a:t>
            </a:r>
            <a:r>
              <a:rPr lang="it-IT" dirty="0">
                <a:latin typeface="Aptos" panose="020B0004020202020204" pitchFamily="34" charset="0"/>
              </a:rPr>
              <a:t> leads to an </a:t>
            </a:r>
            <a:r>
              <a:rPr lang="it-IT" dirty="0" err="1">
                <a:latin typeface="Aptos" panose="020B0004020202020204" pitchFamily="34" charset="0"/>
              </a:rPr>
              <a:t>higher</a:t>
            </a:r>
            <a:r>
              <a:rPr lang="it-IT" dirty="0">
                <a:latin typeface="Aptos" panose="020B0004020202020204" pitchFamily="34" charset="0"/>
              </a:rPr>
              <a:t> </a:t>
            </a:r>
            <a:r>
              <a:rPr lang="it-IT" dirty="0" err="1">
                <a:latin typeface="Aptos" panose="020B0004020202020204" pitchFamily="34" charset="0"/>
              </a:rPr>
              <a:t>space</a:t>
            </a:r>
            <a:r>
              <a:rPr lang="it-IT" dirty="0">
                <a:latin typeface="Aptos" panose="020B0004020202020204" pitchFamily="34" charset="0"/>
              </a:rPr>
              <a:t> </a:t>
            </a:r>
            <a:r>
              <a:rPr lang="it-IT" dirty="0" err="1">
                <a:latin typeface="Aptos" panose="020B0004020202020204" pitchFamily="34" charset="0"/>
              </a:rPr>
              <a:t>complexity</a:t>
            </a:r>
            <a:r>
              <a:rPr lang="it-IT" dirty="0">
                <a:latin typeface="Aptos" panose="020B0004020202020204" pitchFamily="34" charset="0"/>
              </a:rPr>
              <a:t>.</a:t>
            </a:r>
            <a:endParaRPr lang="en-GB" dirty="0">
              <a:latin typeface="Aptos" panose="020B0004020202020204" pitchFamily="34" charset="0"/>
            </a:endParaRPr>
          </a:p>
        </p:txBody>
      </p:sp>
      <p:pic>
        <p:nvPicPr>
          <p:cNvPr id="14" name="Picture 13">
            <a:extLst>
              <a:ext uri="{FF2B5EF4-FFF2-40B4-BE49-F238E27FC236}">
                <a16:creationId xmlns:a16="http://schemas.microsoft.com/office/drawing/2014/main" id="{C8F2ACDF-914F-47A3-644A-5F6EFF6F94BD}"/>
              </a:ext>
            </a:extLst>
          </p:cNvPr>
          <p:cNvPicPr>
            <a:picLocks noChangeAspect="1"/>
          </p:cNvPicPr>
          <p:nvPr/>
        </p:nvPicPr>
        <p:blipFill>
          <a:blip r:embed="rId5"/>
          <a:stretch>
            <a:fillRect/>
          </a:stretch>
        </p:blipFill>
        <p:spPr>
          <a:xfrm>
            <a:off x="7209040" y="2475534"/>
            <a:ext cx="4192633" cy="646331"/>
          </a:xfrm>
          <a:prstGeom prst="rect">
            <a:avLst/>
          </a:prstGeom>
        </p:spPr>
      </p:pic>
      <p:cxnSp>
        <p:nvCxnSpPr>
          <p:cNvPr id="11" name="Straight Connector 10">
            <a:extLst>
              <a:ext uri="{FF2B5EF4-FFF2-40B4-BE49-F238E27FC236}">
                <a16:creationId xmlns:a16="http://schemas.microsoft.com/office/drawing/2014/main" id="{86D88268-AD55-BEBB-18CA-7D5B91059036}"/>
              </a:ext>
            </a:extLst>
          </p:cNvPr>
          <p:cNvCxnSpPr>
            <a:cxnSpLocks/>
          </p:cNvCxnSpPr>
          <p:nvPr/>
        </p:nvCxnSpPr>
        <p:spPr>
          <a:xfrm>
            <a:off x="6776124" y="2070915"/>
            <a:ext cx="0" cy="2024708"/>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570873-6334-E32F-6798-614C42CB329B}"/>
              </a:ext>
            </a:extLst>
          </p:cNvPr>
          <p:cNvSpPr txBox="1"/>
          <p:nvPr/>
        </p:nvSpPr>
        <p:spPr>
          <a:xfrm>
            <a:off x="7190897" y="3131523"/>
            <a:ext cx="2852058" cy="276999"/>
          </a:xfrm>
          <a:prstGeom prst="rect">
            <a:avLst/>
          </a:prstGeom>
          <a:noFill/>
        </p:spPr>
        <p:txBody>
          <a:bodyPr wrap="square" rtlCol="0">
            <a:spAutoFit/>
          </a:bodyPr>
          <a:lstStyle/>
          <a:p>
            <a:r>
              <a:rPr lang="it-IT" sz="1200" i="1" dirty="0">
                <a:latin typeface="Aptos" panose="020B0004020202020204" pitchFamily="34" charset="0"/>
              </a:rPr>
              <a:t>Figure:  R code of </a:t>
            </a:r>
            <a:r>
              <a:rPr lang="it-IT" sz="1200" i="1" dirty="0" err="1">
                <a:latin typeface="Aptos" panose="020B0004020202020204" pitchFamily="34" charset="0"/>
              </a:rPr>
              <a:t>our</a:t>
            </a:r>
            <a:r>
              <a:rPr lang="it-IT" sz="1200" i="1" dirty="0">
                <a:latin typeface="Aptos" panose="020B0004020202020204" pitchFamily="34" charset="0"/>
              </a:rPr>
              <a:t> hash </a:t>
            </a:r>
            <a:r>
              <a:rPr lang="it-IT" sz="1200" i="1" dirty="0" err="1">
                <a:latin typeface="Aptos" panose="020B0004020202020204" pitchFamily="34" charset="0"/>
              </a:rPr>
              <a:t>function</a:t>
            </a:r>
            <a:r>
              <a:rPr lang="it-IT" sz="1200" i="1" dirty="0">
                <a:latin typeface="Aptos" panose="020B0004020202020204" pitchFamily="34" charset="0"/>
              </a:rPr>
              <a:t> </a:t>
            </a:r>
            <a:endParaRPr lang="en-GB" i="1" dirty="0">
              <a:latin typeface="Aptos" panose="020B0004020202020204" pitchFamily="34" charset="0"/>
            </a:endParaRPr>
          </a:p>
        </p:txBody>
      </p:sp>
    </p:spTree>
    <p:extLst>
      <p:ext uri="{BB962C8B-B14F-4D97-AF65-F5344CB8AC3E}">
        <p14:creationId xmlns:p14="http://schemas.microsoft.com/office/powerpoint/2010/main" val="781165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40F7B95B-596C-0968-F79F-8DDE55EFB594}"/>
              </a:ext>
            </a:extLst>
          </p:cNvPr>
          <p:cNvSpPr/>
          <p:nvPr/>
        </p:nvSpPr>
        <p:spPr>
          <a:xfrm>
            <a:off x="9107715" y="1783017"/>
            <a:ext cx="1894114" cy="2956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21" name="Rectangle: Rounded Corners 20">
            <a:extLst>
              <a:ext uri="{FF2B5EF4-FFF2-40B4-BE49-F238E27FC236}">
                <a16:creationId xmlns:a16="http://schemas.microsoft.com/office/drawing/2014/main" id="{52F83E8D-DEBA-5DE6-D413-A088DFB0EAD6}"/>
              </a:ext>
            </a:extLst>
          </p:cNvPr>
          <p:cNvSpPr/>
          <p:nvPr/>
        </p:nvSpPr>
        <p:spPr>
          <a:xfrm>
            <a:off x="5159831" y="1789645"/>
            <a:ext cx="1815070" cy="29567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20" name="Rectangle: Rounded Corners 19">
            <a:extLst>
              <a:ext uri="{FF2B5EF4-FFF2-40B4-BE49-F238E27FC236}">
                <a16:creationId xmlns:a16="http://schemas.microsoft.com/office/drawing/2014/main" id="{86BC1804-7668-AEC0-B373-043D02B313AE}"/>
              </a:ext>
            </a:extLst>
          </p:cNvPr>
          <p:cNvSpPr/>
          <p:nvPr/>
        </p:nvSpPr>
        <p:spPr>
          <a:xfrm>
            <a:off x="1277257" y="1775060"/>
            <a:ext cx="1444168" cy="3119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336822" y="107496"/>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6/15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2790568" y="107496"/>
            <a:ext cx="6610865" cy="461665"/>
          </a:xfrm>
          <a:prstGeom prst="rect">
            <a:avLst/>
          </a:prstGeom>
          <a:noFill/>
        </p:spPr>
        <p:txBody>
          <a:bodyPr wrap="square" rtlCol="0">
            <a:spAutoFit/>
          </a:bodyPr>
          <a:lstStyle/>
          <a:p>
            <a:r>
              <a:rPr lang="it-IT" sz="2400" b="1" dirty="0">
                <a:solidFill>
                  <a:schemeClr val="bg1"/>
                </a:solidFill>
                <a:latin typeface="Aptos" panose="020B0004020202020204" pitchFamily="34" charset="0"/>
              </a:rPr>
              <a:t>Target based- </a:t>
            </a:r>
            <a:r>
              <a:rPr lang="it-IT" sz="2400" b="1" dirty="0" err="1">
                <a:solidFill>
                  <a:schemeClr val="bg1"/>
                </a:solidFill>
                <a:latin typeface="Aptos" panose="020B0004020202020204" pitchFamily="34" charset="0"/>
              </a:rPr>
              <a:t>Regularized</a:t>
            </a:r>
            <a:r>
              <a:rPr lang="it-IT" sz="2400" b="1" dirty="0">
                <a:solidFill>
                  <a:schemeClr val="bg1"/>
                </a:solidFill>
                <a:latin typeface="Aptos" panose="020B0004020202020204" pitchFamily="34" charset="0"/>
              </a:rPr>
              <a:t> Impact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85E3708-3B5A-1809-CE6B-1AE908C8A804}"/>
                  </a:ext>
                </a:extLst>
              </p:cNvPr>
              <p:cNvSpPr txBox="1"/>
              <p:nvPr/>
            </p:nvSpPr>
            <p:spPr>
              <a:xfrm>
                <a:off x="239739" y="662234"/>
                <a:ext cx="11826570" cy="923330"/>
              </a:xfrm>
              <a:prstGeom prst="rect">
                <a:avLst/>
              </a:prstGeom>
              <a:noFill/>
            </p:spPr>
            <p:txBody>
              <a:bodyPr wrap="square" rtlCol="0">
                <a:spAutoFit/>
              </a:bodyPr>
              <a:lstStyle/>
              <a:p>
                <a:pPr marL="285750" indent="-285750">
                  <a:buFont typeface="Courier New" panose="02070309020205020404" pitchFamily="49" charset="0"/>
                  <a:buChar char="o"/>
                </a:pPr>
                <a:r>
                  <a:rPr lang="en-GB" dirty="0">
                    <a:latin typeface="Aptos" panose="020B0004020202020204" pitchFamily="34" charset="0"/>
                  </a:rPr>
                  <a:t>The basic principle motivating the proposed preprocessing scheme is to map individual values of a high-cardinality categorical attribute to an estimate of the probability of the dependent attribute. </a:t>
                </a:r>
              </a:p>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b="0" i="1" smtClean="0">
                        <a:latin typeface="Cambria Math" panose="02040503050406030204" pitchFamily="18" charset="0"/>
                      </a:rPr>
                      <m:t>𝑛</m:t>
                    </m:r>
                  </m:oMath>
                </a14:m>
                <a:r>
                  <a:rPr lang="en-GB" dirty="0">
                    <a:latin typeface="Aptos" panose="020B0004020202020204" pitchFamily="34" charset="0"/>
                  </a:rPr>
                  <a:t> levels, the encoding </a:t>
                </a:r>
                <a14:m>
                  <m:oMath xmlns:m="http://schemas.openxmlformats.org/officeDocument/2006/math">
                    <m:r>
                      <a:rPr lang="it-IT" i="1">
                        <a:latin typeface="Cambria Math" panose="02040503050406030204" pitchFamily="18" charset="0"/>
                      </a:rPr>
                      <m:t>𝑆</m:t>
                    </m:r>
                  </m:oMath>
                </a14:m>
                <a:r>
                  <a:rPr lang="en-GB" dirty="0">
                    <a:latin typeface="Aptos" panose="020B0004020202020204" pitchFamily="34" charset="0"/>
                  </a:rPr>
                  <a:t> will be defined as follow: </a:t>
                </a:r>
              </a:p>
            </p:txBody>
          </p:sp>
        </mc:Choice>
        <mc:Fallback xmlns="">
          <p:sp>
            <p:nvSpPr>
              <p:cNvPr id="10" name="TextBox 9">
                <a:extLst>
                  <a:ext uri="{FF2B5EF4-FFF2-40B4-BE49-F238E27FC236}">
                    <a16:creationId xmlns:a16="http://schemas.microsoft.com/office/drawing/2014/main" id="{885E3708-3B5A-1809-CE6B-1AE908C8A804}"/>
                  </a:ext>
                </a:extLst>
              </p:cNvPr>
              <p:cNvSpPr txBox="1">
                <a:spLocks noRot="1" noChangeAspect="1" noMove="1" noResize="1" noEditPoints="1" noAdjustHandles="1" noChangeArrowheads="1" noChangeShapeType="1" noTextEdit="1"/>
              </p:cNvSpPr>
              <p:nvPr/>
            </p:nvSpPr>
            <p:spPr>
              <a:xfrm>
                <a:off x="239739" y="662234"/>
                <a:ext cx="11826570" cy="923330"/>
              </a:xfrm>
              <a:prstGeom prst="rect">
                <a:avLst/>
              </a:prstGeom>
              <a:blipFill>
                <a:blip r:embed="rId3"/>
                <a:stretch>
                  <a:fillRect l="-361" t="-3311" b="-105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60C6869-4886-2603-EDD1-AD12CC06C2C4}"/>
                  </a:ext>
                </a:extLst>
              </p:cNvPr>
              <p:cNvSpPr txBox="1"/>
              <p:nvPr/>
            </p:nvSpPr>
            <p:spPr>
              <a:xfrm>
                <a:off x="209719" y="1738965"/>
                <a:ext cx="3626912" cy="2992166"/>
              </a:xfrm>
              <a:prstGeom prst="rect">
                <a:avLst/>
              </a:prstGeom>
              <a:noFill/>
            </p:spPr>
            <p:txBody>
              <a:bodyPr wrap="square" rtlCol="0">
                <a:spAutoFit/>
              </a:bodyPr>
              <a:lstStyle/>
              <a:p>
                <a:pPr algn="ctr"/>
                <a:r>
                  <a:rPr lang="it-IT" b="1" dirty="0">
                    <a:latin typeface="Aptos" panose="020B0004020202020204" pitchFamily="34" charset="0"/>
                  </a:rPr>
                  <a:t>Binary target</a:t>
                </a:r>
              </a:p>
              <a:p>
                <a:pPr algn="ctr"/>
                <a:endParaRPr lang="it-IT" b="0" i="1" dirty="0">
                  <a:latin typeface="Aptos" panose="020B0004020202020204" pitchFamily="34" charset="0"/>
                </a:endParaRPr>
              </a:p>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∈{0,1}</m:t>
                      </m:r>
                    </m:oMath>
                  </m:oMathPara>
                </a14:m>
                <a:endParaRPr lang="it-IT" dirty="0">
                  <a:latin typeface="Aptos" panose="020B0004020202020204" pitchFamily="34" charset="0"/>
                </a:endParaRPr>
              </a:p>
              <a:p>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en-GB"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r>
                      <a:rPr lang="it-IT" i="1">
                        <a:latin typeface="Cambria Math" panose="02040503050406030204" pitchFamily="18" charset="0"/>
                      </a:rPr>
                      <m:t>)∗</m:t>
                    </m:r>
                    <m:f>
                      <m:fPr>
                        <m:ctrlPr>
                          <a:rPr lang="it-IT" i="1">
                            <a:latin typeface="Cambria Math" panose="02040503050406030204" pitchFamily="18" charset="0"/>
                          </a:rPr>
                        </m:ctrlPr>
                      </m:fPr>
                      <m:num>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𝑌</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den>
                    </m:f>
                  </m:oMath>
                </a14:m>
                <a:r>
                  <a:rPr lang="it-IT" dirty="0">
                    <a:latin typeface="Aptos" panose="020B0004020202020204" pitchFamily="34" charset="0"/>
                  </a:rPr>
                  <a:t> +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r>
                      <a:rPr lang="it-IT" i="1">
                        <a:latin typeface="Cambria Math" panose="02040503050406030204" pitchFamily="18" charset="0"/>
                      </a:rPr>
                      <m:t>)∗</m:t>
                    </m:r>
                    <m:f>
                      <m:fPr>
                        <m:ctrlPr>
                          <a:rPr lang="it-IT" i="1">
                            <a:latin typeface="Cambria Math" panose="02040503050406030204" pitchFamily="18" charset="0"/>
                          </a:rPr>
                        </m:ctrlPr>
                      </m:fPr>
                      <m:num>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 </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𝑡𝑟𝑎𝑖𝑛</m:t>
                            </m:r>
                          </m:sub>
                        </m:sSub>
                      </m:den>
                    </m:f>
                  </m:oMath>
                </a14:m>
                <a:endParaRPr lang="it-IT" dirty="0">
                  <a:latin typeface="Aptos" panose="020B0004020202020204" pitchFamily="34" charset="0"/>
                </a:endParaRPr>
              </a:p>
              <a:p>
                <a:r>
                  <a:rPr lang="it-IT" dirty="0" err="1">
                    <a:latin typeface="Aptos" panose="020B0004020202020204" pitchFamily="34" charset="0"/>
                  </a:rPr>
                  <a:t>Where</a:t>
                </a:r>
                <a:r>
                  <a:rPr lang="it-IT" dirty="0">
                    <a:latin typeface="Aptos" panose="020B0004020202020204" pitchFamily="34" charset="0"/>
                  </a:rPr>
                  <a:t>:</a:t>
                </a: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oMath>
                </a14:m>
                <a:r>
                  <a:rPr lang="it-IT" dirty="0">
                    <a:latin typeface="Aptos" panose="020B0004020202020204" pitchFamily="34" charset="0"/>
                  </a:rPr>
                  <a:t> counts </a:t>
                </a:r>
                <a14:m>
                  <m:oMath xmlns:m="http://schemas.openxmlformats.org/officeDocument/2006/math">
                    <m:sSub>
                      <m:sSubPr>
                        <m:ctrlPr>
                          <a:rPr lang="en-GB" i="1">
                            <a:latin typeface="Cambria Math" panose="02040503050406030204" pitchFamily="18" charset="0"/>
                          </a:rPr>
                        </m:ctrlPr>
                      </m:sSub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𝑋</m:t>
                        </m:r>
                      </m:e>
                      <m:sub>
                        <m:r>
                          <a:rPr lang="it-IT" i="1">
                            <a:latin typeface="Cambria Math" panose="02040503050406030204" pitchFamily="18" charset="0"/>
                          </a:rPr>
                          <m:t>𝑖</m:t>
                        </m:r>
                      </m:sub>
                    </m:sSub>
                  </m:oMath>
                </a14:m>
                <a:endParaRPr lang="it-IT" dirty="0">
                  <a:latin typeface="Aptos" panose="020B0004020202020204" pitchFamily="34" charset="0"/>
                </a:endParaRP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 </m:t>
                        </m:r>
                      </m:sub>
                    </m:sSub>
                  </m:oMath>
                </a14:m>
                <a:r>
                  <a:rPr lang="it-IT" dirty="0">
                    <a:latin typeface="Aptos" panose="020B0004020202020204" pitchFamily="34" charset="0"/>
                  </a:rPr>
                  <a:t> </a:t>
                </a:r>
                <a:r>
                  <a:rPr lang="it-IT" dirty="0" err="1">
                    <a:latin typeface="Aptos" panose="020B0004020202020204" pitchFamily="34" charset="0"/>
                  </a:rPr>
                  <a:t>counts</a:t>
                </a:r>
                <a:r>
                  <a:rPr lang="it-IT" dirty="0">
                    <a:latin typeface="Aptos" panose="020B0004020202020204" pitchFamily="34" charset="0"/>
                  </a:rPr>
                  <a:t> </a:t>
                </a:r>
                <a14:m>
                  <m:oMath xmlns:m="http://schemas.openxmlformats.org/officeDocument/2006/math">
                    <m:sSub>
                      <m:sSubPr>
                        <m:ctrlPr>
                          <a:rPr lang="en-GB" i="1">
                            <a:latin typeface="Cambria Math" panose="02040503050406030204" pitchFamily="18" charset="0"/>
                          </a:rPr>
                        </m:ctrlPr>
                      </m:sSubPr>
                      <m:e>
                        <m:r>
                          <a:rPr lang="it-IT" b="0" i="1" smtClean="0">
                            <a:latin typeface="Cambria Math" panose="02040503050406030204" pitchFamily="18" charset="0"/>
                          </a:rPr>
                          <m:t>𝑌</m:t>
                        </m:r>
                        <m:r>
                          <a:rPr lang="it-IT" i="1">
                            <a:latin typeface="Cambria Math" panose="02040503050406030204" pitchFamily="18" charset="0"/>
                          </a:rPr>
                          <m:t>=</m:t>
                        </m:r>
                        <m:r>
                          <a:rPr lang="it-IT" b="0" i="1" smtClean="0">
                            <a:latin typeface="Cambria Math" panose="02040503050406030204" pitchFamily="18" charset="0"/>
                          </a:rPr>
                          <m:t>1</m:t>
                        </m:r>
                      </m:e>
                      <m:sub/>
                    </m:sSub>
                  </m:oMath>
                </a14:m>
                <a:endParaRPr lang="it-IT" dirty="0">
                  <a:latin typeface="Aptos" panose="020B0004020202020204" pitchFamily="34" charset="0"/>
                </a:endParaRP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𝑌</m:t>
                        </m:r>
                      </m:sub>
                    </m:sSub>
                    <m:r>
                      <a:rPr lang="it-IT" b="0" i="1" smtClean="0">
                        <a:latin typeface="Cambria Math" panose="02040503050406030204" pitchFamily="18" charset="0"/>
                      </a:rPr>
                      <m:t> </m:t>
                    </m:r>
                  </m:oMath>
                </a14:m>
                <a:r>
                  <a:rPr lang="it-IT" dirty="0" err="1">
                    <a:latin typeface="Aptos" panose="020B0004020202020204" pitchFamily="34" charset="0"/>
                  </a:rPr>
                  <a:t>counts</a:t>
                </a:r>
                <a:r>
                  <a:rPr lang="it-IT" dirty="0">
                    <a:latin typeface="Aptos" panose="020B0004020202020204" pitchFamily="34" charset="0"/>
                  </a:rPr>
                  <a:t> </a:t>
                </a:r>
                <a14:m>
                  <m:oMath xmlns:m="http://schemas.openxmlformats.org/officeDocument/2006/math">
                    <m:sSub>
                      <m:sSubPr>
                        <m:ctrlPr>
                          <a:rPr lang="en-GB" i="1">
                            <a:latin typeface="Cambria Math" panose="02040503050406030204" pitchFamily="18" charset="0"/>
                          </a:rPr>
                        </m:ctrlPr>
                      </m:sSub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𝑋</m:t>
                        </m:r>
                      </m:e>
                      <m:sub>
                        <m:r>
                          <a:rPr lang="it-IT" i="1">
                            <a:latin typeface="Cambria Math" panose="02040503050406030204" pitchFamily="18" charset="0"/>
                          </a:rPr>
                          <m:t>𝑖</m:t>
                        </m:r>
                      </m:sub>
                    </m:sSub>
                  </m:oMath>
                </a14:m>
                <a:r>
                  <a:rPr lang="it-IT" dirty="0">
                    <a:latin typeface="Aptos" panose="020B0004020202020204" pitchFamily="34" charset="0"/>
                  </a:rPr>
                  <a:t> and </a:t>
                </a:r>
                <a14:m>
                  <m:oMath xmlns:m="http://schemas.openxmlformats.org/officeDocument/2006/math">
                    <m:sSub>
                      <m:sSubPr>
                        <m:ctrlPr>
                          <a:rPr lang="en-GB" i="1">
                            <a:latin typeface="Cambria Math" panose="02040503050406030204" pitchFamily="18" charset="0"/>
                          </a:rPr>
                        </m:ctrlPr>
                      </m:sSubPr>
                      <m:e>
                        <m:r>
                          <a:rPr lang="it-IT" b="0" i="1" smtClean="0">
                            <a:latin typeface="Cambria Math" panose="02040503050406030204" pitchFamily="18" charset="0"/>
                          </a:rPr>
                          <m:t>𝑌</m:t>
                        </m:r>
                        <m:r>
                          <a:rPr lang="it-IT" i="1">
                            <a:latin typeface="Cambria Math" panose="02040503050406030204" pitchFamily="18" charset="0"/>
                          </a:rPr>
                          <m:t>=</m:t>
                        </m:r>
                        <m:r>
                          <a:rPr lang="it-IT" b="0" i="1" smtClean="0">
                            <a:latin typeface="Cambria Math" panose="02040503050406030204" pitchFamily="18" charset="0"/>
                          </a:rPr>
                          <m:t>1</m:t>
                        </m:r>
                      </m:e>
                      <m:sub/>
                    </m:sSub>
                  </m:oMath>
                </a14:m>
                <a:endParaRPr lang="it-IT" dirty="0">
                  <a:latin typeface="Aptos" panose="020B0004020202020204" pitchFamily="34" charset="0"/>
                </a:endParaRP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𝑡𝑟𝑎𝑖𝑛</m:t>
                        </m:r>
                      </m:sub>
                    </m:sSub>
                  </m:oMath>
                </a14:m>
                <a:r>
                  <a:rPr lang="it-IT" dirty="0">
                    <a:latin typeface="Aptos" panose="020B0004020202020204" pitchFamily="34" charset="0"/>
                  </a:rPr>
                  <a:t> </a:t>
                </a:r>
                <a:r>
                  <a:rPr lang="it-IT" dirty="0" err="1">
                    <a:latin typeface="Aptos" panose="020B0004020202020204" pitchFamily="34" charset="0"/>
                  </a:rPr>
                  <a:t>is</a:t>
                </a:r>
                <a:r>
                  <a:rPr lang="it-IT" dirty="0">
                    <a:latin typeface="Aptos" panose="020B0004020202020204" pitchFamily="34" charset="0"/>
                  </a:rPr>
                  <a:t> the </a:t>
                </a:r>
                <a:r>
                  <a:rPr lang="it-IT" dirty="0" err="1">
                    <a:latin typeface="Aptos" panose="020B0004020202020204" pitchFamily="34" charset="0"/>
                  </a:rPr>
                  <a:t>length</a:t>
                </a:r>
                <a:r>
                  <a:rPr lang="it-IT" dirty="0">
                    <a:latin typeface="Aptos" panose="020B0004020202020204" pitchFamily="34" charset="0"/>
                  </a:rPr>
                  <a:t> of the </a:t>
                </a:r>
                <a:r>
                  <a:rPr lang="it-IT" dirty="0" err="1">
                    <a:latin typeface="Aptos" panose="020B0004020202020204" pitchFamily="34" charset="0"/>
                  </a:rPr>
                  <a:t>train</a:t>
                </a:r>
                <a:r>
                  <a:rPr lang="it-IT" dirty="0">
                    <a:latin typeface="Aptos" panose="020B0004020202020204" pitchFamily="34" charset="0"/>
                  </a:rPr>
                  <a:t> dataset</a:t>
                </a:r>
                <a:endParaRPr lang="en-GB" dirty="0">
                  <a:latin typeface="Aptos" panose="020B0004020202020204" pitchFamily="34" charset="0"/>
                </a:endParaRPr>
              </a:p>
            </p:txBody>
          </p:sp>
        </mc:Choice>
        <mc:Fallback xmlns="">
          <p:sp>
            <p:nvSpPr>
              <p:cNvPr id="13" name="TextBox 12">
                <a:extLst>
                  <a:ext uri="{FF2B5EF4-FFF2-40B4-BE49-F238E27FC236}">
                    <a16:creationId xmlns:a16="http://schemas.microsoft.com/office/drawing/2014/main" id="{D60C6869-4886-2603-EDD1-AD12CC06C2C4}"/>
                  </a:ext>
                </a:extLst>
              </p:cNvPr>
              <p:cNvSpPr txBox="1">
                <a:spLocks noRot="1" noChangeAspect="1" noMove="1" noResize="1" noEditPoints="1" noAdjustHandles="1" noChangeArrowheads="1" noChangeShapeType="1" noTextEdit="1"/>
              </p:cNvSpPr>
              <p:nvPr/>
            </p:nvSpPr>
            <p:spPr>
              <a:xfrm>
                <a:off x="209719" y="1738965"/>
                <a:ext cx="3626912" cy="2992166"/>
              </a:xfrm>
              <a:prstGeom prst="rect">
                <a:avLst/>
              </a:prstGeom>
              <a:blipFill>
                <a:blip r:embed="rId4"/>
                <a:stretch>
                  <a:fillRect l="-1345" t="-1018" b="-244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6475962-B6E0-6DAB-7752-5DA37BCF1421}"/>
                  </a:ext>
                </a:extLst>
              </p:cNvPr>
              <p:cNvSpPr txBox="1"/>
              <p:nvPr/>
            </p:nvSpPr>
            <p:spPr>
              <a:xfrm>
                <a:off x="3899923" y="1749801"/>
                <a:ext cx="4319279" cy="2585836"/>
              </a:xfrm>
              <a:prstGeom prst="rect">
                <a:avLst/>
              </a:prstGeom>
              <a:noFill/>
            </p:spPr>
            <p:txBody>
              <a:bodyPr wrap="square" rtlCol="0">
                <a:spAutoFit/>
              </a:bodyPr>
              <a:lstStyle/>
              <a:p>
                <a:pPr algn="ctr"/>
                <a:r>
                  <a:rPr lang="it-IT" b="1" dirty="0">
                    <a:latin typeface="Aptos" panose="020B0004020202020204" pitchFamily="34" charset="0"/>
                  </a:rPr>
                  <a:t>Continuos target</a:t>
                </a:r>
                <a:r>
                  <a:rPr lang="it-IT" dirty="0">
                    <a:latin typeface="Aptos" panose="020B0004020202020204" pitchFamily="34" charset="0"/>
                  </a:rPr>
                  <a:t> </a:t>
                </a:r>
              </a:p>
              <a:p>
                <a:pPr algn="ctr"/>
                <a:endParaRPr lang="it-IT" b="0" i="1" dirty="0">
                  <a:latin typeface="Aptos" panose="020B0004020202020204" pitchFamily="34" charset="0"/>
                </a:endParaRPr>
              </a:p>
              <a:p>
                <a:pPr algn="ctr"/>
                <a14:m>
                  <m:oMathPara xmlns:m="http://schemas.openxmlformats.org/officeDocument/2006/math">
                    <m:oMathParaPr>
                      <m:jc m:val="center"/>
                    </m:oMathParaPr>
                    <m:oMath xmlns:m="http://schemas.openxmlformats.org/officeDocument/2006/math">
                      <m:r>
                        <a:rPr lang="it-IT" b="0" i="1" smtClean="0">
                          <a:latin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ℝ</m:t>
                      </m:r>
                    </m:oMath>
                  </m:oMathPara>
                </a14:m>
                <a:endParaRPr lang="it-IT" dirty="0">
                  <a:latin typeface="Aptos" panose="020B0004020202020204" pitchFamily="34" charset="0"/>
                </a:endParaRPr>
              </a:p>
              <a:p>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en-GB"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r>
                      <a:rPr lang="it-IT" i="1">
                        <a:latin typeface="Cambria Math" panose="02040503050406030204" pitchFamily="18" charset="0"/>
                      </a:rPr>
                      <m:t>)</m:t>
                    </m:r>
                    <m:f>
                      <m:fPr>
                        <m:ctrlPr>
                          <a:rPr lang="it-IT" i="1" smtClean="0">
                            <a:latin typeface="Cambria Math" panose="02040503050406030204" pitchFamily="18" charset="0"/>
                          </a:rPr>
                        </m:ctrlPr>
                      </m:fPr>
                      <m:num>
                        <m:sSubSup>
                          <m:sSubSupPr>
                            <m:ctrlPr>
                              <a:rPr lang="it-IT" i="1" smtClean="0">
                                <a:latin typeface="Cambria Math" panose="02040503050406030204" pitchFamily="18" charset="0"/>
                              </a:rPr>
                            </m:ctrlPr>
                          </m:sSubSupPr>
                          <m:e>
                            <m:r>
                              <a:rPr lang="it-IT" i="1">
                                <a:latin typeface="Cambria Math" panose="02040503050406030204" pitchFamily="18" charset="0"/>
                                <a:ea typeface="Cambria Math" panose="02040503050406030204" pitchFamily="18" charset="0"/>
                              </a:rPr>
                              <m:t>∑</m:t>
                            </m:r>
                          </m:e>
                          <m:sub>
                            <m:r>
                              <a:rPr lang="it-IT" b="0" i="1" smtClean="0">
                                <a:latin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𝐿</m:t>
                                </m:r>
                              </m:e>
                              <m:sub>
                                <m:r>
                                  <a:rPr lang="it-IT" b="0" i="1" smtClean="0">
                                    <a:latin typeface="Cambria Math" panose="02040503050406030204" pitchFamily="18" charset="0"/>
                                    <a:ea typeface="Cambria Math" panose="02040503050406030204" pitchFamily="18" charset="0"/>
                                  </a:rPr>
                                  <m:t>𝑖</m:t>
                                </m:r>
                              </m:sub>
                            </m:sSub>
                          </m:sub>
                          <m:sup/>
                        </m:sSubSup>
                        <m:sSub>
                          <m:sSubPr>
                            <m:ctrlPr>
                              <a:rPr lang="it-IT"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den>
                    </m:f>
                  </m:oMath>
                </a14:m>
                <a:r>
                  <a:rPr lang="it-IT" dirty="0">
                    <a:latin typeface="Aptos" panose="020B0004020202020204" pitchFamily="34" charset="0"/>
                  </a:rPr>
                  <a:t> +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r>
                      <a:rPr lang="it-IT" i="1">
                        <a:latin typeface="Cambria Math" panose="02040503050406030204" pitchFamily="18" charset="0"/>
                      </a:rPr>
                      <m:t>)</m:t>
                    </m:r>
                    <m:f>
                      <m:fPr>
                        <m:ctrlPr>
                          <a:rPr lang="it-IT" i="1">
                            <a:latin typeface="Cambria Math" panose="02040503050406030204" pitchFamily="18" charset="0"/>
                          </a:rPr>
                        </m:ctrlPr>
                      </m:fPr>
                      <m:num>
                        <m:sSubSup>
                          <m:sSubSupPr>
                            <m:ctrlPr>
                              <a:rPr lang="it-IT" i="1">
                                <a:latin typeface="Cambria Math" panose="02040503050406030204" pitchFamily="18" charset="0"/>
                              </a:rPr>
                            </m:ctrlPr>
                          </m:sSubSupPr>
                          <m:e>
                            <m:r>
                              <a:rPr lang="it-IT" i="1">
                                <a:latin typeface="Cambria Math" panose="02040503050406030204" pitchFamily="18" charset="0"/>
                                <a:ea typeface="Cambria Math" panose="02040503050406030204" pitchFamily="18" charset="0"/>
                              </a:rPr>
                              <m:t>∑</m:t>
                            </m:r>
                          </m:e>
                          <m:sub>
                            <m:r>
                              <a:rPr lang="it-IT" i="1" smtClean="0">
                                <a:latin typeface="Cambria Math" panose="02040503050406030204" pitchFamily="18" charset="0"/>
                              </a:rPr>
                              <m:t>𝑘</m:t>
                            </m:r>
                            <m:r>
                              <a:rPr lang="it-IT" b="0" i="1" smtClean="0">
                                <a:latin typeface="Cambria Math" panose="02040503050406030204" pitchFamily="18" charset="0"/>
                              </a:rPr>
                              <m:t>=1</m:t>
                            </m:r>
                          </m:sub>
                          <m:sup>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𝑡𝑟𝑎𝑖𝑛</m:t>
                                </m:r>
                              </m:sub>
                            </m:sSub>
                          </m:sup>
                        </m:sSubSup>
                        <m:sSub>
                          <m:sSubPr>
                            <m:ctrlPr>
                              <a:rPr lang="it-IT" i="1">
                                <a:latin typeface="Cambria Math" panose="02040503050406030204" pitchFamily="18" charset="0"/>
                              </a:rPr>
                            </m:ctrlPr>
                          </m:sSubPr>
                          <m:e>
                            <m:r>
                              <a:rPr lang="it-IT" i="1">
                                <a:latin typeface="Cambria Math" panose="02040503050406030204" pitchFamily="18" charset="0"/>
                              </a:rPr>
                              <m:t>𝑌</m:t>
                            </m:r>
                          </m:e>
                          <m:sub>
                            <m:r>
                              <a:rPr lang="it-IT" i="1">
                                <a:latin typeface="Cambria Math" panose="02040503050406030204" pitchFamily="18" charset="0"/>
                              </a:rPr>
                              <m:t>𝑘</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𝑡𝑟𝑎𝑖𝑛</m:t>
                            </m:r>
                          </m:sub>
                        </m:sSub>
                      </m:den>
                    </m:f>
                  </m:oMath>
                </a14:m>
                <a:endParaRPr lang="it-IT" dirty="0">
                  <a:latin typeface="Aptos" panose="020B0004020202020204" pitchFamily="34" charset="0"/>
                </a:endParaRPr>
              </a:p>
              <a:p>
                <a:endParaRPr lang="it-IT" dirty="0">
                  <a:latin typeface="Aptos" panose="020B0004020202020204" pitchFamily="34" charset="0"/>
                </a:endParaRPr>
              </a:p>
              <a:p>
                <a:r>
                  <a:rPr lang="en-GB" dirty="0">
                    <a:latin typeface="Aptos" panose="020B0004020202020204" pitchFamily="34" charset="0"/>
                  </a:rPr>
                  <a:t>Where:</a:t>
                </a: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𝑖</m:t>
                        </m:r>
                      </m:sub>
                    </m:sSub>
                  </m:oMath>
                </a14:m>
                <a:r>
                  <a:rPr lang="en-GB" dirty="0">
                    <a:latin typeface="Aptos" panose="020B0004020202020204" pitchFamily="34" charset="0"/>
                  </a:rPr>
                  <a:t> is the set of observations,</a:t>
                </a:r>
              </a:p>
              <a:p>
                <a:r>
                  <a:rPr lang="en-GB" dirty="0">
                    <a:latin typeface="Aptos" panose="020B0004020202020204" pitchFamily="34" charset="0"/>
                  </a:rPr>
                  <a:t> of size </a:t>
                </a: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oMath>
                </a14:m>
                <a:r>
                  <a:rPr lang="en-GB" dirty="0">
                    <a:latin typeface="Aptos" panose="020B0004020202020204" pitchFamily="34" charset="0"/>
                  </a:rPr>
                  <a:t>, for which </a:t>
                </a:r>
                <a14:m>
                  <m:oMath xmlns:m="http://schemas.openxmlformats.org/officeDocument/2006/math">
                    <m:sSub>
                      <m:sSubPr>
                        <m:ctrlPr>
                          <a:rPr lang="en-GB" i="1">
                            <a:latin typeface="Cambria Math" panose="02040503050406030204" pitchFamily="18" charset="0"/>
                          </a:rPr>
                        </m:ctrlPr>
                      </m:sSub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𝑋</m:t>
                        </m:r>
                      </m:e>
                      <m:sub>
                        <m:r>
                          <a:rPr lang="it-IT" i="1">
                            <a:latin typeface="Cambria Math" panose="02040503050406030204" pitchFamily="18" charset="0"/>
                          </a:rPr>
                          <m:t>𝑖</m:t>
                        </m:r>
                      </m:sub>
                    </m:sSub>
                  </m:oMath>
                </a14:m>
                <a:endParaRPr lang="en-GB" dirty="0">
                  <a:latin typeface="Aptos" panose="020B0004020202020204" pitchFamily="34" charset="0"/>
                </a:endParaRPr>
              </a:p>
            </p:txBody>
          </p:sp>
        </mc:Choice>
        <mc:Fallback xmlns="">
          <p:sp>
            <p:nvSpPr>
              <p:cNvPr id="15" name="TextBox 14">
                <a:extLst>
                  <a:ext uri="{FF2B5EF4-FFF2-40B4-BE49-F238E27FC236}">
                    <a16:creationId xmlns:a16="http://schemas.microsoft.com/office/drawing/2014/main" id="{56475962-B6E0-6DAB-7752-5DA37BCF1421}"/>
                  </a:ext>
                </a:extLst>
              </p:cNvPr>
              <p:cNvSpPr txBox="1">
                <a:spLocks noRot="1" noChangeAspect="1" noMove="1" noResize="1" noEditPoints="1" noAdjustHandles="1" noChangeArrowheads="1" noChangeShapeType="1" noTextEdit="1"/>
              </p:cNvSpPr>
              <p:nvPr/>
            </p:nvSpPr>
            <p:spPr>
              <a:xfrm>
                <a:off x="3899923" y="1749801"/>
                <a:ext cx="4319279" cy="2585836"/>
              </a:xfrm>
              <a:prstGeom prst="rect">
                <a:avLst/>
              </a:prstGeom>
              <a:blipFill>
                <a:blip r:embed="rId5"/>
                <a:stretch>
                  <a:fillRect l="-1271" t="-1179" b="-30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D768441-DF9B-62D5-D316-8F345FE475F5}"/>
                  </a:ext>
                </a:extLst>
              </p:cNvPr>
              <p:cNvSpPr txBox="1"/>
              <p:nvPr/>
            </p:nvSpPr>
            <p:spPr>
              <a:xfrm>
                <a:off x="8153400" y="1738965"/>
                <a:ext cx="3828881" cy="3055516"/>
              </a:xfrm>
              <a:prstGeom prst="rect">
                <a:avLst/>
              </a:prstGeom>
              <a:noFill/>
            </p:spPr>
            <p:txBody>
              <a:bodyPr wrap="square" rtlCol="0">
                <a:spAutoFit/>
              </a:bodyPr>
              <a:lstStyle/>
              <a:p>
                <a:pPr algn="ctr"/>
                <a:r>
                  <a:rPr lang="it-IT" b="1" dirty="0">
                    <a:latin typeface="Aptos" panose="020B0004020202020204" pitchFamily="34" charset="0"/>
                  </a:rPr>
                  <a:t>Multiclass target</a:t>
                </a:r>
              </a:p>
              <a:p>
                <a:endParaRPr lang="it-IT" dirty="0">
                  <a:latin typeface="Aptos" panose="020B0004020202020204" pitchFamily="34" charset="0"/>
                </a:endParaRPr>
              </a:p>
              <a:p>
                <a:pPr/>
                <a14:m>
                  <m:oMathPara xmlns:m="http://schemas.openxmlformats.org/officeDocument/2006/math">
                    <m:oMathParaPr>
                      <m:jc m:val="center"/>
                    </m:oMathParaPr>
                    <m:oMath xmlns:m="http://schemas.openxmlformats.org/officeDocument/2006/math">
                      <m:r>
                        <a:rPr lang="it-IT" b="0" i="1" smtClean="0">
                          <a:latin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m:t>
                      </m:r>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0…</m:t>
                          </m:r>
                          <m:r>
                            <a:rPr lang="it-IT" b="0" i="1" smtClean="0">
                              <a:latin typeface="Cambria Math" panose="02040503050406030204" pitchFamily="18" charset="0"/>
                              <a:ea typeface="Cambria Math" panose="02040503050406030204" pitchFamily="18" charset="0"/>
                            </a:rPr>
                            <m:t>𝐾</m:t>
                          </m:r>
                          <m:r>
                            <a:rPr lang="it-IT" b="0" i="1" smtClean="0">
                              <a:latin typeface="Cambria Math" panose="02040503050406030204" pitchFamily="18" charset="0"/>
                              <a:ea typeface="Cambria Math" panose="02040503050406030204" pitchFamily="18" charset="0"/>
                            </a:rPr>
                            <m:t>−1</m:t>
                          </m:r>
                        </m:e>
                      </m:d>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𝑤𝑖𝑡h</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𝑗</m:t>
                      </m:r>
                      <m:r>
                        <a:rPr lang="it-IT" b="0" i="1" smtClean="0">
                          <a:latin typeface="Cambria Math" panose="02040503050406030204" pitchFamily="18" charset="0"/>
                          <a:ea typeface="Cambria Math" panose="02040503050406030204" pitchFamily="18" charset="0"/>
                        </a:rPr>
                        <m:t>={0…</m:t>
                      </m:r>
                      <m:r>
                        <a:rPr lang="it-IT" b="0" i="1" smtClean="0">
                          <a:latin typeface="Cambria Math" panose="02040503050406030204" pitchFamily="18" charset="0"/>
                          <a:ea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−1} </m:t>
                      </m:r>
                    </m:oMath>
                  </m:oMathPara>
                </a14:m>
                <a:endParaRPr lang="it-IT" dirty="0">
                  <a:latin typeface="Aptos" panose="020B0004020202020204" pitchFamily="34" charset="0"/>
                </a:endParaRPr>
              </a:p>
              <a:p>
                <a:endParaRPr lang="en-GB" i="1" dirty="0">
                  <a:latin typeface="Aptos" panose="020B0004020202020204" pitchFamily="34" charset="0"/>
                </a:endParaRPr>
              </a:p>
              <a:p>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ea typeface="Cambria Math" panose="02040503050406030204" pitchFamily="18" charset="0"/>
                          </a:rPr>
                          <m:t>𝑖𝑗</m:t>
                        </m:r>
                        <m:r>
                          <a:rPr lang="it-IT" i="1">
                            <a:latin typeface="Cambria Math" panose="02040503050406030204" pitchFamily="18" charset="0"/>
                            <a:ea typeface="Cambria Math" panose="02040503050406030204" pitchFamily="18" charset="0"/>
                          </a:rPr>
                          <m:t> </m:t>
                        </m:r>
                      </m:sub>
                    </m:sSub>
                    <m:r>
                      <a:rPr lang="en-GB"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𝑗</m:t>
                        </m:r>
                      </m:sub>
                    </m:sSub>
                    <m:r>
                      <a:rPr lang="it-IT" i="1">
                        <a:latin typeface="Cambria Math" panose="02040503050406030204" pitchFamily="18" charset="0"/>
                      </a:rPr>
                      <m:t>)∗</m:t>
                    </m:r>
                    <m:f>
                      <m:fPr>
                        <m:ctrlPr>
                          <a:rPr lang="it-IT" i="1">
                            <a:latin typeface="Cambria Math" panose="02040503050406030204" pitchFamily="18" charset="0"/>
                          </a:rPr>
                        </m:ctrlPr>
                      </m:fPr>
                      <m:num>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𝑗</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sub>
                        </m:sSub>
                      </m:den>
                    </m:f>
                  </m:oMath>
                </a14:m>
                <a:r>
                  <a:rPr lang="it-IT" dirty="0">
                    <a:latin typeface="Aptos" panose="020B0004020202020204" pitchFamily="34" charset="0"/>
                  </a:rPr>
                  <a:t> +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𝑗</m:t>
                        </m:r>
                      </m:sub>
                    </m:sSub>
                    <m:r>
                      <a:rPr lang="it-IT" i="1">
                        <a:latin typeface="Cambria Math" panose="02040503050406030204" pitchFamily="18" charset="0"/>
                      </a:rPr>
                      <m:t>)∗</m:t>
                    </m:r>
                    <m:f>
                      <m:fPr>
                        <m:ctrlPr>
                          <a:rPr lang="it-IT" i="1">
                            <a:latin typeface="Cambria Math" panose="02040503050406030204" pitchFamily="18" charset="0"/>
                          </a:rPr>
                        </m:ctrlPr>
                      </m:fPr>
                      <m:num>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𝑗</m:t>
                            </m:r>
                            <m:r>
                              <a:rPr lang="it-IT" b="0" i="1" smtClean="0">
                                <a:latin typeface="Cambria Math" panose="02040503050406030204" pitchFamily="18" charset="0"/>
                                <a:ea typeface="Cambria Math" panose="02040503050406030204" pitchFamily="18" charset="0"/>
                              </a:rPr>
                              <m:t> </m:t>
                            </m:r>
                          </m:sub>
                        </m:sSub>
                      </m:num>
                      <m:den>
                        <m:sSub>
                          <m:sSubPr>
                            <m:ctrlPr>
                              <a:rPr lang="en-GB"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𝑖</m:t>
                            </m:r>
                          </m:sub>
                        </m:sSub>
                      </m:den>
                    </m:f>
                  </m:oMath>
                </a14:m>
                <a:endParaRPr lang="it-IT" dirty="0">
                  <a:latin typeface="Aptos" panose="020B0004020202020204" pitchFamily="34" charset="0"/>
                </a:endParaRPr>
              </a:p>
              <a:p>
                <a:endParaRPr lang="it-IT" dirty="0">
                  <a:latin typeface="Aptos" panose="020B0004020202020204" pitchFamily="34" charset="0"/>
                </a:endParaRPr>
              </a:p>
              <a:p>
                <a:r>
                  <a:rPr lang="it-IT" dirty="0" err="1">
                    <a:latin typeface="Aptos" panose="020B0004020202020204" pitchFamily="34" charset="0"/>
                  </a:rPr>
                  <a:t>Where</a:t>
                </a:r>
                <a:r>
                  <a:rPr lang="it-IT" dirty="0">
                    <a:latin typeface="Aptos" panose="020B0004020202020204" pitchFamily="34" charset="0"/>
                  </a:rPr>
                  <a:t> :</a:t>
                </a: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rPr>
                          <m:t>𝑖</m:t>
                        </m:r>
                        <m:r>
                          <a:rPr lang="it-IT" b="0" i="1" smtClean="0">
                            <a:latin typeface="Cambria Math" panose="02040503050406030204" pitchFamily="18" charset="0"/>
                          </a:rPr>
                          <m:t>𝑗</m:t>
                        </m:r>
                      </m:sub>
                    </m:sSub>
                  </m:oMath>
                </a14:m>
                <a:r>
                  <a:rPr lang="it-IT" dirty="0">
                    <a:latin typeface="Aptos" panose="020B0004020202020204" pitchFamily="34" charset="0"/>
                  </a:rPr>
                  <a:t> </a:t>
                </a:r>
                <a:r>
                  <a:rPr lang="it-IT" dirty="0" err="1">
                    <a:latin typeface="Aptos" panose="020B0004020202020204" pitchFamily="34" charset="0"/>
                  </a:rPr>
                  <a:t>counts</a:t>
                </a:r>
                <a:r>
                  <a:rPr lang="it-IT" dirty="0">
                    <a:latin typeface="Aptos" panose="020B0004020202020204" pitchFamily="34" charset="0"/>
                  </a:rPr>
                  <a:t> the </a:t>
                </a:r>
                <a:r>
                  <a:rPr lang="it-IT" dirty="0" err="1">
                    <a:latin typeface="Aptos" panose="020B0004020202020204" pitchFamily="34" charset="0"/>
                  </a:rPr>
                  <a:t>occurences</a:t>
                </a:r>
                <a:r>
                  <a:rPr lang="it-IT" dirty="0">
                    <a:latin typeface="Aptos" panose="020B0004020202020204" pitchFamily="34" charset="0"/>
                  </a:rPr>
                  <a:t> of </a:t>
                </a:r>
                <a14:m>
                  <m:oMath xmlns:m="http://schemas.openxmlformats.org/officeDocument/2006/math">
                    <m:sSub>
                      <m:sSubPr>
                        <m:ctrlPr>
                          <a:rPr lang="en-GB" i="1">
                            <a:latin typeface="Cambria Math" panose="02040503050406030204" pitchFamily="18" charset="0"/>
                          </a:rPr>
                        </m:ctrlPr>
                      </m:sSub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𝑋</m:t>
                        </m:r>
                      </m:e>
                      <m:sub>
                        <m:r>
                          <a:rPr lang="it-IT" i="1">
                            <a:latin typeface="Cambria Math" panose="02040503050406030204" pitchFamily="18" charset="0"/>
                          </a:rPr>
                          <m:t>𝑖</m:t>
                        </m:r>
                      </m:sub>
                    </m:sSub>
                  </m:oMath>
                </a14:m>
                <a:r>
                  <a:rPr lang="it-IT" dirty="0">
                    <a:latin typeface="Aptos" panose="020B0004020202020204" pitchFamily="34" charset="0"/>
                  </a:rPr>
                  <a:t> and</a:t>
                </a:r>
                <a:r>
                  <a:rPr lang="en-GB" dirty="0">
                    <a:latin typeface="Aptos" panose="020B0004020202020204" pitchFamily="34" charset="0"/>
                  </a:rPr>
                  <a:t> </a:t>
                </a:r>
                <a14:m>
                  <m:oMath xmlns:m="http://schemas.openxmlformats.org/officeDocument/2006/math">
                    <m:sSub>
                      <m:sSubPr>
                        <m:ctrlPr>
                          <a:rPr lang="en-GB" i="1">
                            <a:latin typeface="Cambria Math" panose="02040503050406030204" pitchFamily="18" charset="0"/>
                          </a:rPr>
                        </m:ctrlPr>
                      </m:sSubPr>
                      <m:e>
                        <m:r>
                          <a:rPr lang="it-IT" b="0" i="1" smtClean="0">
                            <a:latin typeface="Cambria Math" panose="02040503050406030204" pitchFamily="18" charset="0"/>
                          </a:rPr>
                          <m:t>𝑌</m:t>
                        </m:r>
                        <m:r>
                          <a:rPr lang="it-IT" i="1">
                            <a:latin typeface="Cambria Math" panose="02040503050406030204" pitchFamily="18" charset="0"/>
                          </a:rPr>
                          <m:t>=</m:t>
                        </m:r>
                        <m:r>
                          <a:rPr lang="it-IT" b="0" i="1" smtClean="0">
                            <a:latin typeface="Cambria Math" panose="02040503050406030204" pitchFamily="18" charset="0"/>
                          </a:rPr>
                          <m:t>𝑌</m:t>
                        </m:r>
                      </m:e>
                      <m:sub>
                        <m:r>
                          <a:rPr lang="it-IT" b="0" i="1" smtClean="0">
                            <a:latin typeface="Cambria Math" panose="02040503050406030204" pitchFamily="18" charset="0"/>
                          </a:rPr>
                          <m:t>𝑗</m:t>
                        </m:r>
                      </m:sub>
                    </m:sSub>
                  </m:oMath>
                </a14:m>
                <a:endParaRPr lang="en-GB" dirty="0">
                  <a:latin typeface="Aptos" panose="020B0004020202020204" pitchFamily="34" charset="0"/>
                </a:endParaRPr>
              </a:p>
              <a:p>
                <a:r>
                  <a:rPr lang="it-IT" dirty="0">
                    <a:latin typeface="Aptos" panose="020B0004020202020204" pitchFamily="34" charset="0"/>
                  </a:rPr>
                  <a:t> </a:t>
                </a:r>
                <a:endParaRPr lang="en-GB" dirty="0">
                  <a:latin typeface="Aptos" panose="020B0004020202020204" pitchFamily="34" charset="0"/>
                </a:endParaRPr>
              </a:p>
            </p:txBody>
          </p:sp>
        </mc:Choice>
        <mc:Fallback xmlns="">
          <p:sp>
            <p:nvSpPr>
              <p:cNvPr id="16" name="TextBox 15">
                <a:extLst>
                  <a:ext uri="{FF2B5EF4-FFF2-40B4-BE49-F238E27FC236}">
                    <a16:creationId xmlns:a16="http://schemas.microsoft.com/office/drawing/2014/main" id="{BD768441-DF9B-62D5-D316-8F345FE475F5}"/>
                  </a:ext>
                </a:extLst>
              </p:cNvPr>
              <p:cNvSpPr txBox="1">
                <a:spLocks noRot="1" noChangeAspect="1" noMove="1" noResize="1" noEditPoints="1" noAdjustHandles="1" noChangeArrowheads="1" noChangeShapeType="1" noTextEdit="1"/>
              </p:cNvSpPr>
              <p:nvPr/>
            </p:nvSpPr>
            <p:spPr>
              <a:xfrm>
                <a:off x="8153400" y="1738965"/>
                <a:ext cx="3828881" cy="3055516"/>
              </a:xfrm>
              <a:prstGeom prst="rect">
                <a:avLst/>
              </a:prstGeom>
              <a:blipFill>
                <a:blip r:embed="rId6"/>
                <a:stretch>
                  <a:fillRect l="-1433" t="-7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44FD53-1628-234E-8C66-3BC24A1A1CD4}"/>
                  </a:ext>
                </a:extLst>
              </p:cNvPr>
              <p:cNvSpPr txBox="1"/>
              <p:nvPr/>
            </p:nvSpPr>
            <p:spPr>
              <a:xfrm>
                <a:off x="336822" y="4835388"/>
                <a:ext cx="11362113" cy="902298"/>
              </a:xfrm>
              <a:prstGeom prst="rect">
                <a:avLst/>
              </a:prstGeom>
              <a:noFill/>
            </p:spPr>
            <p:txBody>
              <a:bodyPr wrap="square">
                <a:spAutoFit/>
              </a:bodyPr>
              <a:lstStyle/>
              <a:p>
                <a:pPr marL="285750" indent="-285750">
                  <a:buFont typeface="Courier New" panose="02070309020205020404" pitchFamily="49" charset="0"/>
                  <a:buChar char="o"/>
                </a:pPr>
                <a14:m>
                  <m:oMath xmlns:m="http://schemas.openxmlformats.org/officeDocument/2006/math">
                    <m:r>
                      <a:rPr lang="it-IT" b="0" i="1" smtClean="0">
                        <a:latin typeface="Cambria Math" panose="02040503050406030204" pitchFamily="18" charset="0"/>
                        <a:ea typeface="Cambria Math" panose="02040503050406030204" pitchFamily="18" charset="0"/>
                      </a:rPr>
                      <m:t>𝜆</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𝑛</m:t>
                    </m:r>
                    <m:r>
                      <a:rPr lang="it-IT" b="0" i="1" smtClean="0">
                        <a:latin typeface="Cambria Math" panose="02040503050406030204" pitchFamily="18" charset="0"/>
                        <a:ea typeface="Cambria Math" panose="02040503050406030204" pitchFamily="18" charset="0"/>
                      </a:rPr>
                      <m:t>) </m:t>
                    </m:r>
                  </m:oMath>
                </a14:m>
                <a:r>
                  <a:rPr lang="en-GB" dirty="0">
                    <a:latin typeface="Aptos" panose="020B0004020202020204" pitchFamily="34" charset="0"/>
                  </a:rPr>
                  <a:t>is a monotonically increasing function on n bounded between 0 and 1. In our case: </a:t>
                </a:r>
                <a:endParaRPr lang="it-IT" i="1" dirty="0">
                  <a:latin typeface="Aptos" panose="020B0004020202020204" pitchFamily="34" charset="0"/>
                  <a:ea typeface="Cambria Math" panose="02040503050406030204" pitchFamily="18" charset="0"/>
                </a:endParaRPr>
              </a:p>
              <a:p>
                <a:pPr marL="285750" indent="-285750">
                  <a:buFont typeface="Courier New" panose="02070309020205020404" pitchFamily="49" charset="0"/>
                  <a:buChar char="o"/>
                </a:pPr>
                <a14:m>
                  <m:oMath xmlns:m="http://schemas.openxmlformats.org/officeDocument/2006/math">
                    <m:r>
                      <a:rPr lang="it-IT" i="1">
                        <a:latin typeface="Cambria Math" panose="02040503050406030204" pitchFamily="18" charset="0"/>
                        <a:ea typeface="Cambria Math" panose="02040503050406030204" pitchFamily="18" charset="0"/>
                      </a:rPr>
                      <m:t>𝜆</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r>
                      <a:rPr lang="it-IT" i="1">
                        <a:latin typeface="Cambria Math" panose="02040503050406030204" pitchFamily="18" charset="0"/>
                        <a:ea typeface="Cambria Math" panose="02040503050406030204" pitchFamily="18" charset="0"/>
                      </a:rPr>
                      <m:t>)</m:t>
                    </m:r>
                  </m:oMath>
                </a14:m>
                <a:r>
                  <a:rPr lang="en-GB" dirty="0">
                    <a:latin typeface="Aptos" panose="020B0004020202020204" pitchFamily="34" charset="0"/>
                    <a:sym typeface="Wingdings" panose="05000000000000000000" pitchFamily="2" charset="2"/>
                  </a:rPr>
                  <a:t> = </a:t>
                </a:r>
                <a14:m>
                  <m:oMath xmlns:m="http://schemas.openxmlformats.org/officeDocument/2006/math">
                    <m:f>
                      <m:fPr>
                        <m:ctrlPr>
                          <a:rPr lang="en-GB" i="1" smtClean="0">
                            <a:latin typeface="Cambria Math" panose="02040503050406030204" pitchFamily="18" charset="0"/>
                            <a:sym typeface="Wingdings" panose="05000000000000000000" pitchFamily="2" charset="2"/>
                          </a:rPr>
                        </m:ctrlPr>
                      </m:fPr>
                      <m:num>
                        <m:r>
                          <a:rPr lang="it-IT" b="0" i="1" smtClean="0">
                            <a:latin typeface="Cambria Math" panose="02040503050406030204" pitchFamily="18" charset="0"/>
                            <a:sym typeface="Wingdings" panose="05000000000000000000" pitchFamily="2" charset="2"/>
                          </a:rPr>
                          <m:t>1</m:t>
                        </m:r>
                      </m:num>
                      <m:den>
                        <m:r>
                          <a:rPr lang="it-IT" b="0" i="1" smtClean="0">
                            <a:latin typeface="Cambria Math" panose="02040503050406030204" pitchFamily="18" charset="0"/>
                            <a:sym typeface="Wingdings" panose="05000000000000000000" pitchFamily="2" charset="2"/>
                          </a:rPr>
                          <m:t>1+</m:t>
                        </m:r>
                        <m:sSup>
                          <m:sSupPr>
                            <m:ctrlPr>
                              <a:rPr lang="it-IT" b="0" i="1" smtClean="0">
                                <a:latin typeface="Cambria Math" panose="02040503050406030204" pitchFamily="18" charset="0"/>
                                <a:sym typeface="Wingdings" panose="05000000000000000000" pitchFamily="2" charset="2"/>
                              </a:rPr>
                            </m:ctrlPr>
                          </m:sSupPr>
                          <m:e>
                            <m:r>
                              <a:rPr lang="it-IT" b="0" i="1" smtClean="0">
                                <a:latin typeface="Cambria Math" panose="02040503050406030204" pitchFamily="18" charset="0"/>
                                <a:sym typeface="Wingdings" panose="05000000000000000000" pitchFamily="2" charset="2"/>
                              </a:rPr>
                              <m:t>𝑒</m:t>
                            </m:r>
                          </m:e>
                          <m:sup>
                            <m:r>
                              <a:rPr lang="it-IT" b="0" i="1" smtClean="0">
                                <a:latin typeface="Cambria Math" panose="02040503050406030204" pitchFamily="18" charset="0"/>
                                <a:sym typeface="Wingdings" panose="05000000000000000000" pitchFamily="2" charset="2"/>
                              </a:rPr>
                              <m:t>−(</m:t>
                            </m:r>
                            <m:f>
                              <m:fPr>
                                <m:ctrlPr>
                                  <a:rPr lang="it-IT" b="0" i="1" smtClean="0">
                                    <a:latin typeface="Cambria Math" panose="02040503050406030204" pitchFamily="18" charset="0"/>
                                    <a:sym typeface="Wingdings" panose="05000000000000000000" pitchFamily="2" charset="2"/>
                                  </a:rPr>
                                </m:ctrlPr>
                              </m:fPr>
                              <m:num>
                                <m:r>
                                  <a:rPr lang="it-IT" b="0" i="1" smtClean="0">
                                    <a:latin typeface="Cambria Math" panose="02040503050406030204" pitchFamily="18" charset="0"/>
                                    <a:sym typeface="Wingdings" panose="05000000000000000000" pitchFamily="2" charset="2"/>
                                  </a:rPr>
                                  <m:t>𝑛</m:t>
                                </m:r>
                                <m:r>
                                  <a:rPr lang="it-IT" b="0" i="1" smtClean="0">
                                    <a:latin typeface="Cambria Math" panose="02040503050406030204" pitchFamily="18" charset="0"/>
                                    <a:sym typeface="Wingdings" panose="05000000000000000000" pitchFamily="2" charset="2"/>
                                  </a:rPr>
                                  <m:t>−</m:t>
                                </m:r>
                                <m:r>
                                  <a:rPr lang="it-IT" b="0" i="1" smtClean="0">
                                    <a:latin typeface="Cambria Math" panose="02040503050406030204" pitchFamily="18" charset="0"/>
                                    <a:sym typeface="Wingdings" panose="05000000000000000000" pitchFamily="2" charset="2"/>
                                  </a:rPr>
                                  <m:t>𝑘</m:t>
                                </m:r>
                              </m:num>
                              <m:den>
                                <m:r>
                                  <a:rPr lang="it-IT" b="0" i="1" smtClean="0">
                                    <a:latin typeface="Cambria Math" panose="02040503050406030204" pitchFamily="18" charset="0"/>
                                    <a:sym typeface="Wingdings" panose="05000000000000000000" pitchFamily="2" charset="2"/>
                                  </a:rPr>
                                  <m:t>𝑓</m:t>
                                </m:r>
                              </m:den>
                            </m:f>
                            <m:r>
                              <a:rPr lang="it-IT" b="0" i="1" smtClean="0">
                                <a:latin typeface="Cambria Math" panose="02040503050406030204" pitchFamily="18" charset="0"/>
                                <a:sym typeface="Wingdings" panose="05000000000000000000" pitchFamily="2" charset="2"/>
                              </a:rPr>
                              <m:t>)</m:t>
                            </m:r>
                          </m:sup>
                        </m:sSup>
                      </m:den>
                    </m:f>
                  </m:oMath>
                </a14:m>
                <a:r>
                  <a:rPr lang="en-GB" dirty="0">
                    <a:latin typeface="Aptos" panose="020B0004020202020204" pitchFamily="34" charset="0"/>
                    <a:sym typeface="Wingdings" panose="05000000000000000000" pitchFamily="2" charset="2"/>
                  </a:rPr>
                  <a:t>   where:</a:t>
                </a:r>
                <a:endParaRPr lang="en-GB" dirty="0">
                  <a:latin typeface="Aptos" panose="020B0004020202020204" pitchFamily="34" charset="0"/>
                </a:endParaRPr>
              </a:p>
            </p:txBody>
          </p:sp>
        </mc:Choice>
        <mc:Fallback xmlns="">
          <p:sp>
            <p:nvSpPr>
              <p:cNvPr id="17" name="TextBox 16">
                <a:extLst>
                  <a:ext uri="{FF2B5EF4-FFF2-40B4-BE49-F238E27FC236}">
                    <a16:creationId xmlns:a16="http://schemas.microsoft.com/office/drawing/2014/main" id="{9344FD53-1628-234E-8C66-3BC24A1A1CD4}"/>
                  </a:ext>
                </a:extLst>
              </p:cNvPr>
              <p:cNvSpPr txBox="1">
                <a:spLocks noRot="1" noChangeAspect="1" noMove="1" noResize="1" noEditPoints="1" noAdjustHandles="1" noChangeArrowheads="1" noChangeShapeType="1" noTextEdit="1"/>
              </p:cNvSpPr>
              <p:nvPr/>
            </p:nvSpPr>
            <p:spPr>
              <a:xfrm>
                <a:off x="336822" y="4835388"/>
                <a:ext cx="11362113" cy="902298"/>
              </a:xfrm>
              <a:prstGeom prst="rect">
                <a:avLst/>
              </a:prstGeom>
              <a:blipFill>
                <a:blip r:embed="rId7"/>
                <a:stretch>
                  <a:fillRect l="-376" t="-2703" b="-67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4BE4BC6-5BA5-561D-1793-621CC29B83B5}"/>
                  </a:ext>
                </a:extLst>
              </p:cNvPr>
              <p:cNvSpPr txBox="1"/>
              <p:nvPr/>
            </p:nvSpPr>
            <p:spPr>
              <a:xfrm>
                <a:off x="3300077" y="5224505"/>
                <a:ext cx="6888951" cy="92333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it-IT" i="1" smtClean="0">
                        <a:latin typeface="Cambria Math" panose="02040503050406030204" pitchFamily="18" charset="0"/>
                        <a:ea typeface="Cambria Math" panose="02040503050406030204" pitchFamily="18" charset="0"/>
                      </a:rPr>
                      <m:t>𝑛</m:t>
                    </m:r>
                  </m:oMath>
                </a14:m>
                <a:r>
                  <a:rPr lang="en-GB" dirty="0">
                    <a:latin typeface="Aptos" panose="020B0004020202020204" pitchFamily="34" charset="0"/>
                    <a:sym typeface="Wingdings" panose="05000000000000000000" pitchFamily="2" charset="2"/>
                  </a:rPr>
                  <a:t> numerosity of the level, </a:t>
                </a:r>
              </a:p>
              <a:p>
                <a:pPr marL="285750" indent="-285750">
                  <a:buFont typeface="Arial" panose="020B0604020202020204" pitchFamily="34" charset="0"/>
                  <a:buChar char="•"/>
                </a:pPr>
                <a14:m>
                  <m:oMath xmlns:m="http://schemas.openxmlformats.org/officeDocument/2006/math">
                    <m:r>
                      <a:rPr lang="it-IT" b="0" i="1" smtClean="0">
                        <a:latin typeface="Cambria Math" panose="02040503050406030204" pitchFamily="18" charset="0"/>
                        <a:ea typeface="Cambria Math" panose="02040503050406030204" pitchFamily="18" charset="0"/>
                      </a:rPr>
                      <m:t>𝑘</m:t>
                    </m:r>
                    <m:r>
                      <a:rPr lang="it-IT" i="1" smtClean="0">
                        <a:latin typeface="Cambria Math" panose="02040503050406030204" pitchFamily="18" charset="0"/>
                        <a:ea typeface="Cambria Math" panose="02040503050406030204" pitchFamily="18" charset="0"/>
                      </a:rPr>
                      <m:t> </m:t>
                    </m:r>
                  </m:oMath>
                </a14:m>
                <a:r>
                  <a:rPr lang="en-GB" dirty="0">
                    <a:latin typeface="Aptos" panose="020B0004020202020204" pitchFamily="34" charset="0"/>
                    <a:sym typeface="Wingdings" panose="05000000000000000000" pitchFamily="2" charset="2"/>
                  </a:rPr>
                  <a:t>the minimum accepted numerosity to “trust” the estimate and </a:t>
                </a:r>
              </a:p>
              <a:p>
                <a:pPr marL="285750" indent="-285750">
                  <a:buFont typeface="Arial" panose="020B0604020202020204" pitchFamily="34" charset="0"/>
                  <a:buChar char="•"/>
                </a:pPr>
                <a14:m>
                  <m:oMath xmlns:m="http://schemas.openxmlformats.org/officeDocument/2006/math">
                    <m:r>
                      <a:rPr lang="it-IT" b="0" i="1" smtClean="0">
                        <a:latin typeface="Cambria Math" panose="02040503050406030204" pitchFamily="18" charset="0"/>
                        <a:ea typeface="Cambria Math" panose="02040503050406030204" pitchFamily="18" charset="0"/>
                      </a:rPr>
                      <m:t>𝑓</m:t>
                    </m:r>
                    <m:r>
                      <a:rPr lang="it-IT" b="0" i="0" smtClean="0">
                        <a:latin typeface="Cambria Math" panose="02040503050406030204" pitchFamily="18" charset="0"/>
                        <a:ea typeface="Cambria Math" panose="02040503050406030204" pitchFamily="18" charset="0"/>
                      </a:rPr>
                      <m:t> </m:t>
                    </m:r>
                  </m:oMath>
                </a14:m>
                <a:r>
                  <a:rPr lang="en-GB" dirty="0">
                    <a:latin typeface="Aptos" panose="020B0004020202020204" pitchFamily="34" charset="0"/>
                    <a:sym typeface="Wingdings" panose="05000000000000000000" pitchFamily="2" charset="2"/>
                  </a:rPr>
                  <a:t>is a smoothing factor</a:t>
                </a:r>
              </a:p>
            </p:txBody>
          </p:sp>
        </mc:Choice>
        <mc:Fallback xmlns="">
          <p:sp>
            <p:nvSpPr>
              <p:cNvPr id="2" name="TextBox 1">
                <a:extLst>
                  <a:ext uri="{FF2B5EF4-FFF2-40B4-BE49-F238E27FC236}">
                    <a16:creationId xmlns:a16="http://schemas.microsoft.com/office/drawing/2014/main" id="{04BE4BC6-5BA5-561D-1793-621CC29B83B5}"/>
                  </a:ext>
                </a:extLst>
              </p:cNvPr>
              <p:cNvSpPr txBox="1">
                <a:spLocks noRot="1" noChangeAspect="1" noMove="1" noResize="1" noEditPoints="1" noAdjustHandles="1" noChangeArrowheads="1" noChangeShapeType="1" noTextEdit="1"/>
              </p:cNvSpPr>
              <p:nvPr/>
            </p:nvSpPr>
            <p:spPr>
              <a:xfrm>
                <a:off x="3300077" y="5224505"/>
                <a:ext cx="6888951" cy="923330"/>
              </a:xfrm>
              <a:prstGeom prst="rect">
                <a:avLst/>
              </a:prstGeom>
              <a:blipFill>
                <a:blip r:embed="rId8"/>
                <a:stretch>
                  <a:fillRect l="-531" t="-2632" b="-9868"/>
                </a:stretch>
              </a:blipFill>
            </p:spPr>
            <p:txBody>
              <a:bodyPr/>
              <a:lstStyle/>
              <a:p>
                <a:r>
                  <a:rPr lang="en-GB">
                    <a:noFill/>
                  </a:rPr>
                  <a:t> </a:t>
                </a:r>
              </a:p>
            </p:txBody>
          </p:sp>
        </mc:Fallback>
      </mc:AlternateContent>
      <p:cxnSp>
        <p:nvCxnSpPr>
          <p:cNvPr id="11" name="Straight Connector 10">
            <a:extLst>
              <a:ext uri="{FF2B5EF4-FFF2-40B4-BE49-F238E27FC236}">
                <a16:creationId xmlns:a16="http://schemas.microsoft.com/office/drawing/2014/main" id="{F66CB963-2656-2C46-094C-A333B0189141}"/>
              </a:ext>
            </a:extLst>
          </p:cNvPr>
          <p:cNvCxnSpPr>
            <a:cxnSpLocks/>
          </p:cNvCxnSpPr>
          <p:nvPr/>
        </p:nvCxnSpPr>
        <p:spPr>
          <a:xfrm>
            <a:off x="3819719" y="2070205"/>
            <a:ext cx="0" cy="2406899"/>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8596C1-71EE-D2F7-9241-9F7BA0D4C6D5}"/>
              </a:ext>
            </a:extLst>
          </p:cNvPr>
          <p:cNvCxnSpPr>
            <a:cxnSpLocks/>
          </p:cNvCxnSpPr>
          <p:nvPr/>
        </p:nvCxnSpPr>
        <p:spPr>
          <a:xfrm>
            <a:off x="8007090" y="2085315"/>
            <a:ext cx="0" cy="2406899"/>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77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7/15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2">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3449220" y="153077"/>
            <a:ext cx="5293561" cy="461665"/>
          </a:xfrm>
          <a:prstGeom prst="rect">
            <a:avLst/>
          </a:prstGeom>
          <a:noFill/>
        </p:spPr>
        <p:txBody>
          <a:bodyPr wrap="square" rtlCol="0">
            <a:spAutoFit/>
          </a:bodyPr>
          <a:lstStyle/>
          <a:p>
            <a:pPr algn="ctr"/>
            <a:r>
              <a:rPr lang="it-IT" sz="2400" b="1" dirty="0">
                <a:solidFill>
                  <a:schemeClr val="bg1"/>
                </a:solidFill>
                <a:latin typeface="Aptos" panose="020B0004020202020204" pitchFamily="34" charset="0"/>
              </a:rPr>
              <a:t>Target-based -  </a:t>
            </a:r>
            <a:r>
              <a:rPr lang="it-IT" sz="2400" b="1" dirty="0" err="1">
                <a:solidFill>
                  <a:schemeClr val="bg1"/>
                </a:solidFill>
                <a:latin typeface="Aptos" panose="020B0004020202020204" pitchFamily="34" charset="0"/>
              </a:rPr>
              <a:t>Leaf</a:t>
            </a:r>
            <a:r>
              <a:rPr lang="it-IT" sz="2400" b="1" dirty="0">
                <a:solidFill>
                  <a:schemeClr val="bg1"/>
                </a:solidFill>
                <a:latin typeface="Aptos" panose="020B0004020202020204" pitchFamily="34" charset="0"/>
              </a:rPr>
              <a:t>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9578B8C-7AF9-7812-233E-F3C16FC71D20}"/>
                  </a:ext>
                </a:extLst>
              </p:cNvPr>
              <p:cNvSpPr txBox="1"/>
              <p:nvPr/>
            </p:nvSpPr>
            <p:spPr>
              <a:xfrm>
                <a:off x="511685" y="856710"/>
                <a:ext cx="11265030" cy="923330"/>
              </a:xfrm>
              <a:prstGeom prst="rect">
                <a:avLst/>
              </a:prstGeom>
              <a:noFill/>
            </p:spPr>
            <p:txBody>
              <a:bodyPr wrap="square">
                <a:spAutoFit/>
              </a:bodyPr>
              <a:lstStyle/>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will be defined as follow: </a:t>
                </a:r>
              </a:p>
              <a:p>
                <a:endParaRPr lang="en-GB" dirty="0"/>
              </a:p>
            </p:txBody>
          </p:sp>
        </mc:Choice>
        <mc:Fallback xmlns="">
          <p:sp>
            <p:nvSpPr>
              <p:cNvPr id="9" name="TextBox 8">
                <a:extLst>
                  <a:ext uri="{FF2B5EF4-FFF2-40B4-BE49-F238E27FC236}">
                    <a16:creationId xmlns:a16="http://schemas.microsoft.com/office/drawing/2014/main" id="{C9578B8C-7AF9-7812-233E-F3C16FC71D20}"/>
                  </a:ext>
                </a:extLst>
              </p:cNvPr>
              <p:cNvSpPr txBox="1">
                <a:spLocks noRot="1" noChangeAspect="1" noMove="1" noResize="1" noEditPoints="1" noAdjustHandles="1" noChangeArrowheads="1" noChangeShapeType="1" noTextEdit="1"/>
              </p:cNvSpPr>
              <p:nvPr/>
            </p:nvSpPr>
            <p:spPr>
              <a:xfrm>
                <a:off x="511685" y="856710"/>
                <a:ext cx="11265030" cy="923330"/>
              </a:xfrm>
              <a:prstGeom prst="rect">
                <a:avLst/>
              </a:prstGeom>
              <a:blipFill>
                <a:blip r:embed="rId3"/>
                <a:stretch>
                  <a:fillRect l="-379" t="-331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5AC67D9-404F-3C1E-9F31-66A5F3B3FAD1}"/>
                  </a:ext>
                </a:extLst>
              </p:cNvPr>
              <p:cNvSpPr txBox="1"/>
              <p:nvPr/>
            </p:nvSpPr>
            <p:spPr>
              <a:xfrm>
                <a:off x="1274037" y="1350166"/>
                <a:ext cx="9740327" cy="2585323"/>
              </a:xfrm>
              <a:prstGeom prst="rect">
                <a:avLst/>
              </a:prstGeom>
              <a:noFill/>
            </p:spPr>
            <p:txBody>
              <a:bodyPr wrap="square" rtlCol="0">
                <a:spAutoFit/>
              </a:bodyPr>
              <a:lstStyle/>
              <a:p>
                <a:pPr algn="just"/>
                <a:endParaRPr lang="it-IT" dirty="0">
                  <a:latin typeface="Aptos" panose="020B0004020202020204" pitchFamily="34" charset="0"/>
                </a:endParaRPr>
              </a:p>
              <a:p>
                <a:pPr marL="285750" indent="-285750" algn="just">
                  <a:buFont typeface="Arial" panose="020B0604020202020204" pitchFamily="34" charset="0"/>
                  <a:buChar char="•"/>
                </a:pPr>
                <a:r>
                  <a:rPr lang="en-US" dirty="0">
                    <a:latin typeface="Aptos" panose="020B0004020202020204" pitchFamily="34" charset="0"/>
                  </a:rPr>
                  <a:t>A decision tree is fit on the training set using the categorical attribute </a:t>
                </a:r>
                <a14:m>
                  <m:oMath xmlns:m="http://schemas.openxmlformats.org/officeDocument/2006/math">
                    <m:r>
                      <a:rPr lang="it-IT" b="0" i="1" smtClean="0">
                        <a:latin typeface="Cambria Math" panose="02040503050406030204" pitchFamily="18" charset="0"/>
                      </a:rPr>
                      <m:t>𝑋</m:t>
                    </m:r>
                  </m:oMath>
                </a14:m>
                <a:r>
                  <a:rPr lang="en-US" sz="1600" dirty="0">
                    <a:latin typeface="Aptos" panose="020B0004020202020204" pitchFamily="34" charset="0"/>
                  </a:rPr>
                  <a:t> </a:t>
                </a:r>
                <a:r>
                  <a:rPr lang="en-US" dirty="0">
                    <a:latin typeface="Aptos" panose="020B0004020202020204" pitchFamily="34" charset="0"/>
                  </a:rPr>
                  <a:t>as the only predictor</a:t>
                </a:r>
              </a:p>
              <a:p>
                <a:pPr marL="285750" indent="-285750" algn="just">
                  <a:buFont typeface="Arial" panose="020B0604020202020204" pitchFamily="34" charset="0"/>
                  <a:buChar char="•"/>
                </a:pPr>
                <a:r>
                  <a:rPr lang="en-US" dirty="0">
                    <a:latin typeface="Aptos" panose="020B0004020202020204" pitchFamily="34" charset="0"/>
                  </a:rPr>
                  <a:t>Each level is mapped using terminal node numbers (</a:t>
                </a:r>
                <a:r>
                  <a:rPr lang="en-US" i="1" dirty="0" err="1">
                    <a:latin typeface="Aptos" panose="020B0004020202020204" pitchFamily="34" charset="0"/>
                  </a:rPr>
                  <a:t>LeafIDs</a:t>
                </a:r>
                <a:r>
                  <a:rPr lang="en-US" dirty="0">
                    <a:latin typeface="Aptos" panose="020B0004020202020204" pitchFamily="34" charset="0"/>
                  </a:rPr>
                  <a:t>) where the corresponding observation ends up</a:t>
                </a:r>
              </a:p>
              <a:p>
                <a:pPr marL="285750" indent="-285750" algn="just">
                  <a:buFont typeface="Arial" panose="020B0604020202020204" pitchFamily="34" charset="0"/>
                  <a:buChar char="•"/>
                </a:pPr>
                <a:r>
                  <a:rPr lang="en-US" dirty="0">
                    <a:latin typeface="Aptos" panose="020B0004020202020204" pitchFamily="34" charset="0"/>
                  </a:rPr>
                  <a:t>Subsequently, One-Hot Encoding is performed, which entails encoding the ID values in a </a:t>
                </a:r>
              </a:p>
              <a:p>
                <a:pPr algn="just"/>
                <a:r>
                  <a:rPr lang="en-US" dirty="0">
                    <a:latin typeface="Aptos" panose="020B0004020202020204" pitchFamily="34" charset="0"/>
                  </a:rPr>
                  <a:t>      0-1 format</a:t>
                </a:r>
              </a:p>
              <a:p>
                <a:pPr marL="285750" indent="-285750" algn="just">
                  <a:buFont typeface="Arial" panose="020B0604020202020204" pitchFamily="34" charset="0"/>
                  <a:buChar char="•"/>
                </a:pPr>
                <a:endParaRPr lang="en-US" dirty="0">
                  <a:latin typeface="Aptos" panose="020B0004020202020204" pitchFamily="34" charset="0"/>
                </a:endParaRPr>
              </a:p>
              <a:p>
                <a:pPr marL="285750" indent="-285750" algn="just">
                  <a:buFont typeface="Arial" panose="020B0604020202020204" pitchFamily="34" charset="0"/>
                  <a:buChar char="•"/>
                </a:pPr>
                <a:r>
                  <a:rPr lang="en-US" sz="1800" i="0" dirty="0">
                    <a:effectLst/>
                    <a:latin typeface="Aptos" panose="020B0004020202020204" pitchFamily="34" charset="0"/>
                  </a:rPr>
                  <a:t>Unseen levels are mapped using the most observed </a:t>
                </a:r>
                <a:r>
                  <a:rPr lang="en-US" sz="1800" i="0" dirty="0" err="1">
                    <a:effectLst/>
                    <a:latin typeface="Aptos" panose="020B0004020202020204" pitchFamily="34" charset="0"/>
                  </a:rPr>
                  <a:t>LeafID</a:t>
                </a:r>
                <a:r>
                  <a:rPr lang="en-US" sz="1800" i="0" dirty="0">
                    <a:effectLst/>
                    <a:latin typeface="Aptos" panose="020B0004020202020204" pitchFamily="34" charset="0"/>
                  </a:rPr>
                  <a:t> during training. </a:t>
                </a:r>
              </a:p>
              <a:p>
                <a:pPr marL="285750" indent="-285750" algn="just">
                  <a:buFont typeface="Arial" panose="020B0604020202020204" pitchFamily="34" charset="0"/>
                  <a:buChar char="•"/>
                </a:pPr>
                <a:endParaRPr lang="en-US" dirty="0">
                  <a:latin typeface="Aptos" panose="020B0004020202020204" pitchFamily="34" charset="0"/>
                </a:endParaRPr>
              </a:p>
            </p:txBody>
          </p:sp>
        </mc:Choice>
        <mc:Fallback>
          <p:sp>
            <p:nvSpPr>
              <p:cNvPr id="11" name="TextBox 10">
                <a:extLst>
                  <a:ext uri="{FF2B5EF4-FFF2-40B4-BE49-F238E27FC236}">
                    <a16:creationId xmlns:a16="http://schemas.microsoft.com/office/drawing/2014/main" id="{E5AC67D9-404F-3C1E-9F31-66A5F3B3FAD1}"/>
                  </a:ext>
                </a:extLst>
              </p:cNvPr>
              <p:cNvSpPr txBox="1">
                <a:spLocks noRot="1" noChangeAspect="1" noMove="1" noResize="1" noEditPoints="1" noAdjustHandles="1" noChangeArrowheads="1" noChangeShapeType="1" noTextEdit="1"/>
              </p:cNvSpPr>
              <p:nvPr/>
            </p:nvSpPr>
            <p:spPr>
              <a:xfrm>
                <a:off x="1274037" y="1350166"/>
                <a:ext cx="9740327" cy="2585323"/>
              </a:xfrm>
              <a:prstGeom prst="rect">
                <a:avLst/>
              </a:prstGeom>
              <a:blipFill>
                <a:blip r:embed="rId4"/>
                <a:stretch>
                  <a:fillRect l="-438" r="-501"/>
                </a:stretch>
              </a:blipFill>
            </p:spPr>
            <p:txBody>
              <a:bodyPr/>
              <a:lstStyle/>
              <a:p>
                <a:r>
                  <a:rPr lang="it-IT">
                    <a:noFill/>
                  </a:rPr>
                  <a:t> </a:t>
                </a:r>
              </a:p>
            </p:txBody>
          </p:sp>
        </mc:Fallback>
      </mc:AlternateContent>
      <p:sp>
        <p:nvSpPr>
          <p:cNvPr id="17" name="CasellaDiTesto 16">
            <a:extLst>
              <a:ext uri="{FF2B5EF4-FFF2-40B4-BE49-F238E27FC236}">
                <a16:creationId xmlns:a16="http://schemas.microsoft.com/office/drawing/2014/main" id="{AE0A673C-69F5-BBAC-38EE-C0A7407FBEA5}"/>
              </a:ext>
            </a:extLst>
          </p:cNvPr>
          <p:cNvSpPr txBox="1"/>
          <p:nvPr/>
        </p:nvSpPr>
        <p:spPr>
          <a:xfrm>
            <a:off x="6241143" y="3945590"/>
            <a:ext cx="5743097" cy="1200329"/>
          </a:xfrm>
          <a:prstGeom prst="rect">
            <a:avLst/>
          </a:prstGeom>
          <a:noFill/>
        </p:spPr>
        <p:txBody>
          <a:bodyPr wrap="square">
            <a:spAutoFit/>
          </a:bodyPr>
          <a:lstStyle/>
          <a:p>
            <a:pPr marL="457200" lvl="1" indent="0" algn="just">
              <a:buNone/>
            </a:pPr>
            <a:endParaRPr lang="en-US" i="0" dirty="0">
              <a:effectLst/>
              <a:latin typeface="Aptos" panose="020B0004020202020204" pitchFamily="34" charset="0"/>
            </a:endParaRPr>
          </a:p>
          <a:p>
            <a:pPr marL="457200" lvl="1" indent="0">
              <a:buNone/>
            </a:pPr>
            <a:r>
              <a:rPr lang="en-US" dirty="0">
                <a:latin typeface="Aptos" panose="020B0004020202020204" pitchFamily="34" charset="0"/>
              </a:rPr>
              <a:t>F</a:t>
            </a:r>
            <a:r>
              <a:rPr lang="en-US" i="0" dirty="0">
                <a:effectLst/>
                <a:latin typeface="Aptos" panose="020B0004020202020204" pitchFamily="34" charset="0"/>
              </a:rPr>
              <a:t>eature levels leading to the same terminal node are mapped to the same value, </a:t>
            </a:r>
            <a:r>
              <a:rPr lang="en-US" dirty="0">
                <a:latin typeface="Aptos" panose="020B0004020202020204" pitchFamily="34" charset="0"/>
              </a:rPr>
              <a:t>aiming to combine </a:t>
            </a:r>
            <a:r>
              <a:rPr lang="en-US" i="0" dirty="0">
                <a:effectLst/>
                <a:latin typeface="Söhne"/>
              </a:rPr>
              <a:t>levels with similar targets.  </a:t>
            </a:r>
            <a:endParaRPr lang="en-US" i="0" dirty="0">
              <a:effectLst/>
              <a:latin typeface="Aptos" panose="020B0004020202020204" pitchFamily="34" charset="0"/>
            </a:endParaRPr>
          </a:p>
        </p:txBody>
      </p:sp>
      <p:pic>
        <p:nvPicPr>
          <p:cNvPr id="19" name="Immagine 18">
            <a:extLst>
              <a:ext uri="{FF2B5EF4-FFF2-40B4-BE49-F238E27FC236}">
                <a16:creationId xmlns:a16="http://schemas.microsoft.com/office/drawing/2014/main" id="{E7E9EAC6-1683-EAF9-1998-1915FF85D80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903546" y="3883696"/>
            <a:ext cx="5530248" cy="2067383"/>
          </a:xfrm>
          <a:prstGeom prst="rect">
            <a:avLst/>
          </a:prstGeom>
        </p:spPr>
      </p:pic>
      <p:sp>
        <p:nvSpPr>
          <p:cNvPr id="20" name="Rettangolo 19">
            <a:extLst>
              <a:ext uri="{FF2B5EF4-FFF2-40B4-BE49-F238E27FC236}">
                <a16:creationId xmlns:a16="http://schemas.microsoft.com/office/drawing/2014/main" id="{57A66D00-E73B-17AF-47E6-13238F71AABA}"/>
              </a:ext>
            </a:extLst>
          </p:cNvPr>
          <p:cNvSpPr/>
          <p:nvPr/>
        </p:nvSpPr>
        <p:spPr>
          <a:xfrm>
            <a:off x="707010" y="5451168"/>
            <a:ext cx="1107935" cy="53776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2" name="Straight Connector 1">
            <a:extLst>
              <a:ext uri="{FF2B5EF4-FFF2-40B4-BE49-F238E27FC236}">
                <a16:creationId xmlns:a16="http://schemas.microsoft.com/office/drawing/2014/main" id="{64648AA6-720F-3160-EA2D-AD9577213DCB}"/>
              </a:ext>
            </a:extLst>
          </p:cNvPr>
          <p:cNvCxnSpPr>
            <a:cxnSpLocks/>
          </p:cNvCxnSpPr>
          <p:nvPr/>
        </p:nvCxnSpPr>
        <p:spPr>
          <a:xfrm>
            <a:off x="6616467" y="3945590"/>
            <a:ext cx="0" cy="170565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28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C433154-A7AC-8300-DCDB-B56B0853A8A9}"/>
              </a:ext>
            </a:extLst>
          </p:cNvPr>
          <p:cNvSpPr/>
          <p:nvPr/>
        </p:nvSpPr>
        <p:spPr>
          <a:xfrm>
            <a:off x="2067770" y="1820319"/>
            <a:ext cx="2133595" cy="3479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16D268-336F-2F93-6317-20FC2D76F129}"/>
                  </a:ext>
                </a:extLst>
              </p:cNvPr>
              <p:cNvSpPr txBox="1"/>
              <p:nvPr/>
            </p:nvSpPr>
            <p:spPr>
              <a:xfrm>
                <a:off x="453938" y="1818300"/>
                <a:ext cx="5379188" cy="3077766"/>
              </a:xfrm>
              <a:prstGeom prst="rect">
                <a:avLst/>
              </a:prstGeom>
              <a:noFill/>
            </p:spPr>
            <p:txBody>
              <a:bodyPr wrap="square" rtlCol="0">
                <a:spAutoFit/>
              </a:bodyPr>
              <a:lstStyle/>
              <a:p>
                <a:pPr algn="ctr"/>
                <a:r>
                  <a:rPr lang="it-IT" b="1" dirty="0" err="1">
                    <a:latin typeface="Aptos" panose="020B0004020202020204" pitchFamily="34" charset="0"/>
                  </a:rPr>
                  <a:t>Regression</a:t>
                </a:r>
                <a:r>
                  <a:rPr lang="it-IT" b="1" dirty="0">
                    <a:latin typeface="Aptos" panose="020B0004020202020204" pitchFamily="34" charset="0"/>
                  </a:rPr>
                  <a:t> task</a:t>
                </a:r>
              </a:p>
              <a:p>
                <a:endParaRPr lang="it-IT" dirty="0">
                  <a:latin typeface="Aptos" panose="020B0004020202020204" pitchFamily="34" charset="0"/>
                </a:endParaRPr>
              </a:p>
              <a:p>
                <a:r>
                  <a:rPr lang="it-IT" dirty="0">
                    <a:latin typeface="Aptos" panose="020B0004020202020204" pitchFamily="34" charset="0"/>
                  </a:rPr>
                  <a:t>Each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it-IT" i="1">
                        <a:latin typeface="Cambria Math" panose="02040503050406030204" pitchFamily="18" charset="0"/>
                        <a:ea typeface="Cambria Math" panose="02040503050406030204" pitchFamily="18" charset="0"/>
                      </a:rPr>
                      <m:t> </m:t>
                    </m:r>
                    <m:r>
                      <m:rPr>
                        <m:sty m:val="p"/>
                      </m:rPr>
                      <a:rPr lang="it-IT" b="0" i="0" smtClean="0">
                        <a:latin typeface="Cambria Math" panose="02040503050406030204" pitchFamily="18" charset="0"/>
                        <a:ea typeface="Cambria Math" panose="02040503050406030204" pitchFamily="18" charset="0"/>
                      </a:rPr>
                      <m:t>i</m:t>
                    </m:r>
                  </m:oMath>
                </a14:m>
                <a:r>
                  <a:rPr lang="it-IT" dirty="0">
                    <a:latin typeface="Aptos" panose="020B0004020202020204" pitchFamily="34" charset="0"/>
                  </a:rPr>
                  <a:t>s </a:t>
                </a:r>
                <a:r>
                  <a:rPr lang="it-IT" dirty="0" err="1">
                    <a:latin typeface="Aptos" panose="020B0004020202020204" pitchFamily="34" charset="0"/>
                  </a:rPr>
                  <a:t>mapped</a:t>
                </a:r>
                <a:r>
                  <a:rPr lang="it-IT" dirty="0">
                    <a:latin typeface="Aptos" panose="020B0004020202020204" pitchFamily="34" charset="0"/>
                  </a:rPr>
                  <a:t> following 4 steps: </a:t>
                </a:r>
              </a:p>
              <a:p>
                <a:pPr marL="285750" indent="-285750">
                  <a:buFont typeface="Arial" panose="020B0604020202020204" pitchFamily="34" charset="0"/>
                  <a:buChar char="•"/>
                </a:pPr>
                <a:r>
                  <a:rPr lang="it-IT" dirty="0">
                    <a:latin typeface="Aptos" panose="020B0004020202020204" pitchFamily="34" charset="0"/>
                  </a:rPr>
                  <a:t>Compute </a:t>
                </a:r>
                <a:r>
                  <a:rPr lang="it-IT" dirty="0" err="1">
                    <a:latin typeface="Aptos" panose="020B0004020202020204" pitchFamily="34" charset="0"/>
                  </a:rPr>
                  <a:t>mean</a:t>
                </a:r>
                <a:r>
                  <a:rPr lang="it-IT" dirty="0">
                    <a:latin typeface="Aptos" panose="020B0004020202020204" pitchFamily="34" charset="0"/>
                  </a:rPr>
                  <a:t> target </a:t>
                </a:r>
                <a:r>
                  <a:rPr lang="it-IT" dirty="0" err="1">
                    <a:latin typeface="Aptos" panose="020B0004020202020204" pitchFamily="34" charset="0"/>
                  </a:rPr>
                  <a:t>values</a:t>
                </a:r>
                <a:r>
                  <a:rPr lang="it-IT" dirty="0">
                    <a:latin typeface="Aptos" panose="020B0004020202020204" pitchFamily="34" charset="0"/>
                  </a:rPr>
                  <a:t> for </a:t>
                </a:r>
                <a:r>
                  <a:rPr lang="it-IT" dirty="0" err="1">
                    <a:latin typeface="Aptos" panose="020B0004020202020204" pitchFamily="34" charset="0"/>
                  </a:rPr>
                  <a:t>each</a:t>
                </a:r>
                <a:r>
                  <a:rPr lang="it-IT" dirty="0">
                    <a:latin typeface="Aptos" panose="020B0004020202020204" pitchFamily="34" charset="0"/>
                  </a:rPr>
                  <a:t> </a:t>
                </a:r>
                <a:r>
                  <a:rPr lang="it-IT" dirty="0" err="1">
                    <a:latin typeface="Aptos" panose="020B0004020202020204" pitchFamily="34" charset="0"/>
                  </a:rPr>
                  <a:t>level</a:t>
                </a:r>
                <a:r>
                  <a:rPr lang="it-IT" dirty="0">
                    <a:latin typeface="Aptos" panose="020B0004020202020204" pitchFamily="34" charset="0"/>
                  </a:rPr>
                  <a:t>.</a:t>
                </a:r>
              </a:p>
              <a:p>
                <a:pPr marL="285750" indent="-285750">
                  <a:buFont typeface="Arial" panose="020B0604020202020204" pitchFamily="34" charset="0"/>
                  <a:buChar char="•"/>
                </a:pPr>
                <a:r>
                  <a:rPr lang="it-IT" dirty="0">
                    <a:latin typeface="Aptos" panose="020B0004020202020204" pitchFamily="34" charset="0"/>
                  </a:rPr>
                  <a:t>Formulate and </a:t>
                </a:r>
                <a:r>
                  <a:rPr lang="it-IT" dirty="0" err="1">
                    <a:latin typeface="Aptos" panose="020B0004020202020204" pitchFamily="34" charset="0"/>
                  </a:rPr>
                  <a:t>train</a:t>
                </a:r>
                <a:r>
                  <a:rPr lang="it-IT" dirty="0">
                    <a:latin typeface="Aptos" panose="020B0004020202020204" pitchFamily="34" charset="0"/>
                  </a:rPr>
                  <a:t> a GLMM model </a:t>
                </a:r>
              </a:p>
              <a:p>
                <a:r>
                  <a:rPr lang="it-IT" dirty="0">
                    <a:latin typeface="Aptos" panose="020B0004020202020204" pitchFamily="34" charset="0"/>
                  </a:rPr>
                  <a:t> 	</a:t>
                </a:r>
                <a:r>
                  <a:rPr lang="it-IT" sz="1600" dirty="0">
                    <a:latin typeface="Cambria Math" panose="02040503050406030204" pitchFamily="18" charset="0"/>
                    <a:ea typeface="Cambria Math" panose="02040503050406030204" pitchFamily="18" charset="0"/>
                  </a:rPr>
                  <a:t>formula = target ~ 1 + (1 | X )</a:t>
                </a:r>
              </a:p>
              <a:p>
                <a:pPr marL="285750" indent="-285750">
                  <a:buFont typeface="Arial" panose="020B0604020202020204" pitchFamily="34" charset="0"/>
                  <a:buChar char="•"/>
                </a:pPr>
                <a:r>
                  <a:rPr lang="it-IT" dirty="0" err="1">
                    <a:latin typeface="Aptos" panose="020B0004020202020204" pitchFamily="34" charset="0"/>
                  </a:rPr>
                  <a:t>Extract</a:t>
                </a:r>
                <a:r>
                  <a:rPr lang="it-IT" dirty="0">
                    <a:latin typeface="Aptos" panose="020B0004020202020204" pitchFamily="34" charset="0"/>
                  </a:rPr>
                  <a:t> random </a:t>
                </a:r>
                <a:r>
                  <a:rPr lang="it-IT" dirty="0" err="1">
                    <a:latin typeface="Aptos" panose="020B0004020202020204" pitchFamily="34" charset="0"/>
                  </a:rPr>
                  <a:t>intercepts</a:t>
                </a:r>
                <a:r>
                  <a:rPr lang="it-IT" dirty="0">
                    <a:latin typeface="Aptos" panose="020B0004020202020204" pitchFamily="34" charset="0"/>
                  </a:rPr>
                  <a:t> from the model</a:t>
                </a:r>
              </a:p>
              <a:p>
                <a:pPr marL="285750" indent="-285750">
                  <a:buFont typeface="Arial" panose="020B0604020202020204" pitchFamily="34" charset="0"/>
                  <a:buChar char="•"/>
                </a:pPr>
                <a:r>
                  <a:rPr lang="it-IT" dirty="0">
                    <a:latin typeface="Aptos" panose="020B0004020202020204" pitchFamily="34" charset="0"/>
                  </a:rPr>
                  <a:t>Combine </a:t>
                </a:r>
                <a:r>
                  <a:rPr lang="it-IT" dirty="0" err="1">
                    <a:latin typeface="Aptos" panose="020B0004020202020204" pitchFamily="34" charset="0"/>
                  </a:rPr>
                  <a:t>mean</a:t>
                </a:r>
                <a:r>
                  <a:rPr lang="it-IT" dirty="0">
                    <a:latin typeface="Aptos" panose="020B0004020202020204" pitchFamily="34" charset="0"/>
                  </a:rPr>
                  <a:t> target </a:t>
                </a:r>
                <a:r>
                  <a:rPr lang="it-IT" dirty="0" err="1">
                    <a:latin typeface="Aptos" panose="020B0004020202020204" pitchFamily="34" charset="0"/>
                  </a:rPr>
                  <a:t>values</a:t>
                </a:r>
                <a:r>
                  <a:rPr lang="it-IT" dirty="0">
                    <a:latin typeface="Aptos" panose="020B0004020202020204" pitchFamily="34" charset="0"/>
                  </a:rPr>
                  <a:t> and random </a:t>
                </a:r>
                <a:r>
                  <a:rPr lang="it-IT" dirty="0" err="1">
                    <a:latin typeface="Aptos" panose="020B0004020202020204" pitchFamily="34" charset="0"/>
                  </a:rPr>
                  <a:t>intercepts</a:t>
                </a:r>
                <a:r>
                  <a:rPr lang="it-IT" dirty="0">
                    <a:latin typeface="Aptos" panose="020B0004020202020204" pitchFamily="34" charset="0"/>
                  </a:rPr>
                  <a:t> </a:t>
                </a:r>
              </a:p>
              <a:p>
                <a:pPr algn="ctr"/>
                <a:r>
                  <a:rPr lang="it-IT" sz="1600" dirty="0">
                    <a:latin typeface="Cambria Math" panose="02040503050406030204" pitchFamily="18" charset="0"/>
                    <a:ea typeface="Cambria Math" panose="02040503050406030204" pitchFamily="18" charset="0"/>
                  </a:rPr>
                  <a:t>Total </a:t>
                </a:r>
                <a:r>
                  <a:rPr lang="it-IT" sz="1600" dirty="0" err="1">
                    <a:latin typeface="Cambria Math" panose="02040503050406030204" pitchFamily="18" charset="0"/>
                    <a:ea typeface="Cambria Math" panose="02040503050406030204" pitchFamily="18" charset="0"/>
                  </a:rPr>
                  <a:t>encoding</a:t>
                </a:r>
                <a:r>
                  <a:rPr lang="it-IT" sz="1600" dirty="0">
                    <a:latin typeface="Cambria Math" panose="02040503050406030204" pitchFamily="18" charset="0"/>
                    <a:ea typeface="Cambria Math" panose="02040503050406030204" pitchFamily="18" charset="0"/>
                  </a:rPr>
                  <a:t> of </a:t>
                </a:r>
                <a:r>
                  <a:rPr lang="it-IT" sz="1600" dirty="0" err="1">
                    <a:latin typeface="Cambria Math" panose="02040503050406030204" pitchFamily="18" charset="0"/>
                    <a:ea typeface="Cambria Math" panose="02040503050406030204" pitchFamily="18" charset="0"/>
                  </a:rPr>
                  <a:t>level</a:t>
                </a:r>
                <a:r>
                  <a:rPr lang="it-IT" sz="1600" dirty="0">
                    <a:latin typeface="Cambria Math" panose="02040503050406030204" pitchFamily="18" charset="0"/>
                    <a:ea typeface="Cambria Math" panose="02040503050406030204" pitchFamily="18" charset="0"/>
                  </a:rPr>
                  <a:t> i = </a:t>
                </a:r>
              </a:p>
              <a:p>
                <a:pPr algn="ctr"/>
                <a:r>
                  <a:rPr lang="it-IT" sz="1600" dirty="0" err="1">
                    <a:latin typeface="Cambria Math" panose="02040503050406030204" pitchFamily="18" charset="0"/>
                    <a:ea typeface="Cambria Math" panose="02040503050406030204" pitchFamily="18" charset="0"/>
                  </a:rPr>
                  <a:t>mean</a:t>
                </a:r>
                <a:r>
                  <a:rPr lang="it-IT" sz="1600" dirty="0">
                    <a:latin typeface="Cambria Math" panose="02040503050406030204" pitchFamily="18" charset="0"/>
                    <a:ea typeface="Cambria Math" panose="02040503050406030204" pitchFamily="18" charset="0"/>
                  </a:rPr>
                  <a:t> target value i + random </a:t>
                </a:r>
                <a:r>
                  <a:rPr lang="it-IT" sz="1600" dirty="0" err="1">
                    <a:latin typeface="Cambria Math" panose="02040503050406030204" pitchFamily="18" charset="0"/>
                    <a:ea typeface="Cambria Math" panose="02040503050406030204" pitchFamily="18" charset="0"/>
                  </a:rPr>
                  <a:t>intercept</a:t>
                </a:r>
                <a:r>
                  <a:rPr lang="it-IT" sz="1600" dirty="0">
                    <a:latin typeface="Cambria Math" panose="02040503050406030204" pitchFamily="18" charset="0"/>
                    <a:ea typeface="Cambria Math" panose="02040503050406030204" pitchFamily="18" charset="0"/>
                  </a:rPr>
                  <a:t> i </a:t>
                </a:r>
                <a:endParaRPr lang="en-GB" sz="1600" dirty="0">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0716D268-336F-2F93-6317-20FC2D76F129}"/>
                  </a:ext>
                </a:extLst>
              </p:cNvPr>
              <p:cNvSpPr txBox="1">
                <a:spLocks noRot="1" noChangeAspect="1" noMove="1" noResize="1" noEditPoints="1" noAdjustHandles="1" noChangeArrowheads="1" noChangeShapeType="1" noTextEdit="1"/>
              </p:cNvSpPr>
              <p:nvPr/>
            </p:nvSpPr>
            <p:spPr>
              <a:xfrm>
                <a:off x="453938" y="1818300"/>
                <a:ext cx="5379188" cy="3077766"/>
              </a:xfrm>
              <a:prstGeom prst="rect">
                <a:avLst/>
              </a:prstGeom>
              <a:blipFill>
                <a:blip r:embed="rId2"/>
                <a:stretch>
                  <a:fillRect l="-906" t="-792" b="-1386"/>
                </a:stretch>
              </a:blipFill>
            </p:spPr>
            <p:txBody>
              <a:bodyPr/>
              <a:lstStyle/>
              <a:p>
                <a:r>
                  <a:rPr lang="en-GB">
                    <a:noFill/>
                  </a:rPr>
                  <a:t> </a:t>
                </a:r>
              </a:p>
            </p:txBody>
          </p:sp>
        </mc:Fallback>
      </mc:AlternateContent>
      <p:sp>
        <p:nvSpPr>
          <p:cNvPr id="12" name="Rectangle: Rounded Corners 11">
            <a:extLst>
              <a:ext uri="{FF2B5EF4-FFF2-40B4-BE49-F238E27FC236}">
                <a16:creationId xmlns:a16="http://schemas.microsoft.com/office/drawing/2014/main" id="{41E05F15-BBFC-7405-1474-68C0DC9FC425}"/>
              </a:ext>
            </a:extLst>
          </p:cNvPr>
          <p:cNvSpPr/>
          <p:nvPr/>
        </p:nvSpPr>
        <p:spPr>
          <a:xfrm>
            <a:off x="7888514" y="1818300"/>
            <a:ext cx="2147710" cy="3772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panose="020B0004020202020204" pitchFamily="34" charset="0"/>
            </a:endParaRPr>
          </a:p>
        </p:txBody>
      </p:sp>
      <p:sp>
        <p:nvSpPr>
          <p:cNvPr id="3" name="Rectangle: Rounded Corners 2">
            <a:extLst>
              <a:ext uri="{FF2B5EF4-FFF2-40B4-BE49-F238E27FC236}">
                <a16:creationId xmlns:a16="http://schemas.microsoft.com/office/drawing/2014/main" id="{FFA83200-E9F0-FEC9-A5F8-E76098D125ED}"/>
              </a:ext>
            </a:extLst>
          </p:cNvPr>
          <p:cNvSpPr/>
          <p:nvPr/>
        </p:nvSpPr>
        <p:spPr>
          <a:xfrm>
            <a:off x="336822" y="137534"/>
            <a:ext cx="11265030" cy="4454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8FE29D1-E1EF-D25E-46C3-379412A80746}"/>
              </a:ext>
            </a:extLst>
          </p:cNvPr>
          <p:cNvSpPr/>
          <p:nvPr/>
        </p:nvSpPr>
        <p:spPr>
          <a:xfrm>
            <a:off x="801279" y="6356350"/>
            <a:ext cx="11265030" cy="36512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oter Placeholder 3">
            <a:extLst>
              <a:ext uri="{FF2B5EF4-FFF2-40B4-BE49-F238E27FC236}">
                <a16:creationId xmlns:a16="http://schemas.microsoft.com/office/drawing/2014/main" id="{D39B808A-778F-3156-E035-10F132F73A2C}"/>
              </a:ext>
            </a:extLst>
          </p:cNvPr>
          <p:cNvSpPr>
            <a:spLocks noGrp="1"/>
          </p:cNvSpPr>
          <p:nvPr>
            <p:ph type="ftr" sz="quarter" idx="11"/>
          </p:nvPr>
        </p:nvSpPr>
        <p:spPr/>
        <p:txBody>
          <a:bodyPr/>
          <a:lstStyle/>
          <a:p>
            <a:r>
              <a:rPr lang="it-IT" dirty="0" err="1">
                <a:solidFill>
                  <a:schemeClr val="bg1"/>
                </a:solidFill>
                <a:latin typeface="Aptos" panose="020B0004020202020204" pitchFamily="34" charset="0"/>
              </a:rPr>
              <a:t>Statistics</a:t>
            </a:r>
            <a:r>
              <a:rPr lang="it-IT" dirty="0">
                <a:solidFill>
                  <a:schemeClr val="bg1"/>
                </a:solidFill>
                <a:latin typeface="Aptos" panose="020B0004020202020204" pitchFamily="34" charset="0"/>
              </a:rPr>
              <a:t> for Data Science</a:t>
            </a:r>
          </a:p>
        </p:txBody>
      </p:sp>
      <p:sp>
        <p:nvSpPr>
          <p:cNvPr id="5" name="Slide Number Placeholder 4">
            <a:extLst>
              <a:ext uri="{FF2B5EF4-FFF2-40B4-BE49-F238E27FC236}">
                <a16:creationId xmlns:a16="http://schemas.microsoft.com/office/drawing/2014/main" id="{5424EBA2-C67C-31FB-AEC3-8FA860A07133}"/>
              </a:ext>
            </a:extLst>
          </p:cNvPr>
          <p:cNvSpPr>
            <a:spLocks noGrp="1"/>
          </p:cNvSpPr>
          <p:nvPr>
            <p:ph type="sldNum" sz="quarter" idx="12"/>
          </p:nvPr>
        </p:nvSpPr>
        <p:spPr>
          <a:xfrm>
            <a:off x="8572892" y="6356350"/>
            <a:ext cx="2743200" cy="365125"/>
          </a:xfrm>
        </p:spPr>
        <p:txBody>
          <a:bodyPr/>
          <a:lstStyle/>
          <a:p>
            <a:r>
              <a:rPr lang="it-IT" dirty="0">
                <a:solidFill>
                  <a:schemeClr val="bg1"/>
                </a:solidFill>
                <a:latin typeface="Aptos" panose="020B0004020202020204" pitchFamily="34" charset="0"/>
              </a:rPr>
              <a:t>8/15</a:t>
            </a:r>
          </a:p>
        </p:txBody>
      </p:sp>
      <p:pic>
        <p:nvPicPr>
          <p:cNvPr id="6" name="Picture 5" descr="A black and white leaning tower of pisa with Leaning Tower of Pisa in the background&#10;&#10;Description automatically generated">
            <a:extLst>
              <a:ext uri="{FF2B5EF4-FFF2-40B4-BE49-F238E27FC236}">
                <a16:creationId xmlns:a16="http://schemas.microsoft.com/office/drawing/2014/main" id="{776DF694-E1EF-8408-AF90-54D8170F0906}"/>
              </a:ext>
            </a:extLst>
          </p:cNvPr>
          <p:cNvPicPr>
            <a:picLocks noChangeAspect="1"/>
          </p:cNvPicPr>
          <p:nvPr/>
        </p:nvPicPr>
        <p:blipFill rotWithShape="1">
          <a:blip r:embed="rId3">
            <a:extLst>
              <a:ext uri="{28A0092B-C50C-407E-A947-70E740481C1C}">
                <a14:useLocalDpi xmlns:a14="http://schemas.microsoft.com/office/drawing/2010/main" val="0"/>
              </a:ext>
            </a:extLst>
          </a:blip>
          <a:srcRect l="24217" r="28582" b="-675"/>
          <a:stretch/>
        </p:blipFill>
        <p:spPr>
          <a:xfrm>
            <a:off x="239739" y="5861372"/>
            <a:ext cx="467271" cy="996628"/>
          </a:xfrm>
          <a:prstGeom prst="rect">
            <a:avLst/>
          </a:prstGeom>
        </p:spPr>
      </p:pic>
      <p:sp>
        <p:nvSpPr>
          <p:cNvPr id="8" name="TextBox 7">
            <a:extLst>
              <a:ext uri="{FF2B5EF4-FFF2-40B4-BE49-F238E27FC236}">
                <a16:creationId xmlns:a16="http://schemas.microsoft.com/office/drawing/2014/main" id="{9EDB671B-53D0-704D-0454-F15DFA7468EE}"/>
              </a:ext>
            </a:extLst>
          </p:cNvPr>
          <p:cNvSpPr txBox="1"/>
          <p:nvPr/>
        </p:nvSpPr>
        <p:spPr>
          <a:xfrm>
            <a:off x="3515507" y="120780"/>
            <a:ext cx="5160986" cy="461665"/>
          </a:xfrm>
          <a:prstGeom prst="rect">
            <a:avLst/>
          </a:prstGeom>
          <a:noFill/>
        </p:spPr>
        <p:txBody>
          <a:bodyPr wrap="square" rtlCol="0">
            <a:spAutoFit/>
          </a:bodyPr>
          <a:lstStyle/>
          <a:p>
            <a:pPr algn="ctr"/>
            <a:r>
              <a:rPr lang="it-IT" sz="2400" b="1" dirty="0">
                <a:solidFill>
                  <a:schemeClr val="bg1"/>
                </a:solidFill>
                <a:latin typeface="Aptos" panose="020B0004020202020204" pitchFamily="34" charset="0"/>
              </a:rPr>
              <a:t>Target-based -  GLMM </a:t>
            </a:r>
            <a:r>
              <a:rPr lang="it-IT" sz="2400" b="1" dirty="0" err="1">
                <a:solidFill>
                  <a:schemeClr val="bg1"/>
                </a:solidFill>
                <a:latin typeface="Aptos" panose="020B0004020202020204" pitchFamily="34" charset="0"/>
              </a:rPr>
              <a:t>encoding</a:t>
            </a:r>
            <a:endParaRPr lang="en-GB" sz="2400" b="1"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9578B8C-7AF9-7812-233E-F3C16FC71D20}"/>
                  </a:ext>
                </a:extLst>
              </p:cNvPr>
              <p:cNvSpPr txBox="1"/>
              <p:nvPr/>
            </p:nvSpPr>
            <p:spPr>
              <a:xfrm>
                <a:off x="336822" y="724673"/>
                <a:ext cx="11265030" cy="923330"/>
              </a:xfrm>
              <a:prstGeom prst="rect">
                <a:avLst/>
              </a:prstGeom>
              <a:noFill/>
            </p:spPr>
            <p:txBody>
              <a:bodyPr wrap="square">
                <a:spAutoFit/>
              </a:bodyPr>
              <a:lstStyle/>
              <a:p>
                <a:pPr marL="285750" indent="-285750">
                  <a:buFont typeface="Courier New" panose="02070309020205020404" pitchFamily="49" charset="0"/>
                  <a:buChar char="o"/>
                </a:pPr>
                <a:r>
                  <a:rPr lang="en-GB" dirty="0">
                    <a:latin typeface="Aptos" panose="020B0004020202020204" pitchFamily="34" charset="0"/>
                  </a:rPr>
                  <a:t>Given a categorical attribute </a:t>
                </a:r>
                <a14:m>
                  <m:oMath xmlns:m="http://schemas.openxmlformats.org/officeDocument/2006/math">
                    <m:r>
                      <a:rPr lang="it-IT" b="0" i="1" smtClean="0">
                        <a:latin typeface="Cambria Math" panose="02040503050406030204" pitchFamily="18" charset="0"/>
                      </a:rPr>
                      <m:t>𝑋</m:t>
                    </m:r>
                  </m:oMath>
                </a14:m>
                <a:r>
                  <a:rPr lang="en-GB" dirty="0">
                    <a:latin typeface="Aptos" panose="020B0004020202020204" pitchFamily="34" charset="0"/>
                  </a:rPr>
                  <a:t> with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𝑛</m:t>
                        </m:r>
                      </m:e>
                    </m:d>
                  </m:oMath>
                </a14:m>
                <a:r>
                  <a:rPr lang="en-GB" dirty="0">
                    <a:latin typeface="Aptos" panose="020B0004020202020204" pitchFamily="34" charset="0"/>
                  </a:rPr>
                  <a:t> being a level, so </a:t>
                </a:r>
                <a14:m>
                  <m:oMath xmlns:m="http://schemas.openxmlformats.org/officeDocument/2006/math">
                    <m:r>
                      <a:rPr lang="it-IT" i="1">
                        <a:latin typeface="Cambria Math" panose="02040503050406030204" pitchFamily="18" charset="0"/>
                      </a:rPr>
                      <m:t>𝑛</m:t>
                    </m:r>
                  </m:oMath>
                </a14:m>
                <a:r>
                  <a:rPr lang="en-GB" dirty="0">
                    <a:latin typeface="Aptos" panose="020B0004020202020204" pitchFamily="34" charset="0"/>
                  </a:rPr>
                  <a:t> levels, the encoding can be interpreted as a simple generalized linear mixed model (GLMM), </a:t>
                </a:r>
                <a:r>
                  <a:rPr lang="en-US" dirty="0">
                    <a:latin typeface="Aptos" panose="020B0004020202020204" pitchFamily="34" charset="0"/>
                  </a:rPr>
                  <a:t>in which the target is predicted by a random intercept for each feature level in addition to a fixed global intercept</a:t>
                </a:r>
                <a:endParaRPr lang="en-GB" dirty="0">
                  <a:latin typeface="Aptos" panose="020B0004020202020204" pitchFamily="34" charset="0"/>
                </a:endParaRPr>
              </a:p>
            </p:txBody>
          </p:sp>
        </mc:Choice>
        <mc:Fallback xmlns="">
          <p:sp>
            <p:nvSpPr>
              <p:cNvPr id="9" name="TextBox 8">
                <a:extLst>
                  <a:ext uri="{FF2B5EF4-FFF2-40B4-BE49-F238E27FC236}">
                    <a16:creationId xmlns:a16="http://schemas.microsoft.com/office/drawing/2014/main" id="{C9578B8C-7AF9-7812-233E-F3C16FC71D20}"/>
                  </a:ext>
                </a:extLst>
              </p:cNvPr>
              <p:cNvSpPr txBox="1">
                <a:spLocks noRot="1" noChangeAspect="1" noMove="1" noResize="1" noEditPoints="1" noAdjustHandles="1" noChangeArrowheads="1" noChangeShapeType="1" noTextEdit="1"/>
              </p:cNvSpPr>
              <p:nvPr/>
            </p:nvSpPr>
            <p:spPr>
              <a:xfrm>
                <a:off x="336822" y="724673"/>
                <a:ext cx="11265030" cy="923330"/>
              </a:xfrm>
              <a:prstGeom prst="rect">
                <a:avLst/>
              </a:prstGeom>
              <a:blipFill>
                <a:blip r:embed="rId4"/>
                <a:stretch>
                  <a:fillRect l="-379" t="-3311" r="-379" b="-105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5AC67D9-404F-3C1E-9F31-66A5F3B3FAD1}"/>
                  </a:ext>
                </a:extLst>
              </p:cNvPr>
              <p:cNvSpPr txBox="1"/>
              <p:nvPr/>
            </p:nvSpPr>
            <p:spPr>
              <a:xfrm>
                <a:off x="6433794" y="1827174"/>
                <a:ext cx="5101575" cy="1200329"/>
              </a:xfrm>
              <a:prstGeom prst="rect">
                <a:avLst/>
              </a:prstGeom>
              <a:noFill/>
            </p:spPr>
            <p:txBody>
              <a:bodyPr wrap="square" rtlCol="0">
                <a:spAutoFit/>
              </a:bodyPr>
              <a:lstStyle/>
              <a:p>
                <a:pPr algn="ctr"/>
                <a:r>
                  <a:rPr lang="it-IT" b="1" dirty="0" err="1">
                    <a:latin typeface="Aptos" panose="020B0004020202020204" pitchFamily="34" charset="0"/>
                  </a:rPr>
                  <a:t>Classification</a:t>
                </a:r>
                <a:r>
                  <a:rPr lang="it-IT" b="1" dirty="0">
                    <a:latin typeface="Aptos" panose="020B0004020202020204" pitchFamily="34" charset="0"/>
                  </a:rPr>
                  <a:t> task</a:t>
                </a:r>
              </a:p>
              <a:p>
                <a:endParaRPr lang="it-IT" dirty="0">
                  <a:latin typeface="Aptos" panose="020B0004020202020204" pitchFamily="34" charset="0"/>
                </a:endParaRPr>
              </a:p>
              <a:p>
                <a:r>
                  <a:rPr lang="it-IT" dirty="0" err="1">
                    <a:latin typeface="Aptos" panose="020B0004020202020204" pitchFamily="34" charset="0"/>
                  </a:rPr>
                  <a:t>Each</a:t>
                </a:r>
                <a:r>
                  <a:rPr lang="it-IT" dirty="0">
                    <a:latin typeface="Aptos" panose="020B0004020202020204" pitchFamily="34" charset="0"/>
                  </a:rPr>
                  <a:t>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oMath>
                </a14:m>
                <a:r>
                  <a:rPr lang="it-IT" dirty="0">
                    <a:latin typeface="Aptos" panose="020B0004020202020204" pitchFamily="34" charset="0"/>
                  </a:rPr>
                  <a:t>is </a:t>
                </a:r>
                <a:r>
                  <a:rPr lang="it-IT" dirty="0" err="1">
                    <a:latin typeface="Aptos" panose="020B0004020202020204" pitchFamily="34" charset="0"/>
                  </a:rPr>
                  <a:t>mapped</a:t>
                </a:r>
                <a:r>
                  <a:rPr lang="it-IT" dirty="0">
                    <a:latin typeface="Aptos" panose="020B0004020202020204" pitchFamily="34" charset="0"/>
                  </a:rPr>
                  <a:t> following 3 steps:</a:t>
                </a:r>
                <a:br>
                  <a:rPr lang="it-IT" dirty="0">
                    <a:latin typeface="Aptos" panose="020B0004020202020204" pitchFamily="34" charset="0"/>
                  </a:rPr>
                </a:br>
                <a:endParaRPr lang="en-GB" dirty="0">
                  <a:latin typeface="Aptos" panose="020B0004020202020204" pitchFamily="34" charset="0"/>
                </a:endParaRPr>
              </a:p>
            </p:txBody>
          </p:sp>
        </mc:Choice>
        <mc:Fallback xmlns="">
          <p:sp>
            <p:nvSpPr>
              <p:cNvPr id="11" name="TextBox 10">
                <a:extLst>
                  <a:ext uri="{FF2B5EF4-FFF2-40B4-BE49-F238E27FC236}">
                    <a16:creationId xmlns:a16="http://schemas.microsoft.com/office/drawing/2014/main" id="{E5AC67D9-404F-3C1E-9F31-66A5F3B3FAD1}"/>
                  </a:ext>
                </a:extLst>
              </p:cNvPr>
              <p:cNvSpPr txBox="1">
                <a:spLocks noRot="1" noChangeAspect="1" noMove="1" noResize="1" noEditPoints="1" noAdjustHandles="1" noChangeArrowheads="1" noChangeShapeType="1" noTextEdit="1"/>
              </p:cNvSpPr>
              <p:nvPr/>
            </p:nvSpPr>
            <p:spPr>
              <a:xfrm>
                <a:off x="6433794" y="1827174"/>
                <a:ext cx="5101575" cy="1200329"/>
              </a:xfrm>
              <a:prstGeom prst="rect">
                <a:avLst/>
              </a:prstGeom>
              <a:blipFill>
                <a:blip r:embed="rId5"/>
                <a:stretch>
                  <a:fillRect l="-956" t="-2538"/>
                </a:stretch>
              </a:blipFill>
            </p:spPr>
            <p:txBody>
              <a:bodyPr/>
              <a:lstStyle/>
              <a:p>
                <a:r>
                  <a:rPr lang="en-GB">
                    <a:noFill/>
                  </a:rPr>
                  <a:t> </a:t>
                </a:r>
              </a:p>
            </p:txBody>
          </p:sp>
        </mc:Fallback>
      </mc:AlternateContent>
      <p:cxnSp>
        <p:nvCxnSpPr>
          <p:cNvPr id="13" name="Straight Connector 12">
            <a:extLst>
              <a:ext uri="{FF2B5EF4-FFF2-40B4-BE49-F238E27FC236}">
                <a16:creationId xmlns:a16="http://schemas.microsoft.com/office/drawing/2014/main" id="{56F34CD3-5BB1-349E-67F4-F669454D1B78}"/>
              </a:ext>
            </a:extLst>
          </p:cNvPr>
          <p:cNvCxnSpPr>
            <a:cxnSpLocks/>
          </p:cNvCxnSpPr>
          <p:nvPr/>
        </p:nvCxnSpPr>
        <p:spPr>
          <a:xfrm>
            <a:off x="5888595" y="2061803"/>
            <a:ext cx="0" cy="2406899"/>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FFACA087-A797-BBD2-1110-F0FFCCA0C8E9}"/>
              </a:ext>
            </a:extLst>
          </p:cNvPr>
          <p:cNvSpPr txBox="1"/>
          <p:nvPr/>
        </p:nvSpPr>
        <p:spPr>
          <a:xfrm>
            <a:off x="2726274" y="5964922"/>
            <a:ext cx="7218218" cy="369332"/>
          </a:xfrm>
          <a:prstGeom prst="rect">
            <a:avLst/>
          </a:prstGeom>
          <a:noFill/>
        </p:spPr>
        <p:txBody>
          <a:bodyPr wrap="square">
            <a:spAutoFit/>
          </a:bodyPr>
          <a:lstStyle/>
          <a:p>
            <a:pPr marL="285750" indent="-285750">
              <a:buFont typeface="Arial" panose="020B0604020202020204" pitchFamily="34" charset="0"/>
              <a:buChar char="•"/>
            </a:pPr>
            <a:r>
              <a:rPr lang="en-GB" dirty="0">
                <a:latin typeface="Aptos" panose="020B0004020202020204" pitchFamily="34" charset="0"/>
              </a:rPr>
              <a:t>Unseen levels are mapped to the fixed intercept of the model</a:t>
            </a:r>
            <a:endParaRPr lang="it-IT" dirty="0"/>
          </a:p>
        </p:txBody>
      </p:sp>
      <p:sp>
        <p:nvSpPr>
          <p:cNvPr id="19" name="Rectangle 2">
            <a:extLst>
              <a:ext uri="{FF2B5EF4-FFF2-40B4-BE49-F238E27FC236}">
                <a16:creationId xmlns:a16="http://schemas.microsoft.com/office/drawing/2014/main" id="{A10CDC97-EFDB-E59A-FAAF-BFEA52AEE67D}"/>
              </a:ext>
            </a:extLst>
          </p:cNvPr>
          <p:cNvSpPr>
            <a:spLocks noChangeArrowheads="1"/>
          </p:cNvSpPr>
          <p:nvPr/>
        </p:nvSpPr>
        <p:spPr bwMode="auto">
          <a:xfrm>
            <a:off x="6565968" y="2222804"/>
            <a:ext cx="5101573" cy="3708965"/>
          </a:xfrm>
          <a:prstGeom prst="rect">
            <a:avLst/>
          </a:prstGeom>
          <a:noFill/>
          <a:ln>
            <a:noFill/>
          </a:ln>
          <a:effec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rgbClr val="FFFFFF"/>
              </a:solidFill>
              <a:effectLst/>
              <a:latin typeface="Söhne"/>
            </a:endParaRPr>
          </a:p>
          <a:p>
            <a:pPr marL="285750" lvl="0" indent="-285750">
              <a:buFont typeface="Arial" panose="020B0604020202020204" pitchFamily="34" charset="0"/>
              <a:buChar char="•"/>
            </a:pPr>
            <a:r>
              <a:rPr lang="it-IT" altLang="it-IT" dirty="0">
                <a:latin typeface="Aptos" panose="020B0004020202020204" pitchFamily="34" charset="0"/>
              </a:rPr>
              <a:t>Train a GLMM model for </a:t>
            </a:r>
            <a:r>
              <a:rPr lang="it-IT" altLang="it-IT" dirty="0" err="1">
                <a:latin typeface="Aptos" panose="020B0004020202020204" pitchFamily="34" charset="0"/>
              </a:rPr>
              <a:t>each</a:t>
            </a:r>
            <a:r>
              <a:rPr lang="it-IT" altLang="it-IT" dirty="0">
                <a:latin typeface="Aptos" panose="020B0004020202020204" pitchFamily="34" charset="0"/>
              </a:rPr>
              <a:t> </a:t>
            </a:r>
            <a:r>
              <a:rPr lang="it-IT" altLang="it-IT" dirty="0" err="1">
                <a:latin typeface="Aptos" panose="020B0004020202020204" pitchFamily="34" charset="0"/>
              </a:rPr>
              <a:t>level</a:t>
            </a:r>
            <a:r>
              <a:rPr lang="it-IT" altLang="it-IT" dirty="0">
                <a:latin typeface="Aptos" panose="020B0004020202020204" pitchFamily="34" charset="0"/>
              </a:rPr>
              <a:t> of X and for </a:t>
            </a:r>
            <a:r>
              <a:rPr lang="it-IT" altLang="it-IT" dirty="0" err="1">
                <a:latin typeface="Aptos" panose="020B0004020202020204" pitchFamily="34" charset="0"/>
              </a:rPr>
              <a:t>each</a:t>
            </a:r>
            <a:r>
              <a:rPr lang="it-IT" altLang="it-IT" dirty="0">
                <a:latin typeface="Aptos" panose="020B0004020202020204" pitchFamily="34" charset="0"/>
              </a:rPr>
              <a:t> </a:t>
            </a:r>
            <a:r>
              <a:rPr lang="it-IT" altLang="it-IT" dirty="0" err="1">
                <a:latin typeface="Aptos" panose="020B0004020202020204" pitchFamily="34" charset="0"/>
              </a:rPr>
              <a:t>level</a:t>
            </a:r>
            <a:r>
              <a:rPr lang="it-IT" altLang="it-IT" dirty="0">
                <a:latin typeface="Aptos" panose="020B0004020202020204" pitchFamily="34" charset="0"/>
              </a:rPr>
              <a:t> of the target (</a:t>
            </a:r>
            <a:r>
              <a:rPr lang="en-US" i="0" dirty="0">
                <a:effectLst/>
                <a:latin typeface="Aptos" panose="020B0004020202020204" pitchFamily="34" charset="0"/>
              </a:rPr>
              <a:t>C one vs. rest GLMMs</a:t>
            </a:r>
            <a:r>
              <a:rPr lang="it-IT" altLang="it-IT" dirty="0">
                <a:latin typeface="Aptos" panose="020B0004020202020204" pitchFamily="34" charset="0"/>
              </a:rPr>
              <a:t>)</a:t>
            </a:r>
          </a:p>
          <a:p>
            <a:pPr marL="285750" lvl="0" indent="-285750">
              <a:buFont typeface="Arial" panose="020B0604020202020204" pitchFamily="34" charset="0"/>
              <a:buChar char="•"/>
            </a:pPr>
            <a:r>
              <a:rPr kumimoji="0" lang="it-IT" altLang="it-IT" sz="1800" i="0" u="none" strike="noStrike" cap="none" normalizeH="0" baseline="0" dirty="0" err="1">
                <a:ln>
                  <a:noFill/>
                </a:ln>
                <a:effectLst/>
                <a:latin typeface="Aptos" panose="020B0004020202020204" pitchFamily="34" charset="0"/>
              </a:rPr>
              <a:t>Retrieve</a:t>
            </a:r>
            <a:r>
              <a:rPr kumimoji="0" lang="it-IT" altLang="it-IT" sz="1800" i="0" u="none" strike="noStrike" cap="none" normalizeH="0" baseline="0" dirty="0">
                <a:ln>
                  <a:noFill/>
                </a:ln>
                <a:effectLst/>
                <a:latin typeface="Aptos" panose="020B0004020202020204" pitchFamily="34" charset="0"/>
              </a:rPr>
              <a:t> </a:t>
            </a:r>
            <a:r>
              <a:rPr lang="it-IT" altLang="it-IT" dirty="0" err="1">
                <a:latin typeface="Aptos" panose="020B0004020202020204" pitchFamily="34" charset="0"/>
              </a:rPr>
              <a:t>fixed</a:t>
            </a:r>
            <a:r>
              <a:rPr lang="it-IT" altLang="it-IT" dirty="0">
                <a:latin typeface="Aptos" panose="020B0004020202020204" pitchFamily="34" charset="0"/>
              </a:rPr>
              <a:t> </a:t>
            </a:r>
            <a:r>
              <a:rPr lang="it-IT" altLang="it-IT" dirty="0" err="1">
                <a:latin typeface="Aptos" panose="020B0004020202020204" pitchFamily="34" charset="0"/>
              </a:rPr>
              <a:t>c</a:t>
            </a:r>
            <a:r>
              <a:rPr kumimoji="0" lang="it-IT" altLang="it-IT" sz="1800" i="0" u="none" strike="noStrike" cap="none" normalizeH="0" baseline="0" dirty="0" err="1">
                <a:ln>
                  <a:noFill/>
                </a:ln>
                <a:effectLst/>
                <a:latin typeface="Aptos" panose="020B0004020202020204" pitchFamily="34" charset="0"/>
              </a:rPr>
              <a:t>oefficients</a:t>
            </a:r>
            <a:r>
              <a:rPr kumimoji="0" lang="it-IT" altLang="it-IT" sz="1800" i="0" u="none" strike="noStrike" cap="none" normalizeH="0" baseline="0" dirty="0">
                <a:ln>
                  <a:noFill/>
                </a:ln>
                <a:effectLst/>
                <a:latin typeface="Aptos" panose="020B0004020202020204" pitchFamily="34" charset="0"/>
              </a:rPr>
              <a:t> and random </a:t>
            </a:r>
            <a:r>
              <a:rPr lang="it-IT" altLang="it-IT" dirty="0" err="1">
                <a:latin typeface="Aptos" panose="020B0004020202020204" pitchFamily="34" charset="0"/>
              </a:rPr>
              <a:t>e</a:t>
            </a:r>
            <a:r>
              <a:rPr kumimoji="0" lang="it-IT" altLang="it-IT" sz="1800" i="0" u="none" strike="noStrike" cap="none" normalizeH="0" baseline="0" dirty="0" err="1">
                <a:ln>
                  <a:noFill/>
                </a:ln>
                <a:effectLst/>
                <a:latin typeface="Aptos" panose="020B0004020202020204" pitchFamily="34" charset="0"/>
              </a:rPr>
              <a:t>ffects</a:t>
            </a:r>
            <a:r>
              <a:rPr lang="it-IT" altLang="it-IT" dirty="0">
                <a:latin typeface="Aptos" panose="020B0004020202020204" pitchFamily="34" charset="0"/>
              </a:rPr>
              <a:t> </a:t>
            </a:r>
            <a:r>
              <a:rPr kumimoji="0" lang="it-IT" altLang="it-IT" sz="1800" b="0" i="0" u="none" strike="noStrike" cap="none" normalizeH="0" baseline="0" dirty="0">
                <a:ln>
                  <a:noFill/>
                </a:ln>
                <a:effectLst/>
                <a:latin typeface="Aptos" panose="020B0004020202020204" pitchFamily="34" charset="0"/>
              </a:rPr>
              <a:t>from the model</a:t>
            </a:r>
          </a:p>
          <a:p>
            <a:pPr marL="285750" lvl="0" indent="-285750">
              <a:buFont typeface="Arial" panose="020B0604020202020204" pitchFamily="34" charset="0"/>
              <a:buChar char="•"/>
            </a:pPr>
            <a:r>
              <a:rPr kumimoji="0" lang="it-IT" altLang="it-IT" sz="1800" b="0" i="0" u="none" strike="noStrike" cap="none" normalizeH="0" baseline="0" dirty="0" err="1">
                <a:ln>
                  <a:noFill/>
                </a:ln>
                <a:effectLst/>
                <a:latin typeface="Aptos" panose="020B0004020202020204" pitchFamily="34" charset="0"/>
              </a:rPr>
              <a:t>Calculate</a:t>
            </a:r>
            <a:r>
              <a:rPr kumimoji="0" lang="it-IT" altLang="it-IT" sz="1800" b="0" i="0" u="none" strike="noStrike" cap="none" normalizeH="0" baseline="0" dirty="0">
                <a:ln>
                  <a:noFill/>
                </a:ln>
                <a:effectLst/>
                <a:latin typeface="Aptos" panose="020B0004020202020204" pitchFamily="34" charset="0"/>
              </a:rPr>
              <a:t> the overall </a:t>
            </a:r>
            <a:r>
              <a:rPr kumimoji="0" lang="it-IT" altLang="it-IT" sz="1800" b="0" i="0" u="none" strike="noStrike" cap="none" normalizeH="0" baseline="0" dirty="0" err="1">
                <a:ln>
                  <a:noFill/>
                </a:ln>
                <a:effectLst/>
                <a:latin typeface="Aptos" panose="020B0004020202020204" pitchFamily="34" charset="0"/>
              </a:rPr>
              <a:t>encoding</a:t>
            </a:r>
            <a:r>
              <a:rPr kumimoji="0" lang="it-IT" altLang="it-IT" sz="1800" b="0" i="0" u="none" strike="noStrike" cap="none" normalizeH="0" baseline="0" dirty="0">
                <a:ln>
                  <a:noFill/>
                </a:ln>
                <a:effectLst/>
                <a:latin typeface="Aptos" panose="020B0004020202020204" pitchFamily="34" charset="0"/>
              </a:rPr>
              <a:t> value by </a:t>
            </a:r>
            <a:r>
              <a:rPr kumimoji="0" lang="it-IT" altLang="it-IT" sz="1800" b="0" i="0" u="none" strike="noStrike" cap="none" normalizeH="0" baseline="0" dirty="0" err="1">
                <a:ln>
                  <a:noFill/>
                </a:ln>
                <a:effectLst/>
                <a:latin typeface="Aptos" panose="020B0004020202020204" pitchFamily="34" charset="0"/>
              </a:rPr>
              <a:t>combining</a:t>
            </a:r>
            <a:r>
              <a:rPr kumimoji="0" lang="it-IT" altLang="it-IT" sz="1800" b="0" i="0" u="none" strike="noStrike" cap="none" normalizeH="0" baseline="0" dirty="0">
                <a:ln>
                  <a:noFill/>
                </a:ln>
                <a:effectLst/>
                <a:latin typeface="Aptos" panose="020B0004020202020204" pitchFamily="34" charset="0"/>
              </a:rPr>
              <a:t> the </a:t>
            </a:r>
            <a:r>
              <a:rPr kumimoji="0" lang="it-IT" altLang="it-IT" sz="1800" b="0" i="0" u="none" strike="noStrike" cap="none" normalizeH="0" baseline="0" dirty="0" err="1">
                <a:ln>
                  <a:noFill/>
                </a:ln>
                <a:effectLst/>
                <a:latin typeface="Aptos" panose="020B0004020202020204" pitchFamily="34" charset="0"/>
              </a:rPr>
              <a:t>extracted</a:t>
            </a:r>
            <a:r>
              <a:rPr kumimoji="0" lang="it-IT" altLang="it-IT" sz="1800" b="0" i="0" u="none" strike="noStrike" cap="none" normalizeH="0" baseline="0" dirty="0">
                <a:ln>
                  <a:noFill/>
                </a:ln>
                <a:effectLst/>
                <a:latin typeface="Aptos" panose="020B0004020202020204" pitchFamily="34" charset="0"/>
              </a:rPr>
              <a:t> </a:t>
            </a:r>
            <a:r>
              <a:rPr kumimoji="0" lang="it-IT" altLang="it-IT" sz="1800" b="0" i="0" u="none" strike="noStrike" cap="none" normalizeH="0" baseline="0" dirty="0" err="1">
                <a:ln>
                  <a:noFill/>
                </a:ln>
                <a:effectLst/>
                <a:latin typeface="Aptos" panose="020B0004020202020204" pitchFamily="34" charset="0"/>
              </a:rPr>
              <a:t>coefficients</a:t>
            </a:r>
            <a:r>
              <a:rPr kumimoji="0" lang="it-IT" altLang="it-IT" sz="1800" b="0" i="0" u="none" strike="noStrike" cap="none" normalizeH="0" baseline="0" dirty="0">
                <a:ln>
                  <a:noFill/>
                </a:ln>
                <a:effectLst/>
                <a:latin typeface="Aptos" panose="020B0004020202020204" pitchFamily="34" charset="0"/>
              </a:rPr>
              <a:t> and random </a:t>
            </a:r>
            <a:r>
              <a:rPr kumimoji="0" lang="it-IT" altLang="it-IT" sz="1800" b="0" i="0" u="none" strike="noStrike" cap="none" normalizeH="0" baseline="0" dirty="0" err="1">
                <a:ln>
                  <a:noFill/>
                </a:ln>
                <a:effectLst/>
                <a:latin typeface="Aptos" panose="020B0004020202020204" pitchFamily="34" charset="0"/>
              </a:rPr>
              <a:t>effects</a:t>
            </a:r>
            <a:r>
              <a:rPr kumimoji="0" lang="it-IT" altLang="it-IT" sz="1800" b="0" i="0" u="none" strike="noStrike" cap="none" normalizeH="0" baseline="0" dirty="0">
                <a:ln>
                  <a:noFill/>
                </a:ln>
                <a:effectLst/>
                <a:latin typeface="Aptos" panose="020B0004020202020204" pitchFamily="34" charset="0"/>
              </a:rPr>
              <a:t>, </a:t>
            </a:r>
            <a:r>
              <a:rPr kumimoji="0" lang="it-IT" altLang="it-IT" sz="1800" b="0" i="0" u="none" strike="noStrike" cap="none" normalizeH="0" baseline="0" dirty="0" err="1">
                <a:ln>
                  <a:noFill/>
                </a:ln>
                <a:effectLst/>
                <a:latin typeface="Aptos" panose="020B0004020202020204" pitchFamily="34" charset="0"/>
              </a:rPr>
              <a:t>considering</a:t>
            </a:r>
            <a:r>
              <a:rPr kumimoji="0" lang="it-IT" altLang="it-IT" sz="1800" b="0" i="0" u="none" strike="noStrike" cap="none" normalizeH="0" baseline="0" dirty="0">
                <a:ln>
                  <a:noFill/>
                </a:ln>
                <a:effectLst/>
                <a:latin typeface="Aptos" panose="020B0004020202020204" pitchFamily="34" charset="0"/>
              </a:rPr>
              <a:t> </a:t>
            </a:r>
            <a:r>
              <a:rPr kumimoji="0" lang="it-IT" altLang="it-IT" sz="1800" b="0" i="0" u="none" strike="noStrike" cap="none" normalizeH="0" baseline="0" dirty="0" err="1">
                <a:ln>
                  <a:noFill/>
                </a:ln>
                <a:effectLst/>
                <a:latin typeface="Aptos" panose="020B0004020202020204" pitchFamily="34" charset="0"/>
              </a:rPr>
              <a:t>both</a:t>
            </a:r>
            <a:r>
              <a:rPr kumimoji="0" lang="it-IT" altLang="it-IT" sz="1800" b="0" i="0" u="none" strike="noStrike" cap="none" normalizeH="0" baseline="0" dirty="0">
                <a:ln>
                  <a:noFill/>
                </a:ln>
                <a:effectLst/>
                <a:latin typeface="Aptos" panose="020B0004020202020204" pitchFamily="34" charset="0"/>
              </a:rPr>
              <a:t> the </a:t>
            </a:r>
            <a:r>
              <a:rPr kumimoji="0" lang="it-IT" altLang="it-IT" sz="1800" b="0" i="0" u="none" strike="noStrike" cap="none" normalizeH="0" baseline="0" dirty="0" err="1">
                <a:ln>
                  <a:noFill/>
                </a:ln>
                <a:effectLst/>
                <a:latin typeface="Aptos" panose="020B0004020202020204" pitchFamily="34" charset="0"/>
              </a:rPr>
              <a:t>categorical</a:t>
            </a:r>
            <a:r>
              <a:rPr kumimoji="0" lang="it-IT" altLang="it-IT" sz="1800" b="0" i="0" u="none" strike="noStrike" cap="none" normalizeH="0" baseline="0" dirty="0">
                <a:ln>
                  <a:noFill/>
                </a:ln>
                <a:effectLst/>
                <a:latin typeface="Aptos" panose="020B0004020202020204" pitchFamily="34" charset="0"/>
              </a:rPr>
              <a:t> </a:t>
            </a:r>
            <a:r>
              <a:rPr kumimoji="0" lang="it-IT" altLang="it-IT" sz="1800" b="0" i="0" u="none" strike="noStrike" cap="none" normalizeH="0" baseline="0" dirty="0" err="1">
                <a:ln>
                  <a:noFill/>
                </a:ln>
                <a:effectLst/>
                <a:latin typeface="Aptos" panose="020B0004020202020204" pitchFamily="34" charset="0"/>
              </a:rPr>
              <a:t>level</a:t>
            </a:r>
            <a:r>
              <a:rPr kumimoji="0" lang="it-IT" altLang="it-IT" sz="1800" b="0" i="0" u="none" strike="noStrike" cap="none" normalizeH="0" baseline="0" dirty="0">
                <a:ln>
                  <a:noFill/>
                </a:ln>
                <a:effectLst/>
                <a:latin typeface="Aptos" panose="020B0004020202020204" pitchFamily="34" charset="0"/>
              </a:rPr>
              <a:t> and the </a:t>
            </a:r>
            <a:r>
              <a:rPr kumimoji="0" lang="it-IT" altLang="it-IT" sz="1800" b="0" i="0" u="none" strike="noStrike" cap="none" normalizeH="0" baseline="0" dirty="0" err="1">
                <a:ln>
                  <a:noFill/>
                </a:ln>
                <a:effectLst/>
                <a:latin typeface="Aptos" panose="020B0004020202020204" pitchFamily="34" charset="0"/>
              </a:rPr>
              <a:t>corresponding</a:t>
            </a:r>
            <a:r>
              <a:rPr kumimoji="0" lang="it-IT" altLang="it-IT" sz="1800" b="0" i="0" u="none" strike="noStrike" cap="none" normalizeH="0" baseline="0" dirty="0">
                <a:ln>
                  <a:noFill/>
                </a:ln>
                <a:effectLst/>
                <a:latin typeface="Aptos" panose="020B0004020202020204" pitchFamily="34" charset="0"/>
              </a:rPr>
              <a:t> target </a:t>
            </a:r>
            <a:r>
              <a:rPr kumimoji="0" lang="it-IT" altLang="it-IT" sz="1800" b="0" i="0" u="none" strike="noStrike" cap="none" normalizeH="0" baseline="0" dirty="0" err="1">
                <a:ln>
                  <a:noFill/>
                </a:ln>
                <a:effectLst/>
                <a:latin typeface="Aptos" panose="020B0004020202020204" pitchFamily="34" charset="0"/>
              </a:rPr>
              <a:t>level</a:t>
            </a:r>
            <a:r>
              <a:rPr kumimoji="0" lang="it-IT" altLang="it-IT" sz="1800" b="0" i="0" u="none" strike="noStrike" cap="none" normalizeH="0" baseline="0" dirty="0">
                <a:ln>
                  <a:noFill/>
                </a:ln>
                <a:effectLst/>
                <a:latin typeface="Aptos" panose="020B0004020202020204" pitchFamily="34" charset="0"/>
              </a:rPr>
              <a:t>. </a:t>
            </a:r>
            <a:endParaRPr kumimoji="0" lang="it-IT" altLang="it-IT" sz="1600" b="0" i="0" u="none" strike="noStrike" cap="none" normalizeH="0" baseline="0" dirty="0">
              <a:ln>
                <a:noFill/>
              </a:ln>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600" b="0" i="0" u="none" strike="noStrike" cap="none" normalizeH="0" baseline="0" dirty="0">
                <a:ln>
                  <a:noFill/>
                </a:ln>
                <a:effectLst/>
                <a:latin typeface="Söhne"/>
              </a:rPr>
            </a:br>
            <a:r>
              <a:rPr lang="en-US" sz="1600" b="0" i="0" dirty="0">
                <a:effectLst/>
                <a:latin typeface="Aptos" panose="020B0004020202020204" pitchFamily="34" charset="0"/>
              </a:rPr>
              <a:t>This involves generating encoded values for each level of X and  for each level of the target, resulting in at most </a:t>
            </a:r>
            <a:r>
              <a:rPr lang="en-US" sz="1600" b="0" i="1" dirty="0">
                <a:effectLst/>
                <a:latin typeface="Cambria Math" panose="02040503050406030204" pitchFamily="18" charset="0"/>
                <a:ea typeface="Cambria Math" panose="02040503050406030204" pitchFamily="18" charset="0"/>
              </a:rPr>
              <a:t>C * n </a:t>
            </a:r>
            <a:r>
              <a:rPr lang="en-US" sz="1600" b="0" i="0" dirty="0">
                <a:effectLst/>
                <a:latin typeface="Aptos" panose="020B0004020202020204" pitchFamily="34" charset="0"/>
              </a:rPr>
              <a:t>encodings</a:t>
            </a:r>
            <a:endParaRPr kumimoji="0" lang="it-IT" altLang="it-IT" sz="1600" b="0" i="0" u="none" strike="noStrike" cap="none" normalizeH="0" baseline="0" dirty="0">
              <a:ln>
                <a:noFill/>
              </a:ln>
              <a:effectLst/>
              <a:latin typeface="Aptos" panose="020B0004020202020204" pitchFamily="34" charset="0"/>
            </a:endParaRPr>
          </a:p>
        </p:txBody>
      </p:sp>
    </p:spTree>
    <p:extLst>
      <p:ext uri="{BB962C8B-B14F-4D97-AF65-F5344CB8AC3E}">
        <p14:creationId xmlns:p14="http://schemas.microsoft.com/office/powerpoint/2010/main" val="445282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2565</Words>
  <Application>Microsoft Office PowerPoint</Application>
  <PresentationFormat>Widescreen</PresentationFormat>
  <Paragraphs>251</Paragraphs>
  <Slides>16</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16</vt:i4>
      </vt:variant>
    </vt:vector>
  </HeadingPairs>
  <TitlesOfParts>
    <vt:vector size="26" baseType="lpstr">
      <vt:lpstr>Aptos</vt:lpstr>
      <vt:lpstr>Arial</vt:lpstr>
      <vt:lpstr>Calibri</vt:lpstr>
      <vt:lpstr>Calibri Light</vt:lpstr>
      <vt:lpstr>Cambria</vt:lpstr>
      <vt:lpstr>Cambria Math</vt:lpstr>
      <vt:lpstr>Cascadia Code Light</vt:lpstr>
      <vt:lpstr>Courier New</vt:lpstr>
      <vt:lpstr>Söhne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vali craciun</dc:creator>
  <cp:lastModifiedBy>Valeria Picchianti</cp:lastModifiedBy>
  <cp:revision>3</cp:revision>
  <dcterms:created xsi:type="dcterms:W3CDTF">2023-08-02T19:27:18Z</dcterms:created>
  <dcterms:modified xsi:type="dcterms:W3CDTF">2023-09-01T08:48:31Z</dcterms:modified>
</cp:coreProperties>
</file>