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8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32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7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22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3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4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71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0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3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38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6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7FF8-A3A8-40D4-AE0D-F3C305A15761}" type="datetimeFigureOut">
              <a:rPr lang="tr-TR" smtClean="0"/>
              <a:t>17.01.2022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0798-2B2C-4AE8-97A6-01EC3B452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8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7307" y="1825625"/>
            <a:ext cx="3723385" cy="4351338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deriving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 </a:t>
            </a:r>
            <a:r>
              <a:rPr lang="de-DE" dirty="0" err="1" smtClean="0"/>
              <a:t>kinematics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Scara</a:t>
            </a:r>
            <a:r>
              <a:rPr lang="de-DE" dirty="0" smtClean="0"/>
              <a:t> (I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datasheet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31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picked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spotted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65934" y="1825625"/>
            <a:ext cx="3126132" cy="4351338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. </a:t>
            </a:r>
            <a:r>
              <a:rPr lang="de-DE" dirty="0" err="1" smtClean="0"/>
              <a:t>Therefore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arm </a:t>
            </a:r>
            <a:r>
              <a:rPr lang="de-DE" dirty="0" err="1" smtClean="0"/>
              <a:t>keeps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ist end </a:t>
            </a:r>
            <a:r>
              <a:rPr lang="de-DE" dirty="0" err="1" smtClean="0"/>
              <a:t>effector</a:t>
            </a:r>
            <a:r>
              <a:rPr lang="de-DE" dirty="0" smtClean="0"/>
              <a:t> </a:t>
            </a:r>
            <a:r>
              <a:rPr lang="de-DE" dirty="0" err="1" smtClean="0"/>
              <a:t>aligns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. ( I </a:t>
            </a:r>
            <a:r>
              <a:rPr lang="de-DE" dirty="0" err="1" smtClean="0"/>
              <a:t>assumed</a:t>
            </a:r>
            <a:r>
              <a:rPr lang="de-DE" dirty="0" smtClean="0"/>
              <a:t> a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timeframe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, but 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).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time,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sampling</a:t>
            </a:r>
            <a:r>
              <a:rPr lang="de-DE" dirty="0" smtClean="0"/>
              <a:t>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704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Then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 in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226" y="1825625"/>
            <a:ext cx="3517548" cy="4351338"/>
          </a:xfrm>
          <a:prstGeom prst="rect">
            <a:avLst/>
          </a:prstGeom>
        </p:spPr>
      </p:pic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.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joint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collision</a:t>
            </a:r>
            <a:r>
              <a:rPr lang="de-DE" dirty="0" smtClean="0"/>
              <a:t> </a:t>
            </a:r>
            <a:r>
              <a:rPr lang="de-DE" dirty="0" err="1" smtClean="0"/>
              <a:t>danger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7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picking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dropping</a:t>
            </a:r>
            <a:r>
              <a:rPr lang="de-DE" dirty="0" smtClean="0"/>
              <a:t> </a:t>
            </a:r>
            <a:r>
              <a:rPr lang="de-DE" dirty="0" err="1" smtClean="0"/>
              <a:t>movements</a:t>
            </a:r>
            <a:r>
              <a:rPr lang="de-DE" dirty="0" smtClean="0"/>
              <a:t>,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translational</a:t>
            </a:r>
            <a:r>
              <a:rPr lang="de-DE" dirty="0" smtClean="0"/>
              <a:t> </a:t>
            </a:r>
            <a:r>
              <a:rPr lang="de-DE" dirty="0" err="1" smtClean="0"/>
              <a:t>joint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stroke</a:t>
            </a:r>
            <a:r>
              <a:rPr lang="de-DE" dirty="0" smtClean="0"/>
              <a:t>.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Also,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stroke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effector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aligning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855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Geniş ekran</PresentationFormat>
  <Paragraphs>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Configuration</vt:lpstr>
      <vt:lpstr>First the location to be picked up is spotted</vt:lpstr>
      <vt:lpstr>Then, the parts are dropped in a certain position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User</dc:creator>
  <cp:lastModifiedBy>User</cp:lastModifiedBy>
  <cp:revision>1</cp:revision>
  <dcterms:created xsi:type="dcterms:W3CDTF">2022-01-17T21:12:06Z</dcterms:created>
  <dcterms:modified xsi:type="dcterms:W3CDTF">2022-01-17T21:12:36Z</dcterms:modified>
</cp:coreProperties>
</file>