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F13B-5F29-448D-93F7-7DEBD06F1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615" y="933541"/>
            <a:ext cx="7766936" cy="1646302"/>
          </a:xfrm>
        </p:spPr>
        <p:txBody>
          <a:bodyPr/>
          <a:lstStyle/>
          <a:p>
            <a:pPr algn="ctr"/>
            <a:r>
              <a:rPr lang="en-US" b="1" u="sng" dirty="0" err="1"/>
              <a:t>Softver</a:t>
            </a:r>
            <a:r>
              <a:rPr lang="en-US" b="1" u="sng" dirty="0"/>
              <a:t> </a:t>
            </a:r>
            <a:r>
              <a:rPr lang="en-US" b="1" u="sng" dirty="0" err="1"/>
              <a:t>za</a:t>
            </a:r>
            <a:r>
              <a:rPr lang="en-US" b="1" u="sng" dirty="0"/>
              <a:t> </a:t>
            </a:r>
            <a:r>
              <a:rPr lang="en-US" b="1" u="sng" dirty="0" err="1"/>
              <a:t>rasadnik</a:t>
            </a:r>
            <a:endParaRPr lang="sr-Latn-BA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CFEC8-7B51-4CEB-8CB2-E4C64B80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158" y="3429000"/>
            <a:ext cx="4237266" cy="10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7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DC33-EE8E-4418-BC71-61301B82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Kreiranje cjenovnika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E86D8-8CA1-4A5D-802E-CEA13372E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26676"/>
            <a:ext cx="6816583" cy="4521724"/>
          </a:xfrm>
        </p:spPr>
      </p:pic>
    </p:spTree>
    <p:extLst>
      <p:ext uri="{BB962C8B-B14F-4D97-AF65-F5344CB8AC3E}">
        <p14:creationId xmlns:p14="http://schemas.microsoft.com/office/powerpoint/2010/main" val="185965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D28D-7BEA-4A27-BE0D-71A1B2D4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podacima o sadnicama</a:t>
            </a:r>
            <a:br>
              <a:rPr lang="sr-Latn-BA" dirty="0"/>
            </a:b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B9A8-41DA-4FB5-A5D1-CC3834B5B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Sadnica je jedinka neke vrste biljke</a:t>
            </a:r>
          </a:p>
          <a:p>
            <a:r>
              <a:rPr lang="sr-Latn-BA" dirty="0"/>
              <a:t>Sadnice su organizovane u regione(</a:t>
            </a:r>
            <a:r>
              <a:rPr lang="sr-Latn-RS" dirty="0"/>
              <a:t>dio rasadnika u kojem se nalazi jedna vrsta biljaka</a:t>
            </a:r>
            <a:r>
              <a:rPr lang="sr-Latn-BA" dirty="0"/>
              <a:t>)</a:t>
            </a:r>
          </a:p>
          <a:p>
            <a:r>
              <a:rPr lang="sr-Latn-BA" dirty="0"/>
              <a:t>Podaci se ne vode za svaku pojedinačnu sadnicu, već za jedan region</a:t>
            </a:r>
          </a:p>
          <a:p>
            <a:endParaRPr lang="sr-Latn-BA" dirty="0"/>
          </a:p>
          <a:p>
            <a:r>
              <a:rPr lang="sr-Latn-BA" dirty="0"/>
              <a:t>Dodavanje novog regiona</a:t>
            </a:r>
          </a:p>
          <a:p>
            <a:r>
              <a:rPr lang="sr-Latn-BA" dirty="0"/>
              <a:t>Dodavanje biljaka u region</a:t>
            </a:r>
          </a:p>
          <a:p>
            <a:r>
              <a:rPr lang="sr-Latn-BA" dirty="0"/>
              <a:t>Brisanje postojećeg regiona</a:t>
            </a:r>
          </a:p>
          <a:p>
            <a:r>
              <a:rPr lang="sr-Latn-BA" dirty="0"/>
              <a:t>Uklanjanje biljaka iz regiona</a:t>
            </a:r>
          </a:p>
          <a:p>
            <a:r>
              <a:rPr lang="sr-Latn-BA" dirty="0"/>
              <a:t>Prikaz detaljnih podataka o regionu</a:t>
            </a:r>
          </a:p>
        </p:txBody>
      </p:sp>
    </p:spTree>
    <p:extLst>
      <p:ext uri="{BB962C8B-B14F-4D97-AF65-F5344CB8AC3E}">
        <p14:creationId xmlns:p14="http://schemas.microsoft.com/office/powerpoint/2010/main" val="626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42CC-8577-4A58-A18E-B186671B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podacima o sadnicama</a:t>
            </a:r>
            <a:br>
              <a:rPr lang="sr-Latn-BA" dirty="0"/>
            </a:br>
            <a:endParaRPr lang="sr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EA081-00A9-4290-BA36-1215EAA2A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02008"/>
            <a:ext cx="8155455" cy="4346392"/>
          </a:xfrm>
        </p:spPr>
      </p:pic>
    </p:spTree>
    <p:extLst>
      <p:ext uri="{BB962C8B-B14F-4D97-AF65-F5344CB8AC3E}">
        <p14:creationId xmlns:p14="http://schemas.microsoft.com/office/powerpoint/2010/main" val="199188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4A82-50B3-4248-9B3B-72C71F5F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podacima o radnicima</a:t>
            </a:r>
            <a:br>
              <a:rPr lang="sr-Latn-BA" dirty="0"/>
            </a:b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95B1-372F-4C1B-9A65-2ECAD573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Radnici su osobe koje su zadužene za obavljanje aktivnosti u rasadniku</a:t>
            </a:r>
          </a:p>
          <a:p>
            <a:r>
              <a:rPr lang="sr-Latn-BA" dirty="0"/>
              <a:t>Dnevnica se radnicima obračunava na osnovu broja radnih sati</a:t>
            </a:r>
          </a:p>
          <a:p>
            <a:pPr marL="0" indent="0">
              <a:buNone/>
            </a:pPr>
            <a:endParaRPr lang="sr-Latn-BA" dirty="0"/>
          </a:p>
          <a:p>
            <a:r>
              <a:rPr lang="sr-Latn-BA" dirty="0"/>
              <a:t>Dodavanje novog radnika</a:t>
            </a:r>
          </a:p>
          <a:p>
            <a:r>
              <a:rPr lang="sr-Latn-BA" dirty="0"/>
              <a:t>Brisanje postojećeg radnika</a:t>
            </a:r>
          </a:p>
          <a:p>
            <a:r>
              <a:rPr lang="sr-Latn-BA" dirty="0"/>
              <a:t>Evidentiranje broja radnih sati provedenih na zadatku </a:t>
            </a:r>
          </a:p>
          <a:p>
            <a:r>
              <a:rPr lang="sr-Latn-BA" dirty="0"/>
              <a:t>Obračunavanje iznosa dnevnice</a:t>
            </a:r>
          </a:p>
          <a:p>
            <a:r>
              <a:rPr lang="sr-Latn-BA" dirty="0"/>
              <a:t>Evidentiranje isplaćenih dnevnica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47998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5670-275B-43E8-9E9D-C8D596DA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podacima o radnicima</a:t>
            </a:r>
            <a:br>
              <a:rPr lang="sr-Latn-BA" dirty="0"/>
            </a:br>
            <a:endParaRPr lang="sr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10363-7B9C-43DF-BB16-66A2DA0C0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87191"/>
            <a:ext cx="7383342" cy="4361209"/>
          </a:xfrm>
        </p:spPr>
      </p:pic>
    </p:spTree>
    <p:extLst>
      <p:ext uri="{BB962C8B-B14F-4D97-AF65-F5344CB8AC3E}">
        <p14:creationId xmlns:p14="http://schemas.microsoft.com/office/powerpoint/2010/main" val="57051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AD9F-5546-4DA9-8276-1F2C07C1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aktivnostima održavanja</a:t>
            </a:r>
            <a:br>
              <a:rPr lang="sr-Latn-BA" dirty="0"/>
            </a:b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ABD9-3D73-41AC-91CD-E3B149AA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Aktivnosti održavanja se dijele u dvije grupe, održavanje regiona i održavanje alata i mehanizacije</a:t>
            </a:r>
          </a:p>
          <a:p>
            <a:r>
              <a:rPr lang="sr-Latn-BA" dirty="0"/>
              <a:t>Održavanje podrazumjeva sprovođenje aktivnosti poput okopavanja, zalijevanja, orezivanja i sl. za regione, odnosno redovan servis, podmazivanje i sl. za alate i mehanizaciju</a:t>
            </a:r>
          </a:p>
          <a:p>
            <a:endParaRPr lang="sr-Latn-BA" dirty="0"/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1145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6605-97BD-4AF4-89D4-D5C44CC5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aktivnostima održavanja</a:t>
            </a:r>
            <a:br>
              <a:rPr lang="sr-Latn-BA" dirty="0"/>
            </a:b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EF4B-DA4C-4A18-A5C4-741ABF0C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Aktivnosti održavanja regiona: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Dodavanje novog plana u okviru nekog vremenskog perioda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Brisanje postojećeg plana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Evidentiranje okončanih aktivnosti u okviru plana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Zaključivanje plana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Pretraga i pregled ranijih planova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Zaduživanje zaposlenog za određenu aktivnost u okviru plana</a:t>
            </a:r>
          </a:p>
        </p:txBody>
      </p:sp>
    </p:spTree>
    <p:extLst>
      <p:ext uri="{BB962C8B-B14F-4D97-AF65-F5344CB8AC3E}">
        <p14:creationId xmlns:p14="http://schemas.microsoft.com/office/powerpoint/2010/main" val="347572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E675-2A88-439B-B7B9-83560E17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aktivnostima održavanja</a:t>
            </a:r>
            <a:br>
              <a:rPr lang="sr-Latn-BA" dirty="0"/>
            </a:br>
            <a:endParaRPr lang="sr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5F145-33B0-4D52-BD80-611A75804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85627"/>
            <a:ext cx="7512979" cy="4262773"/>
          </a:xfrm>
        </p:spPr>
      </p:pic>
    </p:spTree>
    <p:extLst>
      <p:ext uri="{BB962C8B-B14F-4D97-AF65-F5344CB8AC3E}">
        <p14:creationId xmlns:p14="http://schemas.microsoft.com/office/powerpoint/2010/main" val="202909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1422-31C8-4BA8-826D-4B58E0B8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aktivnostima održavanja</a:t>
            </a:r>
            <a:br>
              <a:rPr lang="sr-Latn-BA" dirty="0"/>
            </a:br>
            <a:endParaRPr lang="sr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68872-51C3-4703-B4C0-6378ADB29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85502"/>
            <a:ext cx="7513200" cy="4262898"/>
          </a:xfrm>
        </p:spPr>
      </p:pic>
    </p:spTree>
    <p:extLst>
      <p:ext uri="{BB962C8B-B14F-4D97-AF65-F5344CB8AC3E}">
        <p14:creationId xmlns:p14="http://schemas.microsoft.com/office/powerpoint/2010/main" val="61889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3DCE-E0BE-4C6C-81F6-D86E76B1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aktivnostima održavanja</a:t>
            </a:r>
            <a:br>
              <a:rPr lang="sr-Latn-BA" dirty="0"/>
            </a:b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EF7A-D9A1-424A-8ABD-169F9FA68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Aktivnosti održavanja alata i mehanizacije: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Dodavanje novog alata ili nove mehanizacije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Dodavanje novog tipa alata ili novog tipa mehanizacije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Dodavanje nove aktivnosti održavanja za alat ili mehanizaciju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Ažuriranje stanja postojećih alata ili postojeće mehanizacije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Brisanje postojećeg alata ili postojeće mehanizacije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Brisanje postojeće aktivnosti održavanja za alat ili mehanizaciju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Pregled postojećih alata ili postojeće mehanizacije</a:t>
            </a:r>
          </a:p>
        </p:txBody>
      </p:sp>
    </p:spTree>
    <p:extLst>
      <p:ext uri="{BB962C8B-B14F-4D97-AF65-F5344CB8AC3E}">
        <p14:creationId xmlns:p14="http://schemas.microsoft.com/office/powerpoint/2010/main" val="68857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E226-22C0-4E81-9D53-C9DD62A7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69BC-0EF2-4E9D-8541-BD0AA7D8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 err="1"/>
              <a:t>Rasadnik</a:t>
            </a:r>
            <a:r>
              <a:rPr lang="en-US" dirty="0"/>
              <a:t> </a:t>
            </a:r>
            <a:r>
              <a:rPr lang="en-US" dirty="0" err="1"/>
              <a:t>ukrasnog</a:t>
            </a:r>
            <a:r>
              <a:rPr lang="en-US" dirty="0"/>
              <a:t> </a:t>
            </a:r>
            <a:r>
              <a:rPr lang="en-US" dirty="0" err="1"/>
              <a:t>bilja</a:t>
            </a:r>
            <a:r>
              <a:rPr lang="en-US" dirty="0"/>
              <a:t> bez </a:t>
            </a:r>
            <a:r>
              <a:rPr lang="en-US" dirty="0" err="1"/>
              <a:t>specijalizovanog</a:t>
            </a:r>
            <a:r>
              <a:rPr lang="en-US" dirty="0"/>
              <a:t> </a:t>
            </a:r>
            <a:r>
              <a:rPr lang="en-US" dirty="0" err="1"/>
              <a:t>sof</a:t>
            </a:r>
            <a:r>
              <a:rPr lang="sr-Latn-BA" dirty="0"/>
              <a:t>tverskog sistema</a:t>
            </a:r>
          </a:p>
          <a:p>
            <a:r>
              <a:rPr lang="sr-Latn-BA" dirty="0"/>
              <a:t>Aktivnosti koje se sprovode u vođenju rasadnika: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Evidentiranje biljaka koje su u posjedu i koje se namjeravaju uzgajati u budućnosti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Evidentiranje aktivnosti održavanja biljaka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Kreiranje planova održavanja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Kreiranje cjenovnika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Upravljanje podacima o radnicima i njihovim zaduženjima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Evidentiranje raspoloživih finansijskih sredstava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Praćenje istorijata kupovina i prodaja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Evidentiranje raspoložive mehanizacije i njihovog održavanja</a:t>
            </a:r>
          </a:p>
        </p:txBody>
      </p:sp>
    </p:spTree>
    <p:extLst>
      <p:ext uri="{BB962C8B-B14F-4D97-AF65-F5344CB8AC3E}">
        <p14:creationId xmlns:p14="http://schemas.microsoft.com/office/powerpoint/2010/main" val="2873951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C1B2-D68E-4D0F-B6DB-FEAF6046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Upravljanje aktivnostima održavanja</a:t>
            </a:r>
            <a:br>
              <a:rPr lang="sr-Latn-BA" dirty="0"/>
            </a:br>
            <a:endParaRPr lang="sr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3DC0D-FBA5-47F7-A5AD-AD173122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19243"/>
            <a:ext cx="4587340" cy="4429157"/>
          </a:xfrm>
        </p:spPr>
      </p:pic>
    </p:spTree>
    <p:extLst>
      <p:ext uri="{BB962C8B-B14F-4D97-AF65-F5344CB8AC3E}">
        <p14:creationId xmlns:p14="http://schemas.microsoft.com/office/powerpoint/2010/main" val="171685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EC9A-1664-4A9D-81A9-5CCC7DE8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/>
              <a:t>Upravljanje podacima o poslovnim partnerima i finansijskim transakcijama</a:t>
            </a:r>
            <a:br>
              <a:rPr lang="sr-Latn-BA" dirty="0"/>
            </a:br>
            <a:endParaRPr lang="sr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43FE-026D-48B6-9F8D-6E9043CC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Finansijske transkacije obuhvataju kupovine sredstava neophodnih za rad rasadnika i prodaje prizvoda rasadnika</a:t>
            </a:r>
          </a:p>
          <a:p>
            <a:pPr marL="0" indent="0">
              <a:buNone/>
            </a:pPr>
            <a:endParaRPr lang="sr-Latn-BA" dirty="0"/>
          </a:p>
          <a:p>
            <a:r>
              <a:rPr lang="sr-Latn-BA" dirty="0"/>
              <a:t>Dodavanje novog dobavljača</a:t>
            </a:r>
          </a:p>
          <a:p>
            <a:r>
              <a:rPr lang="sr-Latn-BA" dirty="0"/>
              <a:t>Dodavanje nove kupovine i prodaje</a:t>
            </a:r>
          </a:p>
          <a:p>
            <a:r>
              <a:rPr lang="sr-Latn-BA" dirty="0"/>
              <a:t>Evidentiranje isplaćenih kupovina i prodaja</a:t>
            </a:r>
          </a:p>
          <a:p>
            <a:r>
              <a:rPr lang="sr-Latn-BA" dirty="0"/>
              <a:t>Pretraga i pregled ranijih kupovina i prodaja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32204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A35-DA15-49B4-BFD6-FBC972EE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/>
              <a:t>Upravljanje podacima o poslovnim partnerima i finansijskim transakcijama</a:t>
            </a:r>
            <a:br>
              <a:rPr lang="sr-Latn-BA" dirty="0"/>
            </a:br>
            <a:endParaRPr lang="sr-Latn-B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84876-32DA-4FBC-A3C4-3CBFAFE58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36775"/>
            <a:ext cx="4885219" cy="4111625"/>
          </a:xfrm>
        </p:spPr>
      </p:pic>
    </p:spTree>
    <p:extLst>
      <p:ext uri="{BB962C8B-B14F-4D97-AF65-F5344CB8AC3E}">
        <p14:creationId xmlns:p14="http://schemas.microsoft.com/office/powerpoint/2010/main" val="2571256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F027-377D-4EFC-A7ED-E42AF51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360" y="2768600"/>
            <a:ext cx="8596668" cy="1320800"/>
          </a:xfrm>
        </p:spPr>
        <p:txBody>
          <a:bodyPr>
            <a:normAutofit/>
          </a:bodyPr>
          <a:lstStyle/>
          <a:p>
            <a:r>
              <a:rPr lang="sr-Latn-BA" sz="6600" dirty="0"/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112699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2125-93FE-4DD2-98CC-7E297A90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6392-B98F-4B66-8198-74D32735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3"/>
          </a:xfrm>
        </p:spPr>
        <p:txBody>
          <a:bodyPr>
            <a:normAutofit/>
          </a:bodyPr>
          <a:lstStyle/>
          <a:p>
            <a:r>
              <a:rPr lang="sr-Latn-BA" dirty="0"/>
              <a:t>Postojeće rješenje nije zadovoljavajuće</a:t>
            </a:r>
          </a:p>
          <a:p>
            <a:r>
              <a:rPr lang="sr-Latn-BA" dirty="0"/>
              <a:t>Ne postoji nikakva softverska podrška</a:t>
            </a:r>
          </a:p>
          <a:p>
            <a:r>
              <a:rPr lang="sr-Latn-BA" dirty="0"/>
              <a:t>Navedene aktivnosti se obavljaju „ručno“</a:t>
            </a:r>
          </a:p>
          <a:p>
            <a:r>
              <a:rPr lang="sr-Latn-BA" dirty="0"/>
              <a:t>Podaci nisu objedinjeni na jednom mjestu </a:t>
            </a:r>
          </a:p>
          <a:p>
            <a:r>
              <a:rPr lang="sr-Latn-BA" dirty="0"/>
              <a:t>Velika vjerovatnoća gubitka podataka</a:t>
            </a:r>
          </a:p>
          <a:p>
            <a:pPr marL="0" indent="0">
              <a:buNone/>
            </a:pPr>
            <a:endParaRPr lang="sr-Latn-BA" dirty="0"/>
          </a:p>
          <a:p>
            <a:endParaRPr lang="sr-Latn-BA" dirty="0"/>
          </a:p>
          <a:p>
            <a:endParaRPr lang="sr-Latn-BA" dirty="0"/>
          </a:p>
          <a:p>
            <a:r>
              <a:rPr lang="sr-Latn-BA" sz="2400" dirty="0"/>
              <a:t>Ovakav način obavljanja poslova iziskuje mnogo vremena</a:t>
            </a:r>
          </a:p>
        </p:txBody>
      </p:sp>
    </p:spTree>
    <p:extLst>
      <p:ext uri="{BB962C8B-B14F-4D97-AF65-F5344CB8AC3E}">
        <p14:creationId xmlns:p14="http://schemas.microsoft.com/office/powerpoint/2010/main" val="302735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69F5-6C22-4A09-9613-B21D3A63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Ciljevi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8FB9-5C40-49D6-BC8D-01E44AE8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Projektovanje softverskog rješenja koje obezbijeđuje: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Automatizaciju sprovođenja navedenih aktivnosti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Postojanje centralnog mjesta za skladištenje podataka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Povećanu otpornost na gubitke podataka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Smanjene potrebnog vremena za pronalaženje željenih podataka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BA" dirty="0"/>
              <a:t>Mogućnost jednostavne izmjene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sr-Latn-BA" dirty="0"/>
          </a:p>
          <a:p>
            <a:pPr lvl="1">
              <a:buFont typeface="Courier New" panose="02070309020205020404" pitchFamily="49" charset="0"/>
              <a:buChar char="o"/>
            </a:pPr>
            <a:endParaRPr lang="sr-Latn-BA" dirty="0"/>
          </a:p>
          <a:p>
            <a:pPr lvl="1">
              <a:buFont typeface="Courier New" panose="02070309020205020404" pitchFamily="49" charset="0"/>
              <a:buChar char="o"/>
            </a:pPr>
            <a:endParaRPr lang="sr-Latn-BA" dirty="0"/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06741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2FCD-8634-4128-BF8A-35602535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Rješenje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A01F-1DA7-405B-88CC-D9EB2B98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Softverski sistem podijeljen u više ravnopravnih cjelina</a:t>
            </a:r>
          </a:p>
          <a:p>
            <a:r>
              <a:rPr lang="sr-Latn-BA" dirty="0"/>
              <a:t>Svaka cjelina omogućava automatizaciju srodnih aktivnosti</a:t>
            </a:r>
          </a:p>
          <a:p>
            <a:endParaRPr lang="sr-Latn-BA" dirty="0"/>
          </a:p>
          <a:p>
            <a:r>
              <a:rPr lang="sr-Latn-BA" dirty="0"/>
              <a:t>Održavanje kataloga biljaka</a:t>
            </a:r>
          </a:p>
          <a:p>
            <a:r>
              <a:rPr lang="sr-Latn-BA" dirty="0"/>
              <a:t>Kreiranje cjenovnika</a:t>
            </a:r>
          </a:p>
          <a:p>
            <a:r>
              <a:rPr lang="sr-Latn-BA" dirty="0"/>
              <a:t>Upravljanje podacima o sadnicama</a:t>
            </a:r>
          </a:p>
          <a:p>
            <a:r>
              <a:rPr lang="sr-Latn-BA" dirty="0"/>
              <a:t>Upravljanje podacima o radnicima</a:t>
            </a:r>
          </a:p>
          <a:p>
            <a:r>
              <a:rPr lang="sr-Latn-BA" dirty="0"/>
              <a:t>Upravljanje aktivnostima održavanja</a:t>
            </a:r>
          </a:p>
          <a:p>
            <a:r>
              <a:rPr lang="sr-Latn-BA" dirty="0"/>
              <a:t>Upravljanje podacima o poslovnim partnerima i finansijskim transakcijama</a:t>
            </a:r>
          </a:p>
        </p:txBody>
      </p:sp>
    </p:spTree>
    <p:extLst>
      <p:ext uri="{BB962C8B-B14F-4D97-AF65-F5344CB8AC3E}">
        <p14:creationId xmlns:p14="http://schemas.microsoft.com/office/powerpoint/2010/main" val="212139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8C14-57C9-4A68-AF01-3D225153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Održavanje kataloga biljaka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1415D-2B3F-4CFA-9926-818B22EA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sr-Latn-BA" dirty="0"/>
              <a:t>Katalog podrazumjeva centralno skladište podataka vezanih za biljke</a:t>
            </a:r>
          </a:p>
          <a:p>
            <a:r>
              <a:rPr lang="sr-Latn-BA" dirty="0"/>
              <a:t>U njemu se mogu naći podaci i o biljkama koje su u posjeduju i koje nisu</a:t>
            </a:r>
          </a:p>
          <a:p>
            <a:r>
              <a:rPr lang="sr-Latn-BA" dirty="0"/>
              <a:t>Pored kataloga, vodi se posebna evidencija o biljkama koje su u posjedu i koje se koriste za proizvodnju sadnica(matičnjak)</a:t>
            </a:r>
          </a:p>
          <a:p>
            <a:endParaRPr lang="sr-Latn-BA" dirty="0"/>
          </a:p>
          <a:p>
            <a:r>
              <a:rPr lang="sr-Latn-BA" dirty="0"/>
              <a:t>Dodavanje nove biljke u katalog ili matičnjak</a:t>
            </a:r>
          </a:p>
          <a:p>
            <a:r>
              <a:rPr lang="sr-Latn-BA" dirty="0"/>
              <a:t>Ažuriranje postojeće biljke</a:t>
            </a:r>
          </a:p>
          <a:p>
            <a:r>
              <a:rPr lang="sr-Latn-BA" dirty="0"/>
              <a:t>Brisanje biljke iz kataloga ili matičnjaka</a:t>
            </a:r>
          </a:p>
          <a:p>
            <a:r>
              <a:rPr lang="sr-Latn-BA" dirty="0"/>
              <a:t>Navigacija kroz katalog</a:t>
            </a:r>
          </a:p>
          <a:p>
            <a:r>
              <a:rPr lang="sr-Latn-BA" dirty="0"/>
              <a:t>Pretraga biljaka u katalogu ili matičnjaku</a:t>
            </a:r>
          </a:p>
          <a:p>
            <a:pPr marL="0" indent="0">
              <a:buNone/>
            </a:pPr>
            <a:endParaRPr lang="sr-Latn-BA" dirty="0"/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09242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F0ED-D3B4-4A75-B1FF-43ABF098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Održavanje kataloga biljaka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34D87-5151-43B3-89E1-DCBB8F298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73186"/>
            <a:ext cx="5925389" cy="4675214"/>
          </a:xfrm>
        </p:spPr>
      </p:pic>
    </p:spTree>
    <p:extLst>
      <p:ext uri="{BB962C8B-B14F-4D97-AF65-F5344CB8AC3E}">
        <p14:creationId xmlns:p14="http://schemas.microsoft.com/office/powerpoint/2010/main" val="118716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4066-AD70-430B-8520-572F9982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Održavanje kataloga biljaka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F9F7F-D12F-49EA-B458-FC5A28CD9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45780"/>
            <a:ext cx="6426207" cy="4502620"/>
          </a:xfrm>
        </p:spPr>
      </p:pic>
    </p:spTree>
    <p:extLst>
      <p:ext uri="{BB962C8B-B14F-4D97-AF65-F5344CB8AC3E}">
        <p14:creationId xmlns:p14="http://schemas.microsoft.com/office/powerpoint/2010/main" val="331265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BDBC-DA91-47D5-8477-8EFE4A09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Kreiranje cjenovnika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90FF-C526-4F41-96F1-1CE43FD2C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3"/>
          </a:xfrm>
        </p:spPr>
        <p:txBody>
          <a:bodyPr/>
          <a:lstStyle/>
          <a:p>
            <a:r>
              <a:rPr lang="sr-Latn-BA" dirty="0"/>
              <a:t>Cjenovnik predstavlja aktuelne cijene biljaka u rasadniku</a:t>
            </a:r>
          </a:p>
          <a:p>
            <a:pPr marL="0" indent="0">
              <a:buNone/>
            </a:pPr>
            <a:endParaRPr lang="sr-Latn-BA" dirty="0"/>
          </a:p>
          <a:p>
            <a:r>
              <a:rPr lang="sr-Latn-BA" dirty="0"/>
              <a:t>Čuvanje cjenovnika u vidu .pdf dokumenta</a:t>
            </a:r>
          </a:p>
          <a:p>
            <a:r>
              <a:rPr lang="sr-Latn-BA" dirty="0"/>
              <a:t>Čuvanje cjenovnika u centralnom skladištu podataka</a:t>
            </a:r>
          </a:p>
          <a:p>
            <a:r>
              <a:rPr lang="sr-Latn-BA" dirty="0"/>
              <a:t>Pretraga i pregled ranijih cjenovnika</a:t>
            </a:r>
          </a:p>
          <a:p>
            <a:r>
              <a:rPr lang="sr-Latn-BA" dirty="0"/>
              <a:t>Modifikacija aktuelnog cjenovnika prije čuvanja</a:t>
            </a:r>
          </a:p>
        </p:txBody>
      </p:sp>
    </p:spTree>
    <p:extLst>
      <p:ext uri="{BB962C8B-B14F-4D97-AF65-F5344CB8AC3E}">
        <p14:creationId xmlns:p14="http://schemas.microsoft.com/office/powerpoint/2010/main" val="2303461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597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Trebuchet MS</vt:lpstr>
      <vt:lpstr>Wingdings 3</vt:lpstr>
      <vt:lpstr>Facet</vt:lpstr>
      <vt:lpstr>Softver za rasadnik</vt:lpstr>
      <vt:lpstr>Problem </vt:lpstr>
      <vt:lpstr>Problem</vt:lpstr>
      <vt:lpstr>Ciljevi</vt:lpstr>
      <vt:lpstr>Rješenje</vt:lpstr>
      <vt:lpstr>Održavanje kataloga biljaka</vt:lpstr>
      <vt:lpstr>Održavanje kataloga biljaka</vt:lpstr>
      <vt:lpstr>Održavanje kataloga biljaka</vt:lpstr>
      <vt:lpstr>Kreiranje cjenovnika</vt:lpstr>
      <vt:lpstr>Kreiranje cjenovnika</vt:lpstr>
      <vt:lpstr>Upravljanje podacima o sadnicama </vt:lpstr>
      <vt:lpstr>Upravljanje podacima o sadnicama </vt:lpstr>
      <vt:lpstr>Upravljanje podacima o radnicima </vt:lpstr>
      <vt:lpstr>Upravljanje podacima o radnicima </vt:lpstr>
      <vt:lpstr>Upravljanje aktivnostima održavanja </vt:lpstr>
      <vt:lpstr>Upravljanje aktivnostima održavanja </vt:lpstr>
      <vt:lpstr>Upravljanje aktivnostima održavanja </vt:lpstr>
      <vt:lpstr>Upravljanje aktivnostima održavanja </vt:lpstr>
      <vt:lpstr>Upravljanje aktivnostima održavanja </vt:lpstr>
      <vt:lpstr>Upravljanje aktivnostima održavanja </vt:lpstr>
      <vt:lpstr>Upravljanje podacima o poslovnim partnerima i finansijskim transakcijama </vt:lpstr>
      <vt:lpstr>Upravljanje podacima o poslovnim partnerima i finansijskim transakcijama </vt:lpstr>
      <vt:lpstr>Hvala na pažnji.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Softver za rasadnik</dc:title>
  <dc:creator>Marko Malinovic</dc:creator>
  <cp:lastModifiedBy>Marko Malinovic</cp:lastModifiedBy>
  <cp:revision>27</cp:revision>
  <dcterms:created xsi:type="dcterms:W3CDTF">2018-02-25T11:17:53Z</dcterms:created>
  <dcterms:modified xsi:type="dcterms:W3CDTF">2018-02-25T18:06:15Z</dcterms:modified>
</cp:coreProperties>
</file>