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0360025" cy="72231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cYOZS40YUKtbF7YBM2o+D2MVC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3" autoAdjust="0"/>
  </p:normalViewPr>
  <p:slideViewPr>
    <p:cSldViewPr snapToGrid="0" showGuides="1">
      <p:cViewPr varScale="1">
        <p:scale>
          <a:sx n="76" d="100"/>
          <a:sy n="76" d="100"/>
        </p:scale>
        <p:origin x="12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theme" Target="theme/theme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382496615265024E-2"/>
          <c:y val="8.7362688640268707E-2"/>
          <c:w val="0.91054257423121188"/>
          <c:h val="0.70322333997874542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거래대금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Sheet1!$A$2:$A$494</c:f>
              <c:numCache>
                <c:formatCode>yyyy"/"m"/"d;@</c:formatCode>
                <c:ptCount val="493"/>
                <c:pt idx="0">
                  <c:v>44403</c:v>
                </c:pt>
                <c:pt idx="1">
                  <c:v>44404</c:v>
                </c:pt>
                <c:pt idx="2">
                  <c:v>44405</c:v>
                </c:pt>
                <c:pt idx="3">
                  <c:v>44406</c:v>
                </c:pt>
                <c:pt idx="4">
                  <c:v>44407</c:v>
                </c:pt>
                <c:pt idx="5">
                  <c:v>44410</c:v>
                </c:pt>
                <c:pt idx="6">
                  <c:v>44411</c:v>
                </c:pt>
                <c:pt idx="7">
                  <c:v>44412</c:v>
                </c:pt>
                <c:pt idx="8">
                  <c:v>44413</c:v>
                </c:pt>
                <c:pt idx="9">
                  <c:v>44414</c:v>
                </c:pt>
                <c:pt idx="10">
                  <c:v>44417</c:v>
                </c:pt>
                <c:pt idx="11">
                  <c:v>44418</c:v>
                </c:pt>
                <c:pt idx="12">
                  <c:v>44419</c:v>
                </c:pt>
                <c:pt idx="13">
                  <c:v>44420</c:v>
                </c:pt>
                <c:pt idx="14">
                  <c:v>44421</c:v>
                </c:pt>
                <c:pt idx="15">
                  <c:v>44425</c:v>
                </c:pt>
                <c:pt idx="16">
                  <c:v>44426</c:v>
                </c:pt>
                <c:pt idx="17">
                  <c:v>44427</c:v>
                </c:pt>
                <c:pt idx="18">
                  <c:v>44428</c:v>
                </c:pt>
                <c:pt idx="19">
                  <c:v>44431</c:v>
                </c:pt>
                <c:pt idx="20">
                  <c:v>44432</c:v>
                </c:pt>
                <c:pt idx="21">
                  <c:v>44433</c:v>
                </c:pt>
                <c:pt idx="22">
                  <c:v>44434</c:v>
                </c:pt>
                <c:pt idx="23">
                  <c:v>44435</c:v>
                </c:pt>
                <c:pt idx="24">
                  <c:v>44438</c:v>
                </c:pt>
                <c:pt idx="25">
                  <c:v>44439</c:v>
                </c:pt>
                <c:pt idx="26">
                  <c:v>44440</c:v>
                </c:pt>
                <c:pt idx="27">
                  <c:v>44441</c:v>
                </c:pt>
                <c:pt idx="28">
                  <c:v>44442</c:v>
                </c:pt>
                <c:pt idx="29">
                  <c:v>44445</c:v>
                </c:pt>
                <c:pt idx="30">
                  <c:v>44446</c:v>
                </c:pt>
                <c:pt idx="31">
                  <c:v>44447</c:v>
                </c:pt>
                <c:pt idx="32">
                  <c:v>44448</c:v>
                </c:pt>
                <c:pt idx="33">
                  <c:v>44449</c:v>
                </c:pt>
                <c:pt idx="34">
                  <c:v>44452</c:v>
                </c:pt>
                <c:pt idx="35">
                  <c:v>44453</c:v>
                </c:pt>
                <c:pt idx="36">
                  <c:v>44454</c:v>
                </c:pt>
                <c:pt idx="37">
                  <c:v>44455</c:v>
                </c:pt>
                <c:pt idx="38">
                  <c:v>44456</c:v>
                </c:pt>
                <c:pt idx="39">
                  <c:v>44462</c:v>
                </c:pt>
                <c:pt idx="40">
                  <c:v>44463</c:v>
                </c:pt>
                <c:pt idx="41">
                  <c:v>44466</c:v>
                </c:pt>
                <c:pt idx="42">
                  <c:v>44467</c:v>
                </c:pt>
                <c:pt idx="43">
                  <c:v>44468</c:v>
                </c:pt>
                <c:pt idx="44">
                  <c:v>44469</c:v>
                </c:pt>
                <c:pt idx="45">
                  <c:v>44470</c:v>
                </c:pt>
                <c:pt idx="46">
                  <c:v>44474</c:v>
                </c:pt>
                <c:pt idx="47">
                  <c:v>44475</c:v>
                </c:pt>
                <c:pt idx="48">
                  <c:v>44476</c:v>
                </c:pt>
                <c:pt idx="49">
                  <c:v>44477</c:v>
                </c:pt>
                <c:pt idx="50">
                  <c:v>44481</c:v>
                </c:pt>
                <c:pt idx="51">
                  <c:v>44482</c:v>
                </c:pt>
                <c:pt idx="52">
                  <c:v>44483</c:v>
                </c:pt>
                <c:pt idx="53">
                  <c:v>44484</c:v>
                </c:pt>
                <c:pt idx="54">
                  <c:v>44487</c:v>
                </c:pt>
                <c:pt idx="55">
                  <c:v>44488</c:v>
                </c:pt>
                <c:pt idx="56">
                  <c:v>44489</c:v>
                </c:pt>
                <c:pt idx="57">
                  <c:v>44490</c:v>
                </c:pt>
                <c:pt idx="58">
                  <c:v>44491</c:v>
                </c:pt>
                <c:pt idx="59">
                  <c:v>44494</c:v>
                </c:pt>
                <c:pt idx="60">
                  <c:v>44495</c:v>
                </c:pt>
                <c:pt idx="61">
                  <c:v>44496</c:v>
                </c:pt>
                <c:pt idx="62">
                  <c:v>44497</c:v>
                </c:pt>
                <c:pt idx="63">
                  <c:v>44498</c:v>
                </c:pt>
                <c:pt idx="64">
                  <c:v>44501</c:v>
                </c:pt>
                <c:pt idx="65">
                  <c:v>44502</c:v>
                </c:pt>
                <c:pt idx="66">
                  <c:v>44503</c:v>
                </c:pt>
                <c:pt idx="67">
                  <c:v>44504</c:v>
                </c:pt>
                <c:pt idx="68">
                  <c:v>44505</c:v>
                </c:pt>
                <c:pt idx="69">
                  <c:v>44508</c:v>
                </c:pt>
                <c:pt idx="70">
                  <c:v>44509</c:v>
                </c:pt>
                <c:pt idx="71">
                  <c:v>44510</c:v>
                </c:pt>
                <c:pt idx="72">
                  <c:v>44511</c:v>
                </c:pt>
                <c:pt idx="73">
                  <c:v>44512</c:v>
                </c:pt>
                <c:pt idx="74">
                  <c:v>44515</c:v>
                </c:pt>
                <c:pt idx="75">
                  <c:v>44516</c:v>
                </c:pt>
                <c:pt idx="76">
                  <c:v>44517</c:v>
                </c:pt>
                <c:pt idx="77">
                  <c:v>44518</c:v>
                </c:pt>
                <c:pt idx="78">
                  <c:v>44519</c:v>
                </c:pt>
                <c:pt idx="79">
                  <c:v>44522</c:v>
                </c:pt>
                <c:pt idx="80">
                  <c:v>44523</c:v>
                </c:pt>
                <c:pt idx="81">
                  <c:v>44524</c:v>
                </c:pt>
                <c:pt idx="82">
                  <c:v>44525</c:v>
                </c:pt>
                <c:pt idx="83">
                  <c:v>44526</c:v>
                </c:pt>
                <c:pt idx="84">
                  <c:v>44529</c:v>
                </c:pt>
                <c:pt idx="85">
                  <c:v>44530</c:v>
                </c:pt>
                <c:pt idx="86">
                  <c:v>44531</c:v>
                </c:pt>
                <c:pt idx="87">
                  <c:v>44532</c:v>
                </c:pt>
                <c:pt idx="88">
                  <c:v>44533</c:v>
                </c:pt>
                <c:pt idx="89">
                  <c:v>44536</c:v>
                </c:pt>
                <c:pt idx="90">
                  <c:v>44537</c:v>
                </c:pt>
                <c:pt idx="91">
                  <c:v>44538</c:v>
                </c:pt>
                <c:pt idx="92">
                  <c:v>44539</c:v>
                </c:pt>
                <c:pt idx="93">
                  <c:v>44540</c:v>
                </c:pt>
                <c:pt idx="94">
                  <c:v>44543</c:v>
                </c:pt>
                <c:pt idx="95">
                  <c:v>44544</c:v>
                </c:pt>
                <c:pt idx="96">
                  <c:v>44545</c:v>
                </c:pt>
                <c:pt idx="97">
                  <c:v>44546</c:v>
                </c:pt>
                <c:pt idx="98">
                  <c:v>44547</c:v>
                </c:pt>
                <c:pt idx="99">
                  <c:v>44550</c:v>
                </c:pt>
                <c:pt idx="100">
                  <c:v>44551</c:v>
                </c:pt>
                <c:pt idx="101">
                  <c:v>44552</c:v>
                </c:pt>
                <c:pt idx="102">
                  <c:v>44553</c:v>
                </c:pt>
                <c:pt idx="103">
                  <c:v>44554</c:v>
                </c:pt>
                <c:pt idx="104">
                  <c:v>44557</c:v>
                </c:pt>
                <c:pt idx="105">
                  <c:v>44558</c:v>
                </c:pt>
                <c:pt idx="106">
                  <c:v>44559</c:v>
                </c:pt>
                <c:pt idx="107">
                  <c:v>44560</c:v>
                </c:pt>
                <c:pt idx="108">
                  <c:v>44564</c:v>
                </c:pt>
                <c:pt idx="109">
                  <c:v>44565</c:v>
                </c:pt>
                <c:pt idx="110">
                  <c:v>44566</c:v>
                </c:pt>
                <c:pt idx="111">
                  <c:v>44567</c:v>
                </c:pt>
                <c:pt idx="112">
                  <c:v>44568</c:v>
                </c:pt>
                <c:pt idx="113">
                  <c:v>44571</c:v>
                </c:pt>
                <c:pt idx="114">
                  <c:v>44572</c:v>
                </c:pt>
                <c:pt idx="115">
                  <c:v>44573</c:v>
                </c:pt>
                <c:pt idx="116">
                  <c:v>44574</c:v>
                </c:pt>
                <c:pt idx="117">
                  <c:v>44575</c:v>
                </c:pt>
                <c:pt idx="118">
                  <c:v>44578</c:v>
                </c:pt>
                <c:pt idx="119">
                  <c:v>44579</c:v>
                </c:pt>
                <c:pt idx="120">
                  <c:v>44580</c:v>
                </c:pt>
                <c:pt idx="121">
                  <c:v>44581</c:v>
                </c:pt>
                <c:pt idx="122">
                  <c:v>44582</c:v>
                </c:pt>
                <c:pt idx="123">
                  <c:v>44585</c:v>
                </c:pt>
                <c:pt idx="124">
                  <c:v>44586</c:v>
                </c:pt>
                <c:pt idx="125">
                  <c:v>44587</c:v>
                </c:pt>
                <c:pt idx="126">
                  <c:v>44588</c:v>
                </c:pt>
                <c:pt idx="127">
                  <c:v>44589</c:v>
                </c:pt>
                <c:pt idx="128">
                  <c:v>44595</c:v>
                </c:pt>
                <c:pt idx="129">
                  <c:v>44596</c:v>
                </c:pt>
                <c:pt idx="130">
                  <c:v>44599</c:v>
                </c:pt>
                <c:pt idx="131">
                  <c:v>44600</c:v>
                </c:pt>
                <c:pt idx="132">
                  <c:v>44601</c:v>
                </c:pt>
                <c:pt idx="133">
                  <c:v>44602</c:v>
                </c:pt>
                <c:pt idx="134">
                  <c:v>44603</c:v>
                </c:pt>
                <c:pt idx="135">
                  <c:v>44606</c:v>
                </c:pt>
                <c:pt idx="136">
                  <c:v>44607</c:v>
                </c:pt>
                <c:pt idx="137">
                  <c:v>44608</c:v>
                </c:pt>
                <c:pt idx="138">
                  <c:v>44609</c:v>
                </c:pt>
                <c:pt idx="139">
                  <c:v>44610</c:v>
                </c:pt>
                <c:pt idx="140">
                  <c:v>44613</c:v>
                </c:pt>
                <c:pt idx="141">
                  <c:v>44614</c:v>
                </c:pt>
                <c:pt idx="142">
                  <c:v>44615</c:v>
                </c:pt>
                <c:pt idx="143">
                  <c:v>44616</c:v>
                </c:pt>
                <c:pt idx="144">
                  <c:v>44617</c:v>
                </c:pt>
                <c:pt idx="145">
                  <c:v>44620</c:v>
                </c:pt>
                <c:pt idx="146">
                  <c:v>44622</c:v>
                </c:pt>
                <c:pt idx="147">
                  <c:v>44623</c:v>
                </c:pt>
                <c:pt idx="148">
                  <c:v>44624</c:v>
                </c:pt>
                <c:pt idx="149">
                  <c:v>44627</c:v>
                </c:pt>
                <c:pt idx="150">
                  <c:v>44628</c:v>
                </c:pt>
                <c:pt idx="151">
                  <c:v>44630</c:v>
                </c:pt>
                <c:pt idx="152">
                  <c:v>44631</c:v>
                </c:pt>
                <c:pt idx="153">
                  <c:v>44634</c:v>
                </c:pt>
                <c:pt idx="154">
                  <c:v>44635</c:v>
                </c:pt>
                <c:pt idx="155">
                  <c:v>44636</c:v>
                </c:pt>
                <c:pt idx="156">
                  <c:v>44637</c:v>
                </c:pt>
                <c:pt idx="157">
                  <c:v>44638</c:v>
                </c:pt>
                <c:pt idx="158">
                  <c:v>44641</c:v>
                </c:pt>
                <c:pt idx="159">
                  <c:v>44642</c:v>
                </c:pt>
                <c:pt idx="160">
                  <c:v>44643</c:v>
                </c:pt>
                <c:pt idx="161">
                  <c:v>44644</c:v>
                </c:pt>
                <c:pt idx="162">
                  <c:v>44645</c:v>
                </c:pt>
                <c:pt idx="163">
                  <c:v>44648</c:v>
                </c:pt>
                <c:pt idx="164">
                  <c:v>44649</c:v>
                </c:pt>
                <c:pt idx="165">
                  <c:v>44650</c:v>
                </c:pt>
                <c:pt idx="166">
                  <c:v>44651</c:v>
                </c:pt>
                <c:pt idx="167">
                  <c:v>44652</c:v>
                </c:pt>
                <c:pt idx="168">
                  <c:v>44655</c:v>
                </c:pt>
                <c:pt idx="169">
                  <c:v>44656</c:v>
                </c:pt>
                <c:pt idx="170">
                  <c:v>44657</c:v>
                </c:pt>
                <c:pt idx="171">
                  <c:v>44658</c:v>
                </c:pt>
                <c:pt idx="172">
                  <c:v>44659</c:v>
                </c:pt>
                <c:pt idx="173">
                  <c:v>44662</c:v>
                </c:pt>
                <c:pt idx="174">
                  <c:v>44663</c:v>
                </c:pt>
                <c:pt idx="175">
                  <c:v>44664</c:v>
                </c:pt>
                <c:pt idx="176">
                  <c:v>44665</c:v>
                </c:pt>
                <c:pt idx="177">
                  <c:v>44666</c:v>
                </c:pt>
                <c:pt idx="178">
                  <c:v>44669</c:v>
                </c:pt>
                <c:pt idx="179">
                  <c:v>44670</c:v>
                </c:pt>
                <c:pt idx="180">
                  <c:v>44671</c:v>
                </c:pt>
                <c:pt idx="181">
                  <c:v>44672</c:v>
                </c:pt>
                <c:pt idx="182">
                  <c:v>44673</c:v>
                </c:pt>
                <c:pt idx="183">
                  <c:v>44676</c:v>
                </c:pt>
                <c:pt idx="184">
                  <c:v>44677</c:v>
                </c:pt>
                <c:pt idx="185">
                  <c:v>44678</c:v>
                </c:pt>
                <c:pt idx="186">
                  <c:v>44679</c:v>
                </c:pt>
                <c:pt idx="187">
                  <c:v>44680</c:v>
                </c:pt>
                <c:pt idx="188">
                  <c:v>44683</c:v>
                </c:pt>
                <c:pt idx="189">
                  <c:v>44684</c:v>
                </c:pt>
                <c:pt idx="190">
                  <c:v>44685</c:v>
                </c:pt>
                <c:pt idx="191">
                  <c:v>44687</c:v>
                </c:pt>
                <c:pt idx="192">
                  <c:v>44690</c:v>
                </c:pt>
                <c:pt idx="193">
                  <c:v>44691</c:v>
                </c:pt>
                <c:pt idx="194">
                  <c:v>44692</c:v>
                </c:pt>
                <c:pt idx="195">
                  <c:v>44693</c:v>
                </c:pt>
                <c:pt idx="196">
                  <c:v>44694</c:v>
                </c:pt>
                <c:pt idx="197">
                  <c:v>44697</c:v>
                </c:pt>
                <c:pt idx="198">
                  <c:v>44698</c:v>
                </c:pt>
                <c:pt idx="199">
                  <c:v>44699</c:v>
                </c:pt>
                <c:pt idx="200">
                  <c:v>44700</c:v>
                </c:pt>
                <c:pt idx="201">
                  <c:v>44701</c:v>
                </c:pt>
                <c:pt idx="202">
                  <c:v>44704</c:v>
                </c:pt>
                <c:pt idx="203">
                  <c:v>44705</c:v>
                </c:pt>
                <c:pt idx="204">
                  <c:v>44706</c:v>
                </c:pt>
                <c:pt idx="205">
                  <c:v>44707</c:v>
                </c:pt>
                <c:pt idx="206">
                  <c:v>44708</c:v>
                </c:pt>
                <c:pt idx="207">
                  <c:v>44711</c:v>
                </c:pt>
                <c:pt idx="208">
                  <c:v>44712</c:v>
                </c:pt>
                <c:pt idx="209">
                  <c:v>44714</c:v>
                </c:pt>
                <c:pt idx="210">
                  <c:v>44715</c:v>
                </c:pt>
                <c:pt idx="211">
                  <c:v>44719</c:v>
                </c:pt>
                <c:pt idx="212">
                  <c:v>44720</c:v>
                </c:pt>
                <c:pt idx="213">
                  <c:v>44721</c:v>
                </c:pt>
                <c:pt idx="214">
                  <c:v>44722</c:v>
                </c:pt>
                <c:pt idx="215">
                  <c:v>44725</c:v>
                </c:pt>
                <c:pt idx="216">
                  <c:v>44726</c:v>
                </c:pt>
                <c:pt idx="217">
                  <c:v>44727</c:v>
                </c:pt>
                <c:pt idx="218">
                  <c:v>44728</c:v>
                </c:pt>
                <c:pt idx="219">
                  <c:v>44729</c:v>
                </c:pt>
                <c:pt idx="220">
                  <c:v>44732</c:v>
                </c:pt>
                <c:pt idx="221">
                  <c:v>44733</c:v>
                </c:pt>
                <c:pt idx="222">
                  <c:v>44734</c:v>
                </c:pt>
                <c:pt idx="223">
                  <c:v>44735</c:v>
                </c:pt>
                <c:pt idx="224">
                  <c:v>44736</c:v>
                </c:pt>
                <c:pt idx="225">
                  <c:v>44739</c:v>
                </c:pt>
                <c:pt idx="226">
                  <c:v>44740</c:v>
                </c:pt>
                <c:pt idx="227">
                  <c:v>44741</c:v>
                </c:pt>
                <c:pt idx="228">
                  <c:v>44742</c:v>
                </c:pt>
                <c:pt idx="229">
                  <c:v>44743</c:v>
                </c:pt>
                <c:pt idx="230">
                  <c:v>44746</c:v>
                </c:pt>
                <c:pt idx="231">
                  <c:v>44747</c:v>
                </c:pt>
                <c:pt idx="232">
                  <c:v>44748</c:v>
                </c:pt>
                <c:pt idx="233">
                  <c:v>44749</c:v>
                </c:pt>
                <c:pt idx="234">
                  <c:v>44750</c:v>
                </c:pt>
                <c:pt idx="235">
                  <c:v>44753</c:v>
                </c:pt>
                <c:pt idx="236">
                  <c:v>44754</c:v>
                </c:pt>
                <c:pt idx="237">
                  <c:v>44755</c:v>
                </c:pt>
                <c:pt idx="238">
                  <c:v>44756</c:v>
                </c:pt>
                <c:pt idx="239">
                  <c:v>44757</c:v>
                </c:pt>
                <c:pt idx="240">
                  <c:v>44760</c:v>
                </c:pt>
                <c:pt idx="241">
                  <c:v>44761</c:v>
                </c:pt>
                <c:pt idx="242">
                  <c:v>44762</c:v>
                </c:pt>
                <c:pt idx="243">
                  <c:v>44763</c:v>
                </c:pt>
                <c:pt idx="244">
                  <c:v>44764</c:v>
                </c:pt>
                <c:pt idx="245">
                  <c:v>44767</c:v>
                </c:pt>
                <c:pt idx="246">
                  <c:v>44768</c:v>
                </c:pt>
                <c:pt idx="247">
                  <c:v>44769</c:v>
                </c:pt>
                <c:pt idx="248">
                  <c:v>44770</c:v>
                </c:pt>
                <c:pt idx="249">
                  <c:v>44771</c:v>
                </c:pt>
                <c:pt idx="250">
                  <c:v>44774</c:v>
                </c:pt>
                <c:pt idx="251">
                  <c:v>44775</c:v>
                </c:pt>
                <c:pt idx="252">
                  <c:v>44776</c:v>
                </c:pt>
                <c:pt idx="253">
                  <c:v>44777</c:v>
                </c:pt>
                <c:pt idx="254">
                  <c:v>44778</c:v>
                </c:pt>
                <c:pt idx="255">
                  <c:v>44781</c:v>
                </c:pt>
                <c:pt idx="256">
                  <c:v>44782</c:v>
                </c:pt>
                <c:pt idx="257">
                  <c:v>44783</c:v>
                </c:pt>
                <c:pt idx="258">
                  <c:v>44784</c:v>
                </c:pt>
                <c:pt idx="259">
                  <c:v>44785</c:v>
                </c:pt>
                <c:pt idx="260">
                  <c:v>44789</c:v>
                </c:pt>
                <c:pt idx="261">
                  <c:v>44790</c:v>
                </c:pt>
                <c:pt idx="262">
                  <c:v>44791</c:v>
                </c:pt>
                <c:pt idx="263">
                  <c:v>44792</c:v>
                </c:pt>
                <c:pt idx="264">
                  <c:v>44795</c:v>
                </c:pt>
                <c:pt idx="265">
                  <c:v>44796</c:v>
                </c:pt>
                <c:pt idx="266">
                  <c:v>44797</c:v>
                </c:pt>
                <c:pt idx="267">
                  <c:v>44798</c:v>
                </c:pt>
                <c:pt idx="268">
                  <c:v>44799</c:v>
                </c:pt>
                <c:pt idx="269">
                  <c:v>44802</c:v>
                </c:pt>
                <c:pt idx="270">
                  <c:v>44803</c:v>
                </c:pt>
                <c:pt idx="271">
                  <c:v>44804</c:v>
                </c:pt>
                <c:pt idx="272">
                  <c:v>44805</c:v>
                </c:pt>
                <c:pt idx="273">
                  <c:v>44806</c:v>
                </c:pt>
                <c:pt idx="274">
                  <c:v>44809</c:v>
                </c:pt>
                <c:pt idx="275">
                  <c:v>44810</c:v>
                </c:pt>
                <c:pt idx="276">
                  <c:v>44811</c:v>
                </c:pt>
                <c:pt idx="277">
                  <c:v>44812</c:v>
                </c:pt>
                <c:pt idx="278">
                  <c:v>44817</c:v>
                </c:pt>
                <c:pt idx="279">
                  <c:v>44818</c:v>
                </c:pt>
                <c:pt idx="280">
                  <c:v>44819</c:v>
                </c:pt>
                <c:pt idx="281">
                  <c:v>44820</c:v>
                </c:pt>
                <c:pt idx="282">
                  <c:v>44823</c:v>
                </c:pt>
                <c:pt idx="283">
                  <c:v>44824</c:v>
                </c:pt>
                <c:pt idx="284">
                  <c:v>44825</c:v>
                </c:pt>
                <c:pt idx="285">
                  <c:v>44826</c:v>
                </c:pt>
                <c:pt idx="286">
                  <c:v>44827</c:v>
                </c:pt>
                <c:pt idx="287">
                  <c:v>44830</c:v>
                </c:pt>
                <c:pt idx="288">
                  <c:v>44831</c:v>
                </c:pt>
                <c:pt idx="289">
                  <c:v>44832</c:v>
                </c:pt>
                <c:pt idx="290">
                  <c:v>44833</c:v>
                </c:pt>
                <c:pt idx="291">
                  <c:v>44834</c:v>
                </c:pt>
                <c:pt idx="292">
                  <c:v>44838</c:v>
                </c:pt>
                <c:pt idx="293">
                  <c:v>44839</c:v>
                </c:pt>
                <c:pt idx="294">
                  <c:v>44840</c:v>
                </c:pt>
                <c:pt idx="295">
                  <c:v>44841</c:v>
                </c:pt>
                <c:pt idx="296">
                  <c:v>44845</c:v>
                </c:pt>
                <c:pt idx="297">
                  <c:v>44846</c:v>
                </c:pt>
                <c:pt idx="298">
                  <c:v>44847</c:v>
                </c:pt>
                <c:pt idx="299">
                  <c:v>44848</c:v>
                </c:pt>
                <c:pt idx="300">
                  <c:v>44851</c:v>
                </c:pt>
                <c:pt idx="301">
                  <c:v>44852</c:v>
                </c:pt>
                <c:pt idx="302">
                  <c:v>44853</c:v>
                </c:pt>
                <c:pt idx="303">
                  <c:v>44854</c:v>
                </c:pt>
                <c:pt idx="304">
                  <c:v>44855</c:v>
                </c:pt>
                <c:pt idx="305">
                  <c:v>44858</c:v>
                </c:pt>
                <c:pt idx="306">
                  <c:v>44859</c:v>
                </c:pt>
                <c:pt idx="307">
                  <c:v>44860</c:v>
                </c:pt>
                <c:pt idx="308">
                  <c:v>44861</c:v>
                </c:pt>
                <c:pt idx="309">
                  <c:v>44862</c:v>
                </c:pt>
                <c:pt idx="310">
                  <c:v>44865</c:v>
                </c:pt>
                <c:pt idx="311">
                  <c:v>44866</c:v>
                </c:pt>
                <c:pt idx="312">
                  <c:v>44867</c:v>
                </c:pt>
                <c:pt idx="313">
                  <c:v>44868</c:v>
                </c:pt>
                <c:pt idx="314">
                  <c:v>44869</c:v>
                </c:pt>
                <c:pt idx="315">
                  <c:v>44872</c:v>
                </c:pt>
                <c:pt idx="316">
                  <c:v>44873</c:v>
                </c:pt>
                <c:pt idx="317">
                  <c:v>44874</c:v>
                </c:pt>
                <c:pt idx="318">
                  <c:v>44875</c:v>
                </c:pt>
                <c:pt idx="319">
                  <c:v>44876</c:v>
                </c:pt>
                <c:pt idx="320">
                  <c:v>44879</c:v>
                </c:pt>
                <c:pt idx="321">
                  <c:v>44880</c:v>
                </c:pt>
                <c:pt idx="322">
                  <c:v>44881</c:v>
                </c:pt>
                <c:pt idx="323">
                  <c:v>44882</c:v>
                </c:pt>
                <c:pt idx="324">
                  <c:v>44883</c:v>
                </c:pt>
                <c:pt idx="325">
                  <c:v>44886</c:v>
                </c:pt>
                <c:pt idx="326">
                  <c:v>44887</c:v>
                </c:pt>
                <c:pt idx="327">
                  <c:v>44888</c:v>
                </c:pt>
                <c:pt idx="328">
                  <c:v>44889</c:v>
                </c:pt>
                <c:pt idx="329">
                  <c:v>44890</c:v>
                </c:pt>
                <c:pt idx="330">
                  <c:v>44893</c:v>
                </c:pt>
                <c:pt idx="331">
                  <c:v>44894</c:v>
                </c:pt>
                <c:pt idx="332">
                  <c:v>44895</c:v>
                </c:pt>
                <c:pt idx="333">
                  <c:v>44896</c:v>
                </c:pt>
                <c:pt idx="334">
                  <c:v>44897</c:v>
                </c:pt>
                <c:pt idx="335">
                  <c:v>44900</c:v>
                </c:pt>
                <c:pt idx="336">
                  <c:v>44901</c:v>
                </c:pt>
                <c:pt idx="337">
                  <c:v>44902</c:v>
                </c:pt>
                <c:pt idx="338">
                  <c:v>44903</c:v>
                </c:pt>
                <c:pt idx="339">
                  <c:v>44904</c:v>
                </c:pt>
                <c:pt idx="340">
                  <c:v>44907</c:v>
                </c:pt>
                <c:pt idx="341">
                  <c:v>44908</c:v>
                </c:pt>
                <c:pt idx="342">
                  <c:v>44909</c:v>
                </c:pt>
                <c:pt idx="343">
                  <c:v>44910</c:v>
                </c:pt>
                <c:pt idx="344">
                  <c:v>44911</c:v>
                </c:pt>
                <c:pt idx="345">
                  <c:v>44914</c:v>
                </c:pt>
                <c:pt idx="346">
                  <c:v>44915</c:v>
                </c:pt>
                <c:pt idx="347">
                  <c:v>44916</c:v>
                </c:pt>
                <c:pt idx="348">
                  <c:v>44917</c:v>
                </c:pt>
                <c:pt idx="349">
                  <c:v>44918</c:v>
                </c:pt>
                <c:pt idx="350">
                  <c:v>44921</c:v>
                </c:pt>
                <c:pt idx="351">
                  <c:v>44922</c:v>
                </c:pt>
                <c:pt idx="352">
                  <c:v>44923</c:v>
                </c:pt>
                <c:pt idx="353">
                  <c:v>44924</c:v>
                </c:pt>
                <c:pt idx="354">
                  <c:v>44928</c:v>
                </c:pt>
                <c:pt idx="355">
                  <c:v>44929</c:v>
                </c:pt>
                <c:pt idx="356">
                  <c:v>44930</c:v>
                </c:pt>
                <c:pt idx="357">
                  <c:v>44931</c:v>
                </c:pt>
                <c:pt idx="358">
                  <c:v>44932</c:v>
                </c:pt>
                <c:pt idx="359">
                  <c:v>44935</c:v>
                </c:pt>
                <c:pt idx="360">
                  <c:v>44936</c:v>
                </c:pt>
                <c:pt idx="361">
                  <c:v>44937</c:v>
                </c:pt>
                <c:pt idx="362">
                  <c:v>44938</c:v>
                </c:pt>
                <c:pt idx="363">
                  <c:v>44939</c:v>
                </c:pt>
                <c:pt idx="364">
                  <c:v>44942</c:v>
                </c:pt>
                <c:pt idx="365">
                  <c:v>44943</c:v>
                </c:pt>
                <c:pt idx="366">
                  <c:v>44944</c:v>
                </c:pt>
                <c:pt idx="367">
                  <c:v>44945</c:v>
                </c:pt>
                <c:pt idx="368">
                  <c:v>44946</c:v>
                </c:pt>
                <c:pt idx="369">
                  <c:v>44951</c:v>
                </c:pt>
                <c:pt idx="370">
                  <c:v>44952</c:v>
                </c:pt>
                <c:pt idx="371">
                  <c:v>44953</c:v>
                </c:pt>
                <c:pt idx="372">
                  <c:v>44956</c:v>
                </c:pt>
                <c:pt idx="373">
                  <c:v>44957</c:v>
                </c:pt>
                <c:pt idx="374">
                  <c:v>44958</c:v>
                </c:pt>
                <c:pt idx="375">
                  <c:v>44959</c:v>
                </c:pt>
                <c:pt idx="376">
                  <c:v>44960</c:v>
                </c:pt>
                <c:pt idx="377">
                  <c:v>44963</c:v>
                </c:pt>
                <c:pt idx="378">
                  <c:v>44964</c:v>
                </c:pt>
                <c:pt idx="379">
                  <c:v>44965</c:v>
                </c:pt>
                <c:pt idx="380">
                  <c:v>44966</c:v>
                </c:pt>
                <c:pt idx="381">
                  <c:v>44967</c:v>
                </c:pt>
                <c:pt idx="382">
                  <c:v>44970</c:v>
                </c:pt>
                <c:pt idx="383">
                  <c:v>44971</c:v>
                </c:pt>
                <c:pt idx="384">
                  <c:v>44972</c:v>
                </c:pt>
                <c:pt idx="385">
                  <c:v>44973</c:v>
                </c:pt>
                <c:pt idx="386">
                  <c:v>44974</c:v>
                </c:pt>
                <c:pt idx="387">
                  <c:v>44977</c:v>
                </c:pt>
                <c:pt idx="388">
                  <c:v>44978</c:v>
                </c:pt>
                <c:pt idx="389">
                  <c:v>44979</c:v>
                </c:pt>
                <c:pt idx="390">
                  <c:v>44980</c:v>
                </c:pt>
                <c:pt idx="391">
                  <c:v>44981</c:v>
                </c:pt>
                <c:pt idx="392">
                  <c:v>44984</c:v>
                </c:pt>
                <c:pt idx="393">
                  <c:v>44985</c:v>
                </c:pt>
                <c:pt idx="394">
                  <c:v>44987</c:v>
                </c:pt>
                <c:pt idx="395">
                  <c:v>44988</c:v>
                </c:pt>
                <c:pt idx="396">
                  <c:v>44991</c:v>
                </c:pt>
                <c:pt idx="397">
                  <c:v>44992</c:v>
                </c:pt>
                <c:pt idx="398">
                  <c:v>44993</c:v>
                </c:pt>
                <c:pt idx="399">
                  <c:v>44994</c:v>
                </c:pt>
                <c:pt idx="400">
                  <c:v>44995</c:v>
                </c:pt>
                <c:pt idx="401">
                  <c:v>44998</c:v>
                </c:pt>
                <c:pt idx="402">
                  <c:v>44999</c:v>
                </c:pt>
                <c:pt idx="403">
                  <c:v>45000</c:v>
                </c:pt>
                <c:pt idx="404">
                  <c:v>45001</c:v>
                </c:pt>
                <c:pt idx="405">
                  <c:v>45002</c:v>
                </c:pt>
                <c:pt idx="406">
                  <c:v>45005</c:v>
                </c:pt>
                <c:pt idx="407">
                  <c:v>45006</c:v>
                </c:pt>
                <c:pt idx="408">
                  <c:v>45007</c:v>
                </c:pt>
                <c:pt idx="409">
                  <c:v>45008</c:v>
                </c:pt>
                <c:pt idx="410">
                  <c:v>45009</c:v>
                </c:pt>
                <c:pt idx="411">
                  <c:v>45012</c:v>
                </c:pt>
                <c:pt idx="412">
                  <c:v>45013</c:v>
                </c:pt>
                <c:pt idx="413">
                  <c:v>45014</c:v>
                </c:pt>
                <c:pt idx="414">
                  <c:v>45015</c:v>
                </c:pt>
                <c:pt idx="415">
                  <c:v>45016</c:v>
                </c:pt>
                <c:pt idx="416">
                  <c:v>45019</c:v>
                </c:pt>
                <c:pt idx="417">
                  <c:v>45020</c:v>
                </c:pt>
                <c:pt idx="418">
                  <c:v>45021</c:v>
                </c:pt>
                <c:pt idx="419">
                  <c:v>45022</c:v>
                </c:pt>
                <c:pt idx="420">
                  <c:v>45023</c:v>
                </c:pt>
                <c:pt idx="421">
                  <c:v>45026</c:v>
                </c:pt>
                <c:pt idx="422">
                  <c:v>45027</c:v>
                </c:pt>
                <c:pt idx="423">
                  <c:v>45028</c:v>
                </c:pt>
                <c:pt idx="424">
                  <c:v>45029</c:v>
                </c:pt>
                <c:pt idx="425">
                  <c:v>45030</c:v>
                </c:pt>
                <c:pt idx="426">
                  <c:v>45033</c:v>
                </c:pt>
                <c:pt idx="427">
                  <c:v>45034</c:v>
                </c:pt>
                <c:pt idx="428">
                  <c:v>45035</c:v>
                </c:pt>
                <c:pt idx="429">
                  <c:v>45036</c:v>
                </c:pt>
                <c:pt idx="430">
                  <c:v>45037</c:v>
                </c:pt>
                <c:pt idx="431">
                  <c:v>45040</c:v>
                </c:pt>
                <c:pt idx="432">
                  <c:v>45041</c:v>
                </c:pt>
                <c:pt idx="433">
                  <c:v>45042</c:v>
                </c:pt>
                <c:pt idx="434">
                  <c:v>45043</c:v>
                </c:pt>
                <c:pt idx="435">
                  <c:v>45044</c:v>
                </c:pt>
                <c:pt idx="436">
                  <c:v>45048</c:v>
                </c:pt>
                <c:pt idx="437">
                  <c:v>45049</c:v>
                </c:pt>
                <c:pt idx="438">
                  <c:v>45050</c:v>
                </c:pt>
                <c:pt idx="439">
                  <c:v>45054</c:v>
                </c:pt>
                <c:pt idx="440">
                  <c:v>45055</c:v>
                </c:pt>
                <c:pt idx="441">
                  <c:v>45056</c:v>
                </c:pt>
                <c:pt idx="442">
                  <c:v>45057</c:v>
                </c:pt>
                <c:pt idx="443">
                  <c:v>45058</c:v>
                </c:pt>
                <c:pt idx="444">
                  <c:v>45061</c:v>
                </c:pt>
                <c:pt idx="445">
                  <c:v>45062</c:v>
                </c:pt>
                <c:pt idx="446">
                  <c:v>45063</c:v>
                </c:pt>
                <c:pt idx="447">
                  <c:v>45064</c:v>
                </c:pt>
                <c:pt idx="448">
                  <c:v>45065</c:v>
                </c:pt>
                <c:pt idx="449">
                  <c:v>45068</c:v>
                </c:pt>
                <c:pt idx="450">
                  <c:v>45069</c:v>
                </c:pt>
                <c:pt idx="451">
                  <c:v>45070</c:v>
                </c:pt>
                <c:pt idx="452">
                  <c:v>45071</c:v>
                </c:pt>
                <c:pt idx="453">
                  <c:v>45072</c:v>
                </c:pt>
                <c:pt idx="454">
                  <c:v>45076</c:v>
                </c:pt>
                <c:pt idx="455">
                  <c:v>45077</c:v>
                </c:pt>
                <c:pt idx="456">
                  <c:v>45078</c:v>
                </c:pt>
                <c:pt idx="457">
                  <c:v>45079</c:v>
                </c:pt>
                <c:pt idx="458">
                  <c:v>45082</c:v>
                </c:pt>
                <c:pt idx="459">
                  <c:v>45084</c:v>
                </c:pt>
                <c:pt idx="460">
                  <c:v>45085</c:v>
                </c:pt>
                <c:pt idx="461">
                  <c:v>45086</c:v>
                </c:pt>
                <c:pt idx="462">
                  <c:v>45089</c:v>
                </c:pt>
                <c:pt idx="463">
                  <c:v>45090</c:v>
                </c:pt>
                <c:pt idx="464">
                  <c:v>45091</c:v>
                </c:pt>
                <c:pt idx="465">
                  <c:v>45092</c:v>
                </c:pt>
                <c:pt idx="466">
                  <c:v>45093</c:v>
                </c:pt>
                <c:pt idx="467">
                  <c:v>45096</c:v>
                </c:pt>
                <c:pt idx="468">
                  <c:v>45097</c:v>
                </c:pt>
                <c:pt idx="469">
                  <c:v>45098</c:v>
                </c:pt>
                <c:pt idx="470">
                  <c:v>45099</c:v>
                </c:pt>
                <c:pt idx="471">
                  <c:v>45100</c:v>
                </c:pt>
                <c:pt idx="472">
                  <c:v>45103</c:v>
                </c:pt>
                <c:pt idx="473">
                  <c:v>45104</c:v>
                </c:pt>
                <c:pt idx="474">
                  <c:v>45105</c:v>
                </c:pt>
                <c:pt idx="475">
                  <c:v>45106</c:v>
                </c:pt>
                <c:pt idx="476">
                  <c:v>45107</c:v>
                </c:pt>
                <c:pt idx="477">
                  <c:v>45110</c:v>
                </c:pt>
                <c:pt idx="478">
                  <c:v>45111</c:v>
                </c:pt>
                <c:pt idx="479">
                  <c:v>45112</c:v>
                </c:pt>
                <c:pt idx="480">
                  <c:v>45113</c:v>
                </c:pt>
                <c:pt idx="481">
                  <c:v>45114</c:v>
                </c:pt>
                <c:pt idx="482">
                  <c:v>45117</c:v>
                </c:pt>
                <c:pt idx="483">
                  <c:v>45118</c:v>
                </c:pt>
                <c:pt idx="484">
                  <c:v>45119</c:v>
                </c:pt>
                <c:pt idx="485">
                  <c:v>45120</c:v>
                </c:pt>
                <c:pt idx="486">
                  <c:v>45121</c:v>
                </c:pt>
                <c:pt idx="487">
                  <c:v>45124</c:v>
                </c:pt>
                <c:pt idx="488">
                  <c:v>45125</c:v>
                </c:pt>
                <c:pt idx="489">
                  <c:v>45126</c:v>
                </c:pt>
                <c:pt idx="490">
                  <c:v>45127</c:v>
                </c:pt>
                <c:pt idx="491">
                  <c:v>45128</c:v>
                </c:pt>
                <c:pt idx="492">
                  <c:v>45131</c:v>
                </c:pt>
              </c:numCache>
            </c:numRef>
          </c:cat>
          <c:val>
            <c:numRef>
              <c:f>Sheet1!$D$2:$D$494</c:f>
              <c:numCache>
                <c:formatCode>#,##0.0</c:formatCode>
                <c:ptCount val="493"/>
                <c:pt idx="0">
                  <c:v>18.765658699999999</c:v>
                </c:pt>
                <c:pt idx="1">
                  <c:v>12.417983899999999</c:v>
                </c:pt>
                <c:pt idx="2">
                  <c:v>13.408711500000001</c:v>
                </c:pt>
                <c:pt idx="3">
                  <c:v>6.4742239000000001</c:v>
                </c:pt>
                <c:pt idx="4">
                  <c:v>16.081643799999998</c:v>
                </c:pt>
                <c:pt idx="5">
                  <c:v>9.1768529999999995</c:v>
                </c:pt>
                <c:pt idx="6">
                  <c:v>12.107456000000001</c:v>
                </c:pt>
                <c:pt idx="7">
                  <c:v>7.7499909000000002</c:v>
                </c:pt>
                <c:pt idx="8">
                  <c:v>21.263525399999999</c:v>
                </c:pt>
                <c:pt idx="9">
                  <c:v>8.0155510999999997</c:v>
                </c:pt>
                <c:pt idx="10">
                  <c:v>10.134022999999999</c:v>
                </c:pt>
                <c:pt idx="11">
                  <c:v>20.6462431</c:v>
                </c:pt>
                <c:pt idx="12">
                  <c:v>22.4083331</c:v>
                </c:pt>
                <c:pt idx="13">
                  <c:v>46.242026299999999</c:v>
                </c:pt>
                <c:pt idx="14">
                  <c:v>20.963123400000001</c:v>
                </c:pt>
                <c:pt idx="15">
                  <c:v>20.468052700000001</c:v>
                </c:pt>
                <c:pt idx="16">
                  <c:v>17.915496900000001</c:v>
                </c:pt>
                <c:pt idx="17">
                  <c:v>19.547059099999998</c:v>
                </c:pt>
                <c:pt idx="18">
                  <c:v>13.147019200000001</c:v>
                </c:pt>
                <c:pt idx="19">
                  <c:v>13.594208099999999</c:v>
                </c:pt>
                <c:pt idx="20">
                  <c:v>10.888125799999999</c:v>
                </c:pt>
                <c:pt idx="21">
                  <c:v>63.165393399999999</c:v>
                </c:pt>
                <c:pt idx="22">
                  <c:v>33.2209675</c:v>
                </c:pt>
                <c:pt idx="23">
                  <c:v>40.865937070000001</c:v>
                </c:pt>
                <c:pt idx="24">
                  <c:v>14.561939499999999</c:v>
                </c:pt>
                <c:pt idx="25">
                  <c:v>14.744909099999999</c:v>
                </c:pt>
                <c:pt idx="26">
                  <c:v>18.000741099999999</c:v>
                </c:pt>
                <c:pt idx="27">
                  <c:v>13.324381199999999</c:v>
                </c:pt>
                <c:pt idx="28">
                  <c:v>6.4637282999999996</c:v>
                </c:pt>
                <c:pt idx="29">
                  <c:v>7.5300377000000003</c:v>
                </c:pt>
                <c:pt idx="30">
                  <c:v>10.4937033</c:v>
                </c:pt>
                <c:pt idx="31">
                  <c:v>13.7480329</c:v>
                </c:pt>
                <c:pt idx="32">
                  <c:v>24.348028899999999</c:v>
                </c:pt>
                <c:pt idx="33">
                  <c:v>9.2539133000000007</c:v>
                </c:pt>
                <c:pt idx="34">
                  <c:v>8.3360412000000004</c:v>
                </c:pt>
                <c:pt idx="35">
                  <c:v>5.5858258999999997</c:v>
                </c:pt>
                <c:pt idx="36">
                  <c:v>8.3064288879999992</c:v>
                </c:pt>
                <c:pt idx="37">
                  <c:v>8.6309462000000003</c:v>
                </c:pt>
                <c:pt idx="38">
                  <c:v>7.4185847499999999</c:v>
                </c:pt>
                <c:pt idx="39">
                  <c:v>8.0553284999999999</c:v>
                </c:pt>
                <c:pt idx="40">
                  <c:v>6.1330514999999997</c:v>
                </c:pt>
                <c:pt idx="41">
                  <c:v>8.5679864000000006</c:v>
                </c:pt>
                <c:pt idx="42">
                  <c:v>10.768708</c:v>
                </c:pt>
                <c:pt idx="43">
                  <c:v>15.9827213</c:v>
                </c:pt>
                <c:pt idx="44">
                  <c:v>11.4640363</c:v>
                </c:pt>
                <c:pt idx="45">
                  <c:v>13.422454200000001</c:v>
                </c:pt>
                <c:pt idx="46">
                  <c:v>12.9356635</c:v>
                </c:pt>
                <c:pt idx="47">
                  <c:v>8.5918288</c:v>
                </c:pt>
                <c:pt idx="48">
                  <c:v>9.0403555000000004</c:v>
                </c:pt>
                <c:pt idx="49">
                  <c:v>7.1153702000000001</c:v>
                </c:pt>
                <c:pt idx="50">
                  <c:v>10.2742337</c:v>
                </c:pt>
                <c:pt idx="51">
                  <c:v>13.5435572</c:v>
                </c:pt>
                <c:pt idx="52">
                  <c:v>7.4475049999999996</c:v>
                </c:pt>
                <c:pt idx="53">
                  <c:v>11.076332300000001</c:v>
                </c:pt>
                <c:pt idx="54">
                  <c:v>24.810864299999999</c:v>
                </c:pt>
                <c:pt idx="55">
                  <c:v>18.1626358</c:v>
                </c:pt>
                <c:pt idx="56">
                  <c:v>10.879132999999999</c:v>
                </c:pt>
                <c:pt idx="57">
                  <c:v>7.6941215999999999</c:v>
                </c:pt>
                <c:pt idx="58">
                  <c:v>13.521692699999999</c:v>
                </c:pt>
                <c:pt idx="59">
                  <c:v>7.0288335999999996</c:v>
                </c:pt>
                <c:pt idx="60">
                  <c:v>12.5247805</c:v>
                </c:pt>
                <c:pt idx="61">
                  <c:v>8.6438872999999994</c:v>
                </c:pt>
                <c:pt idx="62">
                  <c:v>5.3244175</c:v>
                </c:pt>
                <c:pt idx="63">
                  <c:v>5.8723248000000003</c:v>
                </c:pt>
                <c:pt idx="64">
                  <c:v>8.0470881999999992</c:v>
                </c:pt>
                <c:pt idx="65">
                  <c:v>4.4532957</c:v>
                </c:pt>
                <c:pt idx="66">
                  <c:v>4.0281928999999996</c:v>
                </c:pt>
                <c:pt idx="67">
                  <c:v>5.1475255000000004</c:v>
                </c:pt>
                <c:pt idx="68">
                  <c:v>4.4682408999999996</c:v>
                </c:pt>
                <c:pt idx="69">
                  <c:v>7.0234547999999997</c:v>
                </c:pt>
                <c:pt idx="70">
                  <c:v>4.9333255999999999</c:v>
                </c:pt>
                <c:pt idx="71">
                  <c:v>87.170761299999995</c:v>
                </c:pt>
                <c:pt idx="72">
                  <c:v>72.134156700000005</c:v>
                </c:pt>
                <c:pt idx="73">
                  <c:v>50.834989700000001</c:v>
                </c:pt>
                <c:pt idx="74">
                  <c:v>28.339205700000001</c:v>
                </c:pt>
                <c:pt idx="75">
                  <c:v>48.952821700000001</c:v>
                </c:pt>
                <c:pt idx="76">
                  <c:v>27.3778893</c:v>
                </c:pt>
                <c:pt idx="77">
                  <c:v>15.972308699999999</c:v>
                </c:pt>
                <c:pt idx="78">
                  <c:v>10.404619</c:v>
                </c:pt>
                <c:pt idx="79">
                  <c:v>12.9037259</c:v>
                </c:pt>
                <c:pt idx="80">
                  <c:v>8.5373605000000001</c:v>
                </c:pt>
                <c:pt idx="81">
                  <c:v>14.314265799999999</c:v>
                </c:pt>
                <c:pt idx="82">
                  <c:v>6.5347995000000001</c:v>
                </c:pt>
                <c:pt idx="83">
                  <c:v>8.4814608000000007</c:v>
                </c:pt>
                <c:pt idx="84">
                  <c:v>7.0230034000000003</c:v>
                </c:pt>
                <c:pt idx="85">
                  <c:v>11.224867</c:v>
                </c:pt>
                <c:pt idx="86">
                  <c:v>7.8460292000000003</c:v>
                </c:pt>
                <c:pt idx="87">
                  <c:v>18.082228499999999</c:v>
                </c:pt>
                <c:pt idx="88">
                  <c:v>23.568832700000002</c:v>
                </c:pt>
                <c:pt idx="89">
                  <c:v>7.1365483000000003</c:v>
                </c:pt>
                <c:pt idx="90">
                  <c:v>6.0908965999999998</c:v>
                </c:pt>
                <c:pt idx="91">
                  <c:v>5.7114181000000004</c:v>
                </c:pt>
                <c:pt idx="92">
                  <c:v>8.2527238999999994</c:v>
                </c:pt>
                <c:pt idx="93">
                  <c:v>5.4309684999999996</c:v>
                </c:pt>
                <c:pt idx="94">
                  <c:v>10.002978799999999</c:v>
                </c:pt>
                <c:pt idx="95">
                  <c:v>5.9130456999999996</c:v>
                </c:pt>
                <c:pt idx="96">
                  <c:v>6.4124331999999997</c:v>
                </c:pt>
                <c:pt idx="97">
                  <c:v>4.8017256000000001</c:v>
                </c:pt>
                <c:pt idx="98">
                  <c:v>11.514526099999999</c:v>
                </c:pt>
                <c:pt idx="99">
                  <c:v>9.9780113999999998</c:v>
                </c:pt>
                <c:pt idx="100">
                  <c:v>6.0982976000000004</c:v>
                </c:pt>
                <c:pt idx="101">
                  <c:v>3.3480512</c:v>
                </c:pt>
                <c:pt idx="102">
                  <c:v>4.1298272000000003</c:v>
                </c:pt>
                <c:pt idx="103">
                  <c:v>5.2021971000000002</c:v>
                </c:pt>
                <c:pt idx="104">
                  <c:v>12.2604703</c:v>
                </c:pt>
                <c:pt idx="105">
                  <c:v>12.039941499999999</c:v>
                </c:pt>
                <c:pt idx="106">
                  <c:v>8.5240887000000001</c:v>
                </c:pt>
                <c:pt idx="107">
                  <c:v>5.3862930000000002</c:v>
                </c:pt>
                <c:pt idx="108">
                  <c:v>5.3810131999999999</c:v>
                </c:pt>
                <c:pt idx="109">
                  <c:v>8.5541263000000001</c:v>
                </c:pt>
                <c:pt idx="110">
                  <c:v>5.8803302999999998</c:v>
                </c:pt>
                <c:pt idx="111">
                  <c:v>8.0765404000000007</c:v>
                </c:pt>
                <c:pt idx="112">
                  <c:v>5.6299580000000002</c:v>
                </c:pt>
                <c:pt idx="113">
                  <c:v>6.8508408000000003</c:v>
                </c:pt>
                <c:pt idx="114">
                  <c:v>9.3066402999999998</c:v>
                </c:pt>
                <c:pt idx="115">
                  <c:v>8.2261638999999995</c:v>
                </c:pt>
                <c:pt idx="116">
                  <c:v>4.4106183000000003</c:v>
                </c:pt>
                <c:pt idx="117">
                  <c:v>6.6284033999999998</c:v>
                </c:pt>
                <c:pt idx="118">
                  <c:v>3.5966613000000001</c:v>
                </c:pt>
                <c:pt idx="119">
                  <c:v>4.3537429999999997</c:v>
                </c:pt>
                <c:pt idx="120">
                  <c:v>4.1184738000000003</c:v>
                </c:pt>
                <c:pt idx="121">
                  <c:v>4.0330313999999996</c:v>
                </c:pt>
                <c:pt idx="122">
                  <c:v>5.0954072999999998</c:v>
                </c:pt>
                <c:pt idx="123">
                  <c:v>4.5644679000000004</c:v>
                </c:pt>
                <c:pt idx="124">
                  <c:v>8.6362550999999996</c:v>
                </c:pt>
                <c:pt idx="125">
                  <c:v>13.893269500000001</c:v>
                </c:pt>
                <c:pt idx="126">
                  <c:v>7.2932839999999999</c:v>
                </c:pt>
                <c:pt idx="127">
                  <c:v>10.3800215</c:v>
                </c:pt>
                <c:pt idx="128">
                  <c:v>11.5001175</c:v>
                </c:pt>
                <c:pt idx="129">
                  <c:v>3.8155701</c:v>
                </c:pt>
                <c:pt idx="130">
                  <c:v>8.3738969000000001</c:v>
                </c:pt>
                <c:pt idx="131">
                  <c:v>5.5095187000000001</c:v>
                </c:pt>
                <c:pt idx="132">
                  <c:v>5.3924896000000002</c:v>
                </c:pt>
                <c:pt idx="133">
                  <c:v>5.7772247999999999</c:v>
                </c:pt>
                <c:pt idx="134">
                  <c:v>11.961115100000001</c:v>
                </c:pt>
                <c:pt idx="135">
                  <c:v>6.2275254999999996</c:v>
                </c:pt>
                <c:pt idx="136">
                  <c:v>6.5209577999999997</c:v>
                </c:pt>
                <c:pt idx="137">
                  <c:v>5.9939204999999998</c:v>
                </c:pt>
                <c:pt idx="138">
                  <c:v>11.2346927</c:v>
                </c:pt>
                <c:pt idx="139">
                  <c:v>5.5476226000000004</c:v>
                </c:pt>
                <c:pt idx="140">
                  <c:v>4.5618720000000001</c:v>
                </c:pt>
                <c:pt idx="141">
                  <c:v>3.5414637</c:v>
                </c:pt>
                <c:pt idx="142">
                  <c:v>4.7394430999999999</c:v>
                </c:pt>
                <c:pt idx="143">
                  <c:v>9.0185977000000008</c:v>
                </c:pt>
                <c:pt idx="144">
                  <c:v>6.3161212999999998</c:v>
                </c:pt>
                <c:pt idx="145">
                  <c:v>4.9780021999999997</c:v>
                </c:pt>
                <c:pt idx="146">
                  <c:v>4.3648309999999997</c:v>
                </c:pt>
                <c:pt idx="147">
                  <c:v>5.6163217000000003</c:v>
                </c:pt>
                <c:pt idx="148">
                  <c:v>3.6481219999999999</c:v>
                </c:pt>
                <c:pt idx="149">
                  <c:v>5.2982284000000002</c:v>
                </c:pt>
                <c:pt idx="150">
                  <c:v>6.0470474000000003</c:v>
                </c:pt>
                <c:pt idx="151">
                  <c:v>7.5400355000000001</c:v>
                </c:pt>
                <c:pt idx="152">
                  <c:v>3.7715849000000001</c:v>
                </c:pt>
                <c:pt idx="153">
                  <c:v>9.9704577000000008</c:v>
                </c:pt>
                <c:pt idx="154">
                  <c:v>9.8849654000000005</c:v>
                </c:pt>
                <c:pt idx="155">
                  <c:v>12.4384476</c:v>
                </c:pt>
                <c:pt idx="156">
                  <c:v>13.7142062</c:v>
                </c:pt>
                <c:pt idx="157">
                  <c:v>10.5693053</c:v>
                </c:pt>
                <c:pt idx="158">
                  <c:v>4.0173769999999998</c:v>
                </c:pt>
                <c:pt idx="159">
                  <c:v>4.9398410999999998</c:v>
                </c:pt>
                <c:pt idx="160">
                  <c:v>4.6083015999999999</c:v>
                </c:pt>
                <c:pt idx="161">
                  <c:v>11.3519588</c:v>
                </c:pt>
                <c:pt idx="162">
                  <c:v>6.7736651999999999</c:v>
                </c:pt>
                <c:pt idx="163">
                  <c:v>5.3949765000000003</c:v>
                </c:pt>
                <c:pt idx="164">
                  <c:v>4.8929182000000004</c:v>
                </c:pt>
                <c:pt idx="165">
                  <c:v>7.9605142999999998</c:v>
                </c:pt>
                <c:pt idx="166">
                  <c:v>4.6126474999999996</c:v>
                </c:pt>
                <c:pt idx="167">
                  <c:v>54.339811699999998</c:v>
                </c:pt>
                <c:pt idx="168">
                  <c:v>54.280182600000003</c:v>
                </c:pt>
                <c:pt idx="169">
                  <c:v>27.786713500000001</c:v>
                </c:pt>
                <c:pt idx="170">
                  <c:v>33.364110400000001</c:v>
                </c:pt>
                <c:pt idx="171">
                  <c:v>18.968104100000001</c:v>
                </c:pt>
                <c:pt idx="172">
                  <c:v>32.315416200000001</c:v>
                </c:pt>
                <c:pt idx="173">
                  <c:v>23.3631232</c:v>
                </c:pt>
                <c:pt idx="174">
                  <c:v>12.2645515</c:v>
                </c:pt>
                <c:pt idx="175">
                  <c:v>10.7968384</c:v>
                </c:pt>
                <c:pt idx="176">
                  <c:v>7.2456943999999996</c:v>
                </c:pt>
                <c:pt idx="177">
                  <c:v>4.2769652000000002</c:v>
                </c:pt>
                <c:pt idx="178">
                  <c:v>3.9871091000000001</c:v>
                </c:pt>
                <c:pt idx="179">
                  <c:v>12.1216954</c:v>
                </c:pt>
                <c:pt idx="180">
                  <c:v>13.536766500000001</c:v>
                </c:pt>
                <c:pt idx="181">
                  <c:v>11.032746400000001</c:v>
                </c:pt>
                <c:pt idx="182">
                  <c:v>7.7946759999999999</c:v>
                </c:pt>
                <c:pt idx="183">
                  <c:v>5.3498381000000004</c:v>
                </c:pt>
                <c:pt idx="184">
                  <c:v>6.7356682000000001</c:v>
                </c:pt>
                <c:pt idx="185">
                  <c:v>5.389106</c:v>
                </c:pt>
                <c:pt idx="186">
                  <c:v>7.7835090999999998</c:v>
                </c:pt>
                <c:pt idx="187">
                  <c:v>309.68681020000002</c:v>
                </c:pt>
                <c:pt idx="188">
                  <c:v>4.7065526999999996</c:v>
                </c:pt>
                <c:pt idx="189">
                  <c:v>12.9594688</c:v>
                </c:pt>
                <c:pt idx="190">
                  <c:v>7.8960482000000001</c:v>
                </c:pt>
                <c:pt idx="191">
                  <c:v>9.7459430000000005</c:v>
                </c:pt>
                <c:pt idx="192">
                  <c:v>5.8577702</c:v>
                </c:pt>
                <c:pt idx="193">
                  <c:v>7.4853303999999996</c:v>
                </c:pt>
                <c:pt idx="194">
                  <c:v>7.8844909000000003</c:v>
                </c:pt>
                <c:pt idx="195">
                  <c:v>6.9296986</c:v>
                </c:pt>
                <c:pt idx="196">
                  <c:v>3.9993319000000001</c:v>
                </c:pt>
                <c:pt idx="197">
                  <c:v>3.5501537999999999</c:v>
                </c:pt>
                <c:pt idx="198">
                  <c:v>3.0155411999999999</c:v>
                </c:pt>
                <c:pt idx="199">
                  <c:v>8.6803258000000003</c:v>
                </c:pt>
                <c:pt idx="200">
                  <c:v>3.9089071</c:v>
                </c:pt>
                <c:pt idx="201">
                  <c:v>5.4538342999999996</c:v>
                </c:pt>
                <c:pt idx="202">
                  <c:v>4.1966079000000001</c:v>
                </c:pt>
                <c:pt idx="203">
                  <c:v>3.2109003</c:v>
                </c:pt>
                <c:pt idx="204">
                  <c:v>4.0887900999999998</c:v>
                </c:pt>
                <c:pt idx="205">
                  <c:v>4.1540001999999996</c:v>
                </c:pt>
                <c:pt idx="206">
                  <c:v>3.3902806999999999</c:v>
                </c:pt>
                <c:pt idx="207">
                  <c:v>3.1181663999999998</c:v>
                </c:pt>
                <c:pt idx="208">
                  <c:v>3.7800821</c:v>
                </c:pt>
                <c:pt idx="209">
                  <c:v>4.1137376999999997</c:v>
                </c:pt>
                <c:pt idx="210">
                  <c:v>3.3951749000000002</c:v>
                </c:pt>
                <c:pt idx="211">
                  <c:v>3.0744462000000001</c:v>
                </c:pt>
                <c:pt idx="212">
                  <c:v>4.0040870999999996</c:v>
                </c:pt>
                <c:pt idx="213">
                  <c:v>5.2459626999999998</c:v>
                </c:pt>
                <c:pt idx="214">
                  <c:v>3.9804446000000002</c:v>
                </c:pt>
                <c:pt idx="215">
                  <c:v>5.8104619</c:v>
                </c:pt>
                <c:pt idx="216">
                  <c:v>8.7455879000000003</c:v>
                </c:pt>
                <c:pt idx="217">
                  <c:v>4.4766500000000002</c:v>
                </c:pt>
                <c:pt idx="218">
                  <c:v>5.3097618999999998</c:v>
                </c:pt>
                <c:pt idx="219">
                  <c:v>4.7054295000000002</c:v>
                </c:pt>
                <c:pt idx="220">
                  <c:v>3.3537851000000001</c:v>
                </c:pt>
                <c:pt idx="221">
                  <c:v>3.2708761000000002</c:v>
                </c:pt>
                <c:pt idx="222">
                  <c:v>2.7703926999999999</c:v>
                </c:pt>
                <c:pt idx="223">
                  <c:v>4.4140841000000002</c:v>
                </c:pt>
                <c:pt idx="224">
                  <c:v>4.3002772</c:v>
                </c:pt>
                <c:pt idx="225">
                  <c:v>6.3049964000000003</c:v>
                </c:pt>
                <c:pt idx="226">
                  <c:v>2.9769898000000001</c:v>
                </c:pt>
                <c:pt idx="227">
                  <c:v>2.8417157</c:v>
                </c:pt>
                <c:pt idx="228">
                  <c:v>2.5518350999999999</c:v>
                </c:pt>
                <c:pt idx="229">
                  <c:v>3.1102552999999999</c:v>
                </c:pt>
                <c:pt idx="230">
                  <c:v>2.2956541000000001</c:v>
                </c:pt>
                <c:pt idx="231">
                  <c:v>4.6794767999999998</c:v>
                </c:pt>
                <c:pt idx="232">
                  <c:v>3.3987989000000001</c:v>
                </c:pt>
                <c:pt idx="233">
                  <c:v>4.3329820000000003</c:v>
                </c:pt>
                <c:pt idx="234">
                  <c:v>3.0422227999999998</c:v>
                </c:pt>
                <c:pt idx="235">
                  <c:v>4.9710065999999999</c:v>
                </c:pt>
                <c:pt idx="236">
                  <c:v>70.571718599999997</c:v>
                </c:pt>
                <c:pt idx="237">
                  <c:v>38.433410299999998</c:v>
                </c:pt>
                <c:pt idx="238">
                  <c:v>13.2528784</c:v>
                </c:pt>
                <c:pt idx="239">
                  <c:v>14.236451600000001</c:v>
                </c:pt>
                <c:pt idx="240">
                  <c:v>8.2918377999999997</c:v>
                </c:pt>
                <c:pt idx="241">
                  <c:v>16.1575399</c:v>
                </c:pt>
                <c:pt idx="242">
                  <c:v>32.187329699999999</c:v>
                </c:pt>
                <c:pt idx="243">
                  <c:v>9.1726185000000005</c:v>
                </c:pt>
                <c:pt idx="244">
                  <c:v>6.3837183</c:v>
                </c:pt>
                <c:pt idx="245">
                  <c:v>8.3158121000000005</c:v>
                </c:pt>
                <c:pt idx="246">
                  <c:v>5.7716184999999998</c:v>
                </c:pt>
                <c:pt idx="247">
                  <c:v>7.7476957999999998</c:v>
                </c:pt>
                <c:pt idx="248">
                  <c:v>8.4144774000000009</c:v>
                </c:pt>
                <c:pt idx="249">
                  <c:v>4.0812486000000003</c:v>
                </c:pt>
                <c:pt idx="250">
                  <c:v>6.375915</c:v>
                </c:pt>
                <c:pt idx="251">
                  <c:v>10.2991581</c:v>
                </c:pt>
                <c:pt idx="252">
                  <c:v>6.5314914000000002</c:v>
                </c:pt>
                <c:pt idx="253">
                  <c:v>4.5204902000000002</c:v>
                </c:pt>
                <c:pt idx="254">
                  <c:v>6.6331476</c:v>
                </c:pt>
                <c:pt idx="255">
                  <c:v>3.7127433000000001</c:v>
                </c:pt>
                <c:pt idx="256">
                  <c:v>8.9673143</c:v>
                </c:pt>
                <c:pt idx="257">
                  <c:v>6.4708541999999998</c:v>
                </c:pt>
                <c:pt idx="258">
                  <c:v>6.5580093000000002</c:v>
                </c:pt>
                <c:pt idx="259">
                  <c:v>9.3643315000000005</c:v>
                </c:pt>
                <c:pt idx="260">
                  <c:v>7.5103638999999998</c:v>
                </c:pt>
                <c:pt idx="261">
                  <c:v>3.3080308</c:v>
                </c:pt>
                <c:pt idx="262">
                  <c:v>2.7801895999999999</c:v>
                </c:pt>
                <c:pt idx="263">
                  <c:v>3.7467666999999998</c:v>
                </c:pt>
                <c:pt idx="264">
                  <c:v>3.7784795999999998</c:v>
                </c:pt>
                <c:pt idx="265">
                  <c:v>2.1889796000000001</c:v>
                </c:pt>
                <c:pt idx="266">
                  <c:v>2.4040091000000001</c:v>
                </c:pt>
                <c:pt idx="267">
                  <c:v>2.1967620000000001</c:v>
                </c:pt>
                <c:pt idx="268">
                  <c:v>2.9445613000000002</c:v>
                </c:pt>
                <c:pt idx="269">
                  <c:v>4.5088613999999998</c:v>
                </c:pt>
                <c:pt idx="270">
                  <c:v>2.9900788</c:v>
                </c:pt>
                <c:pt idx="271">
                  <c:v>4.5317043999999997</c:v>
                </c:pt>
                <c:pt idx="272">
                  <c:v>2.3501482999999999</c:v>
                </c:pt>
                <c:pt idx="273">
                  <c:v>4.8608058999999999</c:v>
                </c:pt>
                <c:pt idx="274">
                  <c:v>4.3170532000000001</c:v>
                </c:pt>
                <c:pt idx="275">
                  <c:v>2.5430217000000002</c:v>
                </c:pt>
                <c:pt idx="276">
                  <c:v>4.8088357999999998</c:v>
                </c:pt>
                <c:pt idx="277">
                  <c:v>4.9057418999999998</c:v>
                </c:pt>
                <c:pt idx="278">
                  <c:v>3.8395573000000001</c:v>
                </c:pt>
                <c:pt idx="279">
                  <c:v>3.7919958999999999</c:v>
                </c:pt>
                <c:pt idx="280">
                  <c:v>2.3152118000000002</c:v>
                </c:pt>
                <c:pt idx="281">
                  <c:v>3.1202537000000001</c:v>
                </c:pt>
                <c:pt idx="282">
                  <c:v>3.6246292000000002</c:v>
                </c:pt>
                <c:pt idx="283">
                  <c:v>2.7291626</c:v>
                </c:pt>
                <c:pt idx="284">
                  <c:v>1.7294836</c:v>
                </c:pt>
                <c:pt idx="285">
                  <c:v>1.9839897</c:v>
                </c:pt>
                <c:pt idx="286">
                  <c:v>3.0620721999999998</c:v>
                </c:pt>
                <c:pt idx="287">
                  <c:v>6.1798082000000001</c:v>
                </c:pt>
                <c:pt idx="288">
                  <c:v>4.2290511000000004</c:v>
                </c:pt>
                <c:pt idx="289">
                  <c:v>4.3564631</c:v>
                </c:pt>
                <c:pt idx="290">
                  <c:v>3.1187583999999999</c:v>
                </c:pt>
                <c:pt idx="291">
                  <c:v>3.1695555</c:v>
                </c:pt>
                <c:pt idx="292">
                  <c:v>5.1670759999999998</c:v>
                </c:pt>
                <c:pt idx="293">
                  <c:v>4.1422268999999998</c:v>
                </c:pt>
                <c:pt idx="294">
                  <c:v>1.6317752999999999</c:v>
                </c:pt>
                <c:pt idx="295">
                  <c:v>3.1870378000000001</c:v>
                </c:pt>
                <c:pt idx="296">
                  <c:v>2.4877530000000001</c:v>
                </c:pt>
                <c:pt idx="297">
                  <c:v>1.5601932999999999</c:v>
                </c:pt>
                <c:pt idx="298">
                  <c:v>1.7678906999999999</c:v>
                </c:pt>
                <c:pt idx="299">
                  <c:v>2.6578598000000002</c:v>
                </c:pt>
                <c:pt idx="300">
                  <c:v>2.3817713999999999</c:v>
                </c:pt>
                <c:pt idx="301">
                  <c:v>2.2238273999999998</c:v>
                </c:pt>
                <c:pt idx="302">
                  <c:v>3.2793535999999999</c:v>
                </c:pt>
                <c:pt idx="303">
                  <c:v>2.1111404</c:v>
                </c:pt>
                <c:pt idx="304">
                  <c:v>5.3959953000000001</c:v>
                </c:pt>
                <c:pt idx="305">
                  <c:v>3.4861479000000002</c:v>
                </c:pt>
                <c:pt idx="306">
                  <c:v>2.0542631</c:v>
                </c:pt>
                <c:pt idx="307">
                  <c:v>8.6715263999999994</c:v>
                </c:pt>
                <c:pt idx="308">
                  <c:v>3.3243064000000002</c:v>
                </c:pt>
                <c:pt idx="309">
                  <c:v>2.3893958</c:v>
                </c:pt>
                <c:pt idx="310">
                  <c:v>2.2271809999999999</c:v>
                </c:pt>
                <c:pt idx="311">
                  <c:v>3.1079053999999999</c:v>
                </c:pt>
                <c:pt idx="312">
                  <c:v>1.7128654000000001</c:v>
                </c:pt>
                <c:pt idx="313">
                  <c:v>1.9540470999999999</c:v>
                </c:pt>
                <c:pt idx="314">
                  <c:v>1.9340903</c:v>
                </c:pt>
                <c:pt idx="315">
                  <c:v>1.5312942</c:v>
                </c:pt>
                <c:pt idx="316">
                  <c:v>5.2656744</c:v>
                </c:pt>
                <c:pt idx="317">
                  <c:v>3.4153712999999999</c:v>
                </c:pt>
                <c:pt idx="318">
                  <c:v>6.5598879500000002</c:v>
                </c:pt>
                <c:pt idx="319">
                  <c:v>6.8120801999999996</c:v>
                </c:pt>
                <c:pt idx="320">
                  <c:v>3.8727535</c:v>
                </c:pt>
                <c:pt idx="321">
                  <c:v>3.7724736999999999</c:v>
                </c:pt>
                <c:pt idx="322">
                  <c:v>3.0368067000000001</c:v>
                </c:pt>
                <c:pt idx="323">
                  <c:v>3.7293701000000001</c:v>
                </c:pt>
                <c:pt idx="324">
                  <c:v>3.7960391000000002</c:v>
                </c:pt>
                <c:pt idx="325">
                  <c:v>3.1063094000000002</c:v>
                </c:pt>
                <c:pt idx="326">
                  <c:v>3.1709011</c:v>
                </c:pt>
                <c:pt idx="327">
                  <c:v>2.7105988000000001</c:v>
                </c:pt>
                <c:pt idx="328">
                  <c:v>3.0747049999999998</c:v>
                </c:pt>
                <c:pt idx="329">
                  <c:v>2.4938992999999998</c:v>
                </c:pt>
                <c:pt idx="330">
                  <c:v>3.6969451000000002</c:v>
                </c:pt>
                <c:pt idx="331">
                  <c:v>4.4077874000000001</c:v>
                </c:pt>
                <c:pt idx="332">
                  <c:v>2.5029748000000001</c:v>
                </c:pt>
                <c:pt idx="333">
                  <c:v>4.9484206999999998</c:v>
                </c:pt>
                <c:pt idx="334">
                  <c:v>4.1473506999999996</c:v>
                </c:pt>
                <c:pt idx="335">
                  <c:v>4.1092151000000001</c:v>
                </c:pt>
                <c:pt idx="336">
                  <c:v>7.6461962000000003</c:v>
                </c:pt>
                <c:pt idx="337">
                  <c:v>6.6835604000000002</c:v>
                </c:pt>
                <c:pt idx="338">
                  <c:v>11.8783241</c:v>
                </c:pt>
                <c:pt idx="339">
                  <c:v>15.990554100000001</c:v>
                </c:pt>
                <c:pt idx="340">
                  <c:v>9.7206457999999998</c:v>
                </c:pt>
                <c:pt idx="341">
                  <c:v>6.4796956999999997</c:v>
                </c:pt>
                <c:pt idx="342">
                  <c:v>4.3639635999999999</c:v>
                </c:pt>
                <c:pt idx="343">
                  <c:v>3.1231570999999998</c:v>
                </c:pt>
                <c:pt idx="344">
                  <c:v>6.8897361999999998</c:v>
                </c:pt>
                <c:pt idx="345">
                  <c:v>9.9033232000000009</c:v>
                </c:pt>
                <c:pt idx="346">
                  <c:v>9.3559628000000004</c:v>
                </c:pt>
                <c:pt idx="347">
                  <c:v>15.751999400000001</c:v>
                </c:pt>
                <c:pt idx="348">
                  <c:v>9.7374232999999997</c:v>
                </c:pt>
                <c:pt idx="349">
                  <c:v>5.7938529000000001</c:v>
                </c:pt>
                <c:pt idx="350">
                  <c:v>6.3374309000000002</c:v>
                </c:pt>
                <c:pt idx="351">
                  <c:v>5.9930870000000001</c:v>
                </c:pt>
                <c:pt idx="352">
                  <c:v>6.6596837000000004</c:v>
                </c:pt>
                <c:pt idx="353">
                  <c:v>6.6702943000000001</c:v>
                </c:pt>
                <c:pt idx="354">
                  <c:v>4.9359808000000003</c:v>
                </c:pt>
                <c:pt idx="355">
                  <c:v>6.8188751999999999</c:v>
                </c:pt>
                <c:pt idx="356">
                  <c:v>5.2989626999999997</c:v>
                </c:pt>
                <c:pt idx="357">
                  <c:v>5.7836724999999998</c:v>
                </c:pt>
                <c:pt idx="358">
                  <c:v>3.6383956</c:v>
                </c:pt>
                <c:pt idx="359">
                  <c:v>3.8777439</c:v>
                </c:pt>
                <c:pt idx="360">
                  <c:v>13.163759900000001</c:v>
                </c:pt>
                <c:pt idx="361">
                  <c:v>12.194570000000001</c:v>
                </c:pt>
                <c:pt idx="362">
                  <c:v>6.7275346000000003</c:v>
                </c:pt>
                <c:pt idx="363">
                  <c:v>6.0646421999999998</c:v>
                </c:pt>
                <c:pt idx="364">
                  <c:v>11.430374199999999</c:v>
                </c:pt>
                <c:pt idx="365">
                  <c:v>8.9346432</c:v>
                </c:pt>
                <c:pt idx="366">
                  <c:v>4.5092365000000001</c:v>
                </c:pt>
                <c:pt idx="367">
                  <c:v>8.2945130000000002</c:v>
                </c:pt>
                <c:pt idx="368">
                  <c:v>7.4084456000000003</c:v>
                </c:pt>
                <c:pt idx="369">
                  <c:v>7.3817066000000002</c:v>
                </c:pt>
                <c:pt idx="370">
                  <c:v>3.4434912</c:v>
                </c:pt>
                <c:pt idx="371">
                  <c:v>9.7073006999999993</c:v>
                </c:pt>
                <c:pt idx="372">
                  <c:v>5.2638908000000004</c:v>
                </c:pt>
                <c:pt idx="373">
                  <c:v>7.3393300000000004</c:v>
                </c:pt>
                <c:pt idx="374">
                  <c:v>10.146198500000001</c:v>
                </c:pt>
                <c:pt idx="375">
                  <c:v>13.662334</c:v>
                </c:pt>
                <c:pt idx="376">
                  <c:v>10.751773304</c:v>
                </c:pt>
                <c:pt idx="377">
                  <c:v>6.6574369999999998</c:v>
                </c:pt>
                <c:pt idx="378">
                  <c:v>11.729107900000001</c:v>
                </c:pt>
                <c:pt idx="379">
                  <c:v>12.920254</c:v>
                </c:pt>
                <c:pt idx="380">
                  <c:v>17.335941800000001</c:v>
                </c:pt>
                <c:pt idx="381">
                  <c:v>48.5216481</c:v>
                </c:pt>
                <c:pt idx="382">
                  <c:v>49.067028700000002</c:v>
                </c:pt>
                <c:pt idx="383">
                  <c:v>21.798728499999999</c:v>
                </c:pt>
                <c:pt idx="384">
                  <c:v>25.285436600000001</c:v>
                </c:pt>
                <c:pt idx="385">
                  <c:v>12.472481500000001</c:v>
                </c:pt>
                <c:pt idx="386">
                  <c:v>12.0308926</c:v>
                </c:pt>
                <c:pt idx="387">
                  <c:v>16.11285595</c:v>
                </c:pt>
                <c:pt idx="388">
                  <c:v>10.043462399999999</c:v>
                </c:pt>
                <c:pt idx="389">
                  <c:v>8.6611849999999997</c:v>
                </c:pt>
                <c:pt idx="390">
                  <c:v>5.6817905</c:v>
                </c:pt>
                <c:pt idx="391">
                  <c:v>10.6990836</c:v>
                </c:pt>
                <c:pt idx="392">
                  <c:v>10.4666256</c:v>
                </c:pt>
                <c:pt idx="393">
                  <c:v>10.2355561</c:v>
                </c:pt>
                <c:pt idx="394">
                  <c:v>21.9380311</c:v>
                </c:pt>
                <c:pt idx="395">
                  <c:v>12.7117424</c:v>
                </c:pt>
                <c:pt idx="396">
                  <c:v>7.7347976000000003</c:v>
                </c:pt>
                <c:pt idx="397">
                  <c:v>6.7813043000000004</c:v>
                </c:pt>
                <c:pt idx="398">
                  <c:v>5.9093030000000004</c:v>
                </c:pt>
                <c:pt idx="399">
                  <c:v>6.3779548000000004</c:v>
                </c:pt>
                <c:pt idx="400">
                  <c:v>5.0750326000000001</c:v>
                </c:pt>
                <c:pt idx="401">
                  <c:v>4.0960938000000002</c:v>
                </c:pt>
                <c:pt idx="402">
                  <c:v>4.9646328999999998</c:v>
                </c:pt>
                <c:pt idx="403">
                  <c:v>7.1095690999999999</c:v>
                </c:pt>
                <c:pt idx="404">
                  <c:v>6.6052331999999998</c:v>
                </c:pt>
                <c:pt idx="405">
                  <c:v>5.6144543999999996</c:v>
                </c:pt>
                <c:pt idx="406">
                  <c:v>3.6559327000000001</c:v>
                </c:pt>
                <c:pt idx="407">
                  <c:v>3.9285885999999999</c:v>
                </c:pt>
                <c:pt idx="408">
                  <c:v>3.1205378000000001</c:v>
                </c:pt>
                <c:pt idx="409">
                  <c:v>5.2381555000000004</c:v>
                </c:pt>
                <c:pt idx="410">
                  <c:v>5.2247231999999997</c:v>
                </c:pt>
                <c:pt idx="411">
                  <c:v>3.7856407000000001</c:v>
                </c:pt>
                <c:pt idx="412">
                  <c:v>3.2504925999999998</c:v>
                </c:pt>
                <c:pt idx="413">
                  <c:v>4.5059338999999996</c:v>
                </c:pt>
                <c:pt idx="414">
                  <c:v>5.8510461999999999</c:v>
                </c:pt>
                <c:pt idx="415">
                  <c:v>5.7592745000000001</c:v>
                </c:pt>
                <c:pt idx="416">
                  <c:v>4.3746260000000001</c:v>
                </c:pt>
                <c:pt idx="417">
                  <c:v>11.9640518</c:v>
                </c:pt>
                <c:pt idx="418">
                  <c:v>8.9057767000000005</c:v>
                </c:pt>
                <c:pt idx="419">
                  <c:v>15.940968099999999</c:v>
                </c:pt>
                <c:pt idx="420">
                  <c:v>35.416947399999998</c:v>
                </c:pt>
                <c:pt idx="421">
                  <c:v>11.5623264</c:v>
                </c:pt>
                <c:pt idx="422">
                  <c:v>7.3749136000000002</c:v>
                </c:pt>
                <c:pt idx="423">
                  <c:v>5.6222187999999997</c:v>
                </c:pt>
                <c:pt idx="424">
                  <c:v>7.6576959000000002</c:v>
                </c:pt>
                <c:pt idx="425">
                  <c:v>8.5058366999999997</c:v>
                </c:pt>
                <c:pt idx="426">
                  <c:v>7.5855522999999998</c:v>
                </c:pt>
                <c:pt idx="427">
                  <c:v>28.600351400000001</c:v>
                </c:pt>
                <c:pt idx="428">
                  <c:v>14.7319814</c:v>
                </c:pt>
                <c:pt idx="429">
                  <c:v>13.670047</c:v>
                </c:pt>
                <c:pt idx="430">
                  <c:v>6.0812007000000001</c:v>
                </c:pt>
                <c:pt idx="431">
                  <c:v>5.0624016999999997</c:v>
                </c:pt>
                <c:pt idx="432">
                  <c:v>8.0413578999999995</c:v>
                </c:pt>
                <c:pt idx="433">
                  <c:v>6.7883421999999998</c:v>
                </c:pt>
                <c:pt idx="434">
                  <c:v>4.3643881000000002</c:v>
                </c:pt>
                <c:pt idx="435">
                  <c:v>6.1980655000000002</c:v>
                </c:pt>
                <c:pt idx="436">
                  <c:v>3.5368974</c:v>
                </c:pt>
                <c:pt idx="437">
                  <c:v>2.9825176</c:v>
                </c:pt>
                <c:pt idx="438">
                  <c:v>4.0534905999999999</c:v>
                </c:pt>
                <c:pt idx="439">
                  <c:v>4.9379968999999999</c:v>
                </c:pt>
                <c:pt idx="440">
                  <c:v>5.8522584999999996</c:v>
                </c:pt>
                <c:pt idx="441">
                  <c:v>3.9176362999999998</c:v>
                </c:pt>
                <c:pt idx="442">
                  <c:v>5.6371411</c:v>
                </c:pt>
                <c:pt idx="443">
                  <c:v>4.7996822999999997</c:v>
                </c:pt>
                <c:pt idx="444">
                  <c:v>5.7515448999999998</c:v>
                </c:pt>
                <c:pt idx="445">
                  <c:v>3.4905672999999999</c:v>
                </c:pt>
                <c:pt idx="446">
                  <c:v>6.5751660000000003</c:v>
                </c:pt>
                <c:pt idx="447">
                  <c:v>4.9880582999999996</c:v>
                </c:pt>
                <c:pt idx="448">
                  <c:v>8.4825427999999992</c:v>
                </c:pt>
                <c:pt idx="449">
                  <c:v>3.3172755</c:v>
                </c:pt>
                <c:pt idx="450">
                  <c:v>3.8212193999999999</c:v>
                </c:pt>
                <c:pt idx="451">
                  <c:v>2.2767034000000002</c:v>
                </c:pt>
                <c:pt idx="452">
                  <c:v>5.3801367000000004</c:v>
                </c:pt>
                <c:pt idx="453">
                  <c:v>3.7662179999999998</c:v>
                </c:pt>
                <c:pt idx="454">
                  <c:v>2.8816282000000002</c:v>
                </c:pt>
                <c:pt idx="455">
                  <c:v>4.7878648999999998</c:v>
                </c:pt>
                <c:pt idx="456">
                  <c:v>5.4263101000000002</c:v>
                </c:pt>
                <c:pt idx="457">
                  <c:v>13.341829300000001</c:v>
                </c:pt>
                <c:pt idx="458">
                  <c:v>6.9591823000000002</c:v>
                </c:pt>
                <c:pt idx="459">
                  <c:v>5.5652508000000003</c:v>
                </c:pt>
                <c:pt idx="460">
                  <c:v>8.2640995000000004</c:v>
                </c:pt>
                <c:pt idx="461">
                  <c:v>4.3556074000000002</c:v>
                </c:pt>
                <c:pt idx="462">
                  <c:v>5.8364227</c:v>
                </c:pt>
                <c:pt idx="463">
                  <c:v>7.1500500999999996</c:v>
                </c:pt>
                <c:pt idx="464">
                  <c:v>4.7031954999999996</c:v>
                </c:pt>
                <c:pt idx="465">
                  <c:v>3.6516625999999999</c:v>
                </c:pt>
                <c:pt idx="466">
                  <c:v>4.6915199000000003</c:v>
                </c:pt>
                <c:pt idx="467">
                  <c:v>3.3464152999999999</c:v>
                </c:pt>
                <c:pt idx="468">
                  <c:v>2.9102931999999999</c:v>
                </c:pt>
                <c:pt idx="469">
                  <c:v>6.8194331999999998</c:v>
                </c:pt>
                <c:pt idx="470">
                  <c:v>4.5888456</c:v>
                </c:pt>
                <c:pt idx="471">
                  <c:v>5.2291325000000004</c:v>
                </c:pt>
                <c:pt idx="472">
                  <c:v>27.1138449</c:v>
                </c:pt>
                <c:pt idx="473">
                  <c:v>21.150991600000001</c:v>
                </c:pt>
                <c:pt idx="474">
                  <c:v>12.5320929</c:v>
                </c:pt>
                <c:pt idx="475">
                  <c:v>6.1919095000000004</c:v>
                </c:pt>
                <c:pt idx="476">
                  <c:v>6.0633001999999996</c:v>
                </c:pt>
                <c:pt idx="477">
                  <c:v>6.4063074999999996</c:v>
                </c:pt>
                <c:pt idx="478">
                  <c:v>4.4729785</c:v>
                </c:pt>
                <c:pt idx="479">
                  <c:v>3.7281227000000001</c:v>
                </c:pt>
                <c:pt idx="480">
                  <c:v>13.593304699999999</c:v>
                </c:pt>
                <c:pt idx="481">
                  <c:v>5.5168251000000001</c:v>
                </c:pt>
                <c:pt idx="482">
                  <c:v>5.9741549999999997</c:v>
                </c:pt>
                <c:pt idx="483">
                  <c:v>4.6362091000000003</c:v>
                </c:pt>
                <c:pt idx="484">
                  <c:v>11.5809087</c:v>
                </c:pt>
                <c:pt idx="485">
                  <c:v>8.4651054000000006</c:v>
                </c:pt>
                <c:pt idx="486">
                  <c:v>8.5281020999999999</c:v>
                </c:pt>
                <c:pt idx="487">
                  <c:v>3.7729332000000002</c:v>
                </c:pt>
                <c:pt idx="488">
                  <c:v>5.1313174999999998</c:v>
                </c:pt>
                <c:pt idx="489">
                  <c:v>3.5709713000000001</c:v>
                </c:pt>
                <c:pt idx="490">
                  <c:v>5.5800498999999997</c:v>
                </c:pt>
                <c:pt idx="491">
                  <c:v>3.9261434</c:v>
                </c:pt>
                <c:pt idx="492">
                  <c:v>5.0792599999999997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D-452F-8484-50F4FDE34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5712784"/>
        <c:axId val="382203216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Hugel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Sheet1!$A$2:$A$494</c:f>
              <c:numCache>
                <c:formatCode>yyyy"/"m"/"d;@</c:formatCode>
                <c:ptCount val="493"/>
                <c:pt idx="0">
                  <c:v>44403</c:v>
                </c:pt>
                <c:pt idx="1">
                  <c:v>44404</c:v>
                </c:pt>
                <c:pt idx="2">
                  <c:v>44405</c:v>
                </c:pt>
                <c:pt idx="3">
                  <c:v>44406</c:v>
                </c:pt>
                <c:pt idx="4">
                  <c:v>44407</c:v>
                </c:pt>
                <c:pt idx="5">
                  <c:v>44410</c:v>
                </c:pt>
                <c:pt idx="6">
                  <c:v>44411</c:v>
                </c:pt>
                <c:pt idx="7">
                  <c:v>44412</c:v>
                </c:pt>
                <c:pt idx="8">
                  <c:v>44413</c:v>
                </c:pt>
                <c:pt idx="9">
                  <c:v>44414</c:v>
                </c:pt>
                <c:pt idx="10">
                  <c:v>44417</c:v>
                </c:pt>
                <c:pt idx="11">
                  <c:v>44418</c:v>
                </c:pt>
                <c:pt idx="12">
                  <c:v>44419</c:v>
                </c:pt>
                <c:pt idx="13">
                  <c:v>44420</c:v>
                </c:pt>
                <c:pt idx="14">
                  <c:v>44421</c:v>
                </c:pt>
                <c:pt idx="15">
                  <c:v>44425</c:v>
                </c:pt>
                <c:pt idx="16">
                  <c:v>44426</c:v>
                </c:pt>
                <c:pt idx="17">
                  <c:v>44427</c:v>
                </c:pt>
                <c:pt idx="18">
                  <c:v>44428</c:v>
                </c:pt>
                <c:pt idx="19">
                  <c:v>44431</c:v>
                </c:pt>
                <c:pt idx="20">
                  <c:v>44432</c:v>
                </c:pt>
                <c:pt idx="21">
                  <c:v>44433</c:v>
                </c:pt>
                <c:pt idx="22">
                  <c:v>44434</c:v>
                </c:pt>
                <c:pt idx="23">
                  <c:v>44435</c:v>
                </c:pt>
                <c:pt idx="24">
                  <c:v>44438</c:v>
                </c:pt>
                <c:pt idx="25">
                  <c:v>44439</c:v>
                </c:pt>
                <c:pt idx="26">
                  <c:v>44440</c:v>
                </c:pt>
                <c:pt idx="27">
                  <c:v>44441</c:v>
                </c:pt>
                <c:pt idx="28">
                  <c:v>44442</c:v>
                </c:pt>
                <c:pt idx="29">
                  <c:v>44445</c:v>
                </c:pt>
                <c:pt idx="30">
                  <c:v>44446</c:v>
                </c:pt>
                <c:pt idx="31">
                  <c:v>44447</c:v>
                </c:pt>
                <c:pt idx="32">
                  <c:v>44448</c:v>
                </c:pt>
                <c:pt idx="33">
                  <c:v>44449</c:v>
                </c:pt>
                <c:pt idx="34">
                  <c:v>44452</c:v>
                </c:pt>
                <c:pt idx="35">
                  <c:v>44453</c:v>
                </c:pt>
                <c:pt idx="36">
                  <c:v>44454</c:v>
                </c:pt>
                <c:pt idx="37">
                  <c:v>44455</c:v>
                </c:pt>
                <c:pt idx="38">
                  <c:v>44456</c:v>
                </c:pt>
                <c:pt idx="39">
                  <c:v>44462</c:v>
                </c:pt>
                <c:pt idx="40">
                  <c:v>44463</c:v>
                </c:pt>
                <c:pt idx="41">
                  <c:v>44466</c:v>
                </c:pt>
                <c:pt idx="42">
                  <c:v>44467</c:v>
                </c:pt>
                <c:pt idx="43">
                  <c:v>44468</c:v>
                </c:pt>
                <c:pt idx="44">
                  <c:v>44469</c:v>
                </c:pt>
                <c:pt idx="45">
                  <c:v>44470</c:v>
                </c:pt>
                <c:pt idx="46">
                  <c:v>44474</c:v>
                </c:pt>
                <c:pt idx="47">
                  <c:v>44475</c:v>
                </c:pt>
                <c:pt idx="48">
                  <c:v>44476</c:v>
                </c:pt>
                <c:pt idx="49">
                  <c:v>44477</c:v>
                </c:pt>
                <c:pt idx="50">
                  <c:v>44481</c:v>
                </c:pt>
                <c:pt idx="51">
                  <c:v>44482</c:v>
                </c:pt>
                <c:pt idx="52">
                  <c:v>44483</c:v>
                </c:pt>
                <c:pt idx="53">
                  <c:v>44484</c:v>
                </c:pt>
                <c:pt idx="54">
                  <c:v>44487</c:v>
                </c:pt>
                <c:pt idx="55">
                  <c:v>44488</c:v>
                </c:pt>
                <c:pt idx="56">
                  <c:v>44489</c:v>
                </c:pt>
                <c:pt idx="57">
                  <c:v>44490</c:v>
                </c:pt>
                <c:pt idx="58">
                  <c:v>44491</c:v>
                </c:pt>
                <c:pt idx="59">
                  <c:v>44494</c:v>
                </c:pt>
                <c:pt idx="60">
                  <c:v>44495</c:v>
                </c:pt>
                <c:pt idx="61">
                  <c:v>44496</c:v>
                </c:pt>
                <c:pt idx="62">
                  <c:v>44497</c:v>
                </c:pt>
                <c:pt idx="63">
                  <c:v>44498</c:v>
                </c:pt>
                <c:pt idx="64">
                  <c:v>44501</c:v>
                </c:pt>
                <c:pt idx="65">
                  <c:v>44502</c:v>
                </c:pt>
                <c:pt idx="66">
                  <c:v>44503</c:v>
                </c:pt>
                <c:pt idx="67">
                  <c:v>44504</c:v>
                </c:pt>
                <c:pt idx="68">
                  <c:v>44505</c:v>
                </c:pt>
                <c:pt idx="69">
                  <c:v>44508</c:v>
                </c:pt>
                <c:pt idx="70">
                  <c:v>44509</c:v>
                </c:pt>
                <c:pt idx="71">
                  <c:v>44510</c:v>
                </c:pt>
                <c:pt idx="72">
                  <c:v>44511</c:v>
                </c:pt>
                <c:pt idx="73">
                  <c:v>44512</c:v>
                </c:pt>
                <c:pt idx="74">
                  <c:v>44515</c:v>
                </c:pt>
                <c:pt idx="75">
                  <c:v>44516</c:v>
                </c:pt>
                <c:pt idx="76">
                  <c:v>44517</c:v>
                </c:pt>
                <c:pt idx="77">
                  <c:v>44518</c:v>
                </c:pt>
                <c:pt idx="78">
                  <c:v>44519</c:v>
                </c:pt>
                <c:pt idx="79">
                  <c:v>44522</c:v>
                </c:pt>
                <c:pt idx="80">
                  <c:v>44523</c:v>
                </c:pt>
                <c:pt idx="81">
                  <c:v>44524</c:v>
                </c:pt>
                <c:pt idx="82">
                  <c:v>44525</c:v>
                </c:pt>
                <c:pt idx="83">
                  <c:v>44526</c:v>
                </c:pt>
                <c:pt idx="84">
                  <c:v>44529</c:v>
                </c:pt>
                <c:pt idx="85">
                  <c:v>44530</c:v>
                </c:pt>
                <c:pt idx="86">
                  <c:v>44531</c:v>
                </c:pt>
                <c:pt idx="87">
                  <c:v>44532</c:v>
                </c:pt>
                <c:pt idx="88">
                  <c:v>44533</c:v>
                </c:pt>
                <c:pt idx="89">
                  <c:v>44536</c:v>
                </c:pt>
                <c:pt idx="90">
                  <c:v>44537</c:v>
                </c:pt>
                <c:pt idx="91">
                  <c:v>44538</c:v>
                </c:pt>
                <c:pt idx="92">
                  <c:v>44539</c:v>
                </c:pt>
                <c:pt idx="93">
                  <c:v>44540</c:v>
                </c:pt>
                <c:pt idx="94">
                  <c:v>44543</c:v>
                </c:pt>
                <c:pt idx="95">
                  <c:v>44544</c:v>
                </c:pt>
                <c:pt idx="96">
                  <c:v>44545</c:v>
                </c:pt>
                <c:pt idx="97">
                  <c:v>44546</c:v>
                </c:pt>
                <c:pt idx="98">
                  <c:v>44547</c:v>
                </c:pt>
                <c:pt idx="99">
                  <c:v>44550</c:v>
                </c:pt>
                <c:pt idx="100">
                  <c:v>44551</c:v>
                </c:pt>
                <c:pt idx="101">
                  <c:v>44552</c:v>
                </c:pt>
                <c:pt idx="102">
                  <c:v>44553</c:v>
                </c:pt>
                <c:pt idx="103">
                  <c:v>44554</c:v>
                </c:pt>
                <c:pt idx="104">
                  <c:v>44557</c:v>
                </c:pt>
                <c:pt idx="105">
                  <c:v>44558</c:v>
                </c:pt>
                <c:pt idx="106">
                  <c:v>44559</c:v>
                </c:pt>
                <c:pt idx="107">
                  <c:v>44560</c:v>
                </c:pt>
                <c:pt idx="108">
                  <c:v>44564</c:v>
                </c:pt>
                <c:pt idx="109">
                  <c:v>44565</c:v>
                </c:pt>
                <c:pt idx="110">
                  <c:v>44566</c:v>
                </c:pt>
                <c:pt idx="111">
                  <c:v>44567</c:v>
                </c:pt>
                <c:pt idx="112">
                  <c:v>44568</c:v>
                </c:pt>
                <c:pt idx="113">
                  <c:v>44571</c:v>
                </c:pt>
                <c:pt idx="114">
                  <c:v>44572</c:v>
                </c:pt>
                <c:pt idx="115">
                  <c:v>44573</c:v>
                </c:pt>
                <c:pt idx="116">
                  <c:v>44574</c:v>
                </c:pt>
                <c:pt idx="117">
                  <c:v>44575</c:v>
                </c:pt>
                <c:pt idx="118">
                  <c:v>44578</c:v>
                </c:pt>
                <c:pt idx="119">
                  <c:v>44579</c:v>
                </c:pt>
                <c:pt idx="120">
                  <c:v>44580</c:v>
                </c:pt>
                <c:pt idx="121">
                  <c:v>44581</c:v>
                </c:pt>
                <c:pt idx="122">
                  <c:v>44582</c:v>
                </c:pt>
                <c:pt idx="123">
                  <c:v>44585</c:v>
                </c:pt>
                <c:pt idx="124">
                  <c:v>44586</c:v>
                </c:pt>
                <c:pt idx="125">
                  <c:v>44587</c:v>
                </c:pt>
                <c:pt idx="126">
                  <c:v>44588</c:v>
                </c:pt>
                <c:pt idx="127">
                  <c:v>44589</c:v>
                </c:pt>
                <c:pt idx="128">
                  <c:v>44595</c:v>
                </c:pt>
                <c:pt idx="129">
                  <c:v>44596</c:v>
                </c:pt>
                <c:pt idx="130">
                  <c:v>44599</c:v>
                </c:pt>
                <c:pt idx="131">
                  <c:v>44600</c:v>
                </c:pt>
                <c:pt idx="132">
                  <c:v>44601</c:v>
                </c:pt>
                <c:pt idx="133">
                  <c:v>44602</c:v>
                </c:pt>
                <c:pt idx="134">
                  <c:v>44603</c:v>
                </c:pt>
                <c:pt idx="135">
                  <c:v>44606</c:v>
                </c:pt>
                <c:pt idx="136">
                  <c:v>44607</c:v>
                </c:pt>
                <c:pt idx="137">
                  <c:v>44608</c:v>
                </c:pt>
                <c:pt idx="138">
                  <c:v>44609</c:v>
                </c:pt>
                <c:pt idx="139">
                  <c:v>44610</c:v>
                </c:pt>
                <c:pt idx="140">
                  <c:v>44613</c:v>
                </c:pt>
                <c:pt idx="141">
                  <c:v>44614</c:v>
                </c:pt>
                <c:pt idx="142">
                  <c:v>44615</c:v>
                </c:pt>
                <c:pt idx="143">
                  <c:v>44616</c:v>
                </c:pt>
                <c:pt idx="144">
                  <c:v>44617</c:v>
                </c:pt>
                <c:pt idx="145">
                  <c:v>44620</c:v>
                </c:pt>
                <c:pt idx="146">
                  <c:v>44622</c:v>
                </c:pt>
                <c:pt idx="147">
                  <c:v>44623</c:v>
                </c:pt>
                <c:pt idx="148">
                  <c:v>44624</c:v>
                </c:pt>
                <c:pt idx="149">
                  <c:v>44627</c:v>
                </c:pt>
                <c:pt idx="150">
                  <c:v>44628</c:v>
                </c:pt>
                <c:pt idx="151">
                  <c:v>44630</c:v>
                </c:pt>
                <c:pt idx="152">
                  <c:v>44631</c:v>
                </c:pt>
                <c:pt idx="153">
                  <c:v>44634</c:v>
                </c:pt>
                <c:pt idx="154">
                  <c:v>44635</c:v>
                </c:pt>
                <c:pt idx="155">
                  <c:v>44636</c:v>
                </c:pt>
                <c:pt idx="156">
                  <c:v>44637</c:v>
                </c:pt>
                <c:pt idx="157">
                  <c:v>44638</c:v>
                </c:pt>
                <c:pt idx="158">
                  <c:v>44641</c:v>
                </c:pt>
                <c:pt idx="159">
                  <c:v>44642</c:v>
                </c:pt>
                <c:pt idx="160">
                  <c:v>44643</c:v>
                </c:pt>
                <c:pt idx="161">
                  <c:v>44644</c:v>
                </c:pt>
                <c:pt idx="162">
                  <c:v>44645</c:v>
                </c:pt>
                <c:pt idx="163">
                  <c:v>44648</c:v>
                </c:pt>
                <c:pt idx="164">
                  <c:v>44649</c:v>
                </c:pt>
                <c:pt idx="165">
                  <c:v>44650</c:v>
                </c:pt>
                <c:pt idx="166">
                  <c:v>44651</c:v>
                </c:pt>
                <c:pt idx="167">
                  <c:v>44652</c:v>
                </c:pt>
                <c:pt idx="168">
                  <c:v>44655</c:v>
                </c:pt>
                <c:pt idx="169">
                  <c:v>44656</c:v>
                </c:pt>
                <c:pt idx="170">
                  <c:v>44657</c:v>
                </c:pt>
                <c:pt idx="171">
                  <c:v>44658</c:v>
                </c:pt>
                <c:pt idx="172">
                  <c:v>44659</c:v>
                </c:pt>
                <c:pt idx="173">
                  <c:v>44662</c:v>
                </c:pt>
                <c:pt idx="174">
                  <c:v>44663</c:v>
                </c:pt>
                <c:pt idx="175">
                  <c:v>44664</c:v>
                </c:pt>
                <c:pt idx="176">
                  <c:v>44665</c:v>
                </c:pt>
                <c:pt idx="177">
                  <c:v>44666</c:v>
                </c:pt>
                <c:pt idx="178">
                  <c:v>44669</c:v>
                </c:pt>
                <c:pt idx="179">
                  <c:v>44670</c:v>
                </c:pt>
                <c:pt idx="180">
                  <c:v>44671</c:v>
                </c:pt>
                <c:pt idx="181">
                  <c:v>44672</c:v>
                </c:pt>
                <c:pt idx="182">
                  <c:v>44673</c:v>
                </c:pt>
                <c:pt idx="183">
                  <c:v>44676</c:v>
                </c:pt>
                <c:pt idx="184">
                  <c:v>44677</c:v>
                </c:pt>
                <c:pt idx="185">
                  <c:v>44678</c:v>
                </c:pt>
                <c:pt idx="186">
                  <c:v>44679</c:v>
                </c:pt>
                <c:pt idx="187">
                  <c:v>44680</c:v>
                </c:pt>
                <c:pt idx="188">
                  <c:v>44683</c:v>
                </c:pt>
                <c:pt idx="189">
                  <c:v>44684</c:v>
                </c:pt>
                <c:pt idx="190">
                  <c:v>44685</c:v>
                </c:pt>
                <c:pt idx="191">
                  <c:v>44687</c:v>
                </c:pt>
                <c:pt idx="192">
                  <c:v>44690</c:v>
                </c:pt>
                <c:pt idx="193">
                  <c:v>44691</c:v>
                </c:pt>
                <c:pt idx="194">
                  <c:v>44692</c:v>
                </c:pt>
                <c:pt idx="195">
                  <c:v>44693</c:v>
                </c:pt>
                <c:pt idx="196">
                  <c:v>44694</c:v>
                </c:pt>
                <c:pt idx="197">
                  <c:v>44697</c:v>
                </c:pt>
                <c:pt idx="198">
                  <c:v>44698</c:v>
                </c:pt>
                <c:pt idx="199">
                  <c:v>44699</c:v>
                </c:pt>
                <c:pt idx="200">
                  <c:v>44700</c:v>
                </c:pt>
                <c:pt idx="201">
                  <c:v>44701</c:v>
                </c:pt>
                <c:pt idx="202">
                  <c:v>44704</c:v>
                </c:pt>
                <c:pt idx="203">
                  <c:v>44705</c:v>
                </c:pt>
                <c:pt idx="204">
                  <c:v>44706</c:v>
                </c:pt>
                <c:pt idx="205">
                  <c:v>44707</c:v>
                </c:pt>
                <c:pt idx="206">
                  <c:v>44708</c:v>
                </c:pt>
                <c:pt idx="207">
                  <c:v>44711</c:v>
                </c:pt>
                <c:pt idx="208">
                  <c:v>44712</c:v>
                </c:pt>
                <c:pt idx="209">
                  <c:v>44714</c:v>
                </c:pt>
                <c:pt idx="210">
                  <c:v>44715</c:v>
                </c:pt>
                <c:pt idx="211">
                  <c:v>44719</c:v>
                </c:pt>
                <c:pt idx="212">
                  <c:v>44720</c:v>
                </c:pt>
                <c:pt idx="213">
                  <c:v>44721</c:v>
                </c:pt>
                <c:pt idx="214">
                  <c:v>44722</c:v>
                </c:pt>
                <c:pt idx="215">
                  <c:v>44725</c:v>
                </c:pt>
                <c:pt idx="216">
                  <c:v>44726</c:v>
                </c:pt>
                <c:pt idx="217">
                  <c:v>44727</c:v>
                </c:pt>
                <c:pt idx="218">
                  <c:v>44728</c:v>
                </c:pt>
                <c:pt idx="219">
                  <c:v>44729</c:v>
                </c:pt>
                <c:pt idx="220">
                  <c:v>44732</c:v>
                </c:pt>
                <c:pt idx="221">
                  <c:v>44733</c:v>
                </c:pt>
                <c:pt idx="222">
                  <c:v>44734</c:v>
                </c:pt>
                <c:pt idx="223">
                  <c:v>44735</c:v>
                </c:pt>
                <c:pt idx="224">
                  <c:v>44736</c:v>
                </c:pt>
                <c:pt idx="225">
                  <c:v>44739</c:v>
                </c:pt>
                <c:pt idx="226">
                  <c:v>44740</c:v>
                </c:pt>
                <c:pt idx="227">
                  <c:v>44741</c:v>
                </c:pt>
                <c:pt idx="228">
                  <c:v>44742</c:v>
                </c:pt>
                <c:pt idx="229">
                  <c:v>44743</c:v>
                </c:pt>
                <c:pt idx="230">
                  <c:v>44746</c:v>
                </c:pt>
                <c:pt idx="231">
                  <c:v>44747</c:v>
                </c:pt>
                <c:pt idx="232">
                  <c:v>44748</c:v>
                </c:pt>
                <c:pt idx="233">
                  <c:v>44749</c:v>
                </c:pt>
                <c:pt idx="234">
                  <c:v>44750</c:v>
                </c:pt>
                <c:pt idx="235">
                  <c:v>44753</c:v>
                </c:pt>
                <c:pt idx="236">
                  <c:v>44754</c:v>
                </c:pt>
                <c:pt idx="237">
                  <c:v>44755</c:v>
                </c:pt>
                <c:pt idx="238">
                  <c:v>44756</c:v>
                </c:pt>
                <c:pt idx="239">
                  <c:v>44757</c:v>
                </c:pt>
                <c:pt idx="240">
                  <c:v>44760</c:v>
                </c:pt>
                <c:pt idx="241">
                  <c:v>44761</c:v>
                </c:pt>
                <c:pt idx="242">
                  <c:v>44762</c:v>
                </c:pt>
                <c:pt idx="243">
                  <c:v>44763</c:v>
                </c:pt>
                <c:pt idx="244">
                  <c:v>44764</c:v>
                </c:pt>
                <c:pt idx="245">
                  <c:v>44767</c:v>
                </c:pt>
                <c:pt idx="246">
                  <c:v>44768</c:v>
                </c:pt>
                <c:pt idx="247">
                  <c:v>44769</c:v>
                </c:pt>
                <c:pt idx="248">
                  <c:v>44770</c:v>
                </c:pt>
                <c:pt idx="249">
                  <c:v>44771</c:v>
                </c:pt>
                <c:pt idx="250">
                  <c:v>44774</c:v>
                </c:pt>
                <c:pt idx="251">
                  <c:v>44775</c:v>
                </c:pt>
                <c:pt idx="252">
                  <c:v>44776</c:v>
                </c:pt>
                <c:pt idx="253">
                  <c:v>44777</c:v>
                </c:pt>
                <c:pt idx="254">
                  <c:v>44778</c:v>
                </c:pt>
                <c:pt idx="255">
                  <c:v>44781</c:v>
                </c:pt>
                <c:pt idx="256">
                  <c:v>44782</c:v>
                </c:pt>
                <c:pt idx="257">
                  <c:v>44783</c:v>
                </c:pt>
                <c:pt idx="258">
                  <c:v>44784</c:v>
                </c:pt>
                <c:pt idx="259">
                  <c:v>44785</c:v>
                </c:pt>
                <c:pt idx="260">
                  <c:v>44789</c:v>
                </c:pt>
                <c:pt idx="261">
                  <c:v>44790</c:v>
                </c:pt>
                <c:pt idx="262">
                  <c:v>44791</c:v>
                </c:pt>
                <c:pt idx="263">
                  <c:v>44792</c:v>
                </c:pt>
                <c:pt idx="264">
                  <c:v>44795</c:v>
                </c:pt>
                <c:pt idx="265">
                  <c:v>44796</c:v>
                </c:pt>
                <c:pt idx="266">
                  <c:v>44797</c:v>
                </c:pt>
                <c:pt idx="267">
                  <c:v>44798</c:v>
                </c:pt>
                <c:pt idx="268">
                  <c:v>44799</c:v>
                </c:pt>
                <c:pt idx="269">
                  <c:v>44802</c:v>
                </c:pt>
                <c:pt idx="270">
                  <c:v>44803</c:v>
                </c:pt>
                <c:pt idx="271">
                  <c:v>44804</c:v>
                </c:pt>
                <c:pt idx="272">
                  <c:v>44805</c:v>
                </c:pt>
                <c:pt idx="273">
                  <c:v>44806</c:v>
                </c:pt>
                <c:pt idx="274">
                  <c:v>44809</c:v>
                </c:pt>
                <c:pt idx="275">
                  <c:v>44810</c:v>
                </c:pt>
                <c:pt idx="276">
                  <c:v>44811</c:v>
                </c:pt>
                <c:pt idx="277">
                  <c:v>44812</c:v>
                </c:pt>
                <c:pt idx="278">
                  <c:v>44817</c:v>
                </c:pt>
                <c:pt idx="279">
                  <c:v>44818</c:v>
                </c:pt>
                <c:pt idx="280">
                  <c:v>44819</c:v>
                </c:pt>
                <c:pt idx="281">
                  <c:v>44820</c:v>
                </c:pt>
                <c:pt idx="282">
                  <c:v>44823</c:v>
                </c:pt>
                <c:pt idx="283">
                  <c:v>44824</c:v>
                </c:pt>
                <c:pt idx="284">
                  <c:v>44825</c:v>
                </c:pt>
                <c:pt idx="285">
                  <c:v>44826</c:v>
                </c:pt>
                <c:pt idx="286">
                  <c:v>44827</c:v>
                </c:pt>
                <c:pt idx="287">
                  <c:v>44830</c:v>
                </c:pt>
                <c:pt idx="288">
                  <c:v>44831</c:v>
                </c:pt>
                <c:pt idx="289">
                  <c:v>44832</c:v>
                </c:pt>
                <c:pt idx="290">
                  <c:v>44833</c:v>
                </c:pt>
                <c:pt idx="291">
                  <c:v>44834</c:v>
                </c:pt>
                <c:pt idx="292">
                  <c:v>44838</c:v>
                </c:pt>
                <c:pt idx="293">
                  <c:v>44839</c:v>
                </c:pt>
                <c:pt idx="294">
                  <c:v>44840</c:v>
                </c:pt>
                <c:pt idx="295">
                  <c:v>44841</c:v>
                </c:pt>
                <c:pt idx="296">
                  <c:v>44845</c:v>
                </c:pt>
                <c:pt idx="297">
                  <c:v>44846</c:v>
                </c:pt>
                <c:pt idx="298">
                  <c:v>44847</c:v>
                </c:pt>
                <c:pt idx="299">
                  <c:v>44848</c:v>
                </c:pt>
                <c:pt idx="300">
                  <c:v>44851</c:v>
                </c:pt>
                <c:pt idx="301">
                  <c:v>44852</c:v>
                </c:pt>
                <c:pt idx="302">
                  <c:v>44853</c:v>
                </c:pt>
                <c:pt idx="303">
                  <c:v>44854</c:v>
                </c:pt>
                <c:pt idx="304">
                  <c:v>44855</c:v>
                </c:pt>
                <c:pt idx="305">
                  <c:v>44858</c:v>
                </c:pt>
                <c:pt idx="306">
                  <c:v>44859</c:v>
                </c:pt>
                <c:pt idx="307">
                  <c:v>44860</c:v>
                </c:pt>
                <c:pt idx="308">
                  <c:v>44861</c:v>
                </c:pt>
                <c:pt idx="309">
                  <c:v>44862</c:v>
                </c:pt>
                <c:pt idx="310">
                  <c:v>44865</c:v>
                </c:pt>
                <c:pt idx="311">
                  <c:v>44866</c:v>
                </c:pt>
                <c:pt idx="312">
                  <c:v>44867</c:v>
                </c:pt>
                <c:pt idx="313">
                  <c:v>44868</c:v>
                </c:pt>
                <c:pt idx="314">
                  <c:v>44869</c:v>
                </c:pt>
                <c:pt idx="315">
                  <c:v>44872</c:v>
                </c:pt>
                <c:pt idx="316">
                  <c:v>44873</c:v>
                </c:pt>
                <c:pt idx="317">
                  <c:v>44874</c:v>
                </c:pt>
                <c:pt idx="318">
                  <c:v>44875</c:v>
                </c:pt>
                <c:pt idx="319">
                  <c:v>44876</c:v>
                </c:pt>
                <c:pt idx="320">
                  <c:v>44879</c:v>
                </c:pt>
                <c:pt idx="321">
                  <c:v>44880</c:v>
                </c:pt>
                <c:pt idx="322">
                  <c:v>44881</c:v>
                </c:pt>
                <c:pt idx="323">
                  <c:v>44882</c:v>
                </c:pt>
                <c:pt idx="324">
                  <c:v>44883</c:v>
                </c:pt>
                <c:pt idx="325">
                  <c:v>44886</c:v>
                </c:pt>
                <c:pt idx="326">
                  <c:v>44887</c:v>
                </c:pt>
                <c:pt idx="327">
                  <c:v>44888</c:v>
                </c:pt>
                <c:pt idx="328">
                  <c:v>44889</c:v>
                </c:pt>
                <c:pt idx="329">
                  <c:v>44890</c:v>
                </c:pt>
                <c:pt idx="330">
                  <c:v>44893</c:v>
                </c:pt>
                <c:pt idx="331">
                  <c:v>44894</c:v>
                </c:pt>
                <c:pt idx="332">
                  <c:v>44895</c:v>
                </c:pt>
                <c:pt idx="333">
                  <c:v>44896</c:v>
                </c:pt>
                <c:pt idx="334">
                  <c:v>44897</c:v>
                </c:pt>
                <c:pt idx="335">
                  <c:v>44900</c:v>
                </c:pt>
                <c:pt idx="336">
                  <c:v>44901</c:v>
                </c:pt>
                <c:pt idx="337">
                  <c:v>44902</c:v>
                </c:pt>
                <c:pt idx="338">
                  <c:v>44903</c:v>
                </c:pt>
                <c:pt idx="339">
                  <c:v>44904</c:v>
                </c:pt>
                <c:pt idx="340">
                  <c:v>44907</c:v>
                </c:pt>
                <c:pt idx="341">
                  <c:v>44908</c:v>
                </c:pt>
                <c:pt idx="342">
                  <c:v>44909</c:v>
                </c:pt>
                <c:pt idx="343">
                  <c:v>44910</c:v>
                </c:pt>
                <c:pt idx="344">
                  <c:v>44911</c:v>
                </c:pt>
                <c:pt idx="345">
                  <c:v>44914</c:v>
                </c:pt>
                <c:pt idx="346">
                  <c:v>44915</c:v>
                </c:pt>
                <c:pt idx="347">
                  <c:v>44916</c:v>
                </c:pt>
                <c:pt idx="348">
                  <c:v>44917</c:v>
                </c:pt>
                <c:pt idx="349">
                  <c:v>44918</c:v>
                </c:pt>
                <c:pt idx="350">
                  <c:v>44921</c:v>
                </c:pt>
                <c:pt idx="351">
                  <c:v>44922</c:v>
                </c:pt>
                <c:pt idx="352">
                  <c:v>44923</c:v>
                </c:pt>
                <c:pt idx="353">
                  <c:v>44924</c:v>
                </c:pt>
                <c:pt idx="354">
                  <c:v>44928</c:v>
                </c:pt>
                <c:pt idx="355">
                  <c:v>44929</c:v>
                </c:pt>
                <c:pt idx="356">
                  <c:v>44930</c:v>
                </c:pt>
                <c:pt idx="357">
                  <c:v>44931</c:v>
                </c:pt>
                <c:pt idx="358">
                  <c:v>44932</c:v>
                </c:pt>
                <c:pt idx="359">
                  <c:v>44935</c:v>
                </c:pt>
                <c:pt idx="360">
                  <c:v>44936</c:v>
                </c:pt>
                <c:pt idx="361">
                  <c:v>44937</c:v>
                </c:pt>
                <c:pt idx="362">
                  <c:v>44938</c:v>
                </c:pt>
                <c:pt idx="363">
                  <c:v>44939</c:v>
                </c:pt>
                <c:pt idx="364">
                  <c:v>44942</c:v>
                </c:pt>
                <c:pt idx="365">
                  <c:v>44943</c:v>
                </c:pt>
                <c:pt idx="366">
                  <c:v>44944</c:v>
                </c:pt>
                <c:pt idx="367">
                  <c:v>44945</c:v>
                </c:pt>
                <c:pt idx="368">
                  <c:v>44946</c:v>
                </c:pt>
                <c:pt idx="369">
                  <c:v>44951</c:v>
                </c:pt>
                <c:pt idx="370">
                  <c:v>44952</c:v>
                </c:pt>
                <c:pt idx="371">
                  <c:v>44953</c:v>
                </c:pt>
                <c:pt idx="372">
                  <c:v>44956</c:v>
                </c:pt>
                <c:pt idx="373">
                  <c:v>44957</c:v>
                </c:pt>
                <c:pt idx="374">
                  <c:v>44958</c:v>
                </c:pt>
                <c:pt idx="375">
                  <c:v>44959</c:v>
                </c:pt>
                <c:pt idx="376">
                  <c:v>44960</c:v>
                </c:pt>
                <c:pt idx="377">
                  <c:v>44963</c:v>
                </c:pt>
                <c:pt idx="378">
                  <c:v>44964</c:v>
                </c:pt>
                <c:pt idx="379">
                  <c:v>44965</c:v>
                </c:pt>
                <c:pt idx="380">
                  <c:v>44966</c:v>
                </c:pt>
                <c:pt idx="381">
                  <c:v>44967</c:v>
                </c:pt>
                <c:pt idx="382">
                  <c:v>44970</c:v>
                </c:pt>
                <c:pt idx="383">
                  <c:v>44971</c:v>
                </c:pt>
                <c:pt idx="384">
                  <c:v>44972</c:v>
                </c:pt>
                <c:pt idx="385">
                  <c:v>44973</c:v>
                </c:pt>
                <c:pt idx="386">
                  <c:v>44974</c:v>
                </c:pt>
                <c:pt idx="387">
                  <c:v>44977</c:v>
                </c:pt>
                <c:pt idx="388">
                  <c:v>44978</c:v>
                </c:pt>
                <c:pt idx="389">
                  <c:v>44979</c:v>
                </c:pt>
                <c:pt idx="390">
                  <c:v>44980</c:v>
                </c:pt>
                <c:pt idx="391">
                  <c:v>44981</c:v>
                </c:pt>
                <c:pt idx="392">
                  <c:v>44984</c:v>
                </c:pt>
                <c:pt idx="393">
                  <c:v>44985</c:v>
                </c:pt>
                <c:pt idx="394">
                  <c:v>44987</c:v>
                </c:pt>
                <c:pt idx="395">
                  <c:v>44988</c:v>
                </c:pt>
                <c:pt idx="396">
                  <c:v>44991</c:v>
                </c:pt>
                <c:pt idx="397">
                  <c:v>44992</c:v>
                </c:pt>
                <c:pt idx="398">
                  <c:v>44993</c:v>
                </c:pt>
                <c:pt idx="399">
                  <c:v>44994</c:v>
                </c:pt>
                <c:pt idx="400">
                  <c:v>44995</c:v>
                </c:pt>
                <c:pt idx="401">
                  <c:v>44998</c:v>
                </c:pt>
                <c:pt idx="402">
                  <c:v>44999</c:v>
                </c:pt>
                <c:pt idx="403">
                  <c:v>45000</c:v>
                </c:pt>
                <c:pt idx="404">
                  <c:v>45001</c:v>
                </c:pt>
                <c:pt idx="405">
                  <c:v>45002</c:v>
                </c:pt>
                <c:pt idx="406">
                  <c:v>45005</c:v>
                </c:pt>
                <c:pt idx="407">
                  <c:v>45006</c:v>
                </c:pt>
                <c:pt idx="408">
                  <c:v>45007</c:v>
                </c:pt>
                <c:pt idx="409">
                  <c:v>45008</c:v>
                </c:pt>
                <c:pt idx="410">
                  <c:v>45009</c:v>
                </c:pt>
                <c:pt idx="411">
                  <c:v>45012</c:v>
                </c:pt>
                <c:pt idx="412">
                  <c:v>45013</c:v>
                </c:pt>
                <c:pt idx="413">
                  <c:v>45014</c:v>
                </c:pt>
                <c:pt idx="414">
                  <c:v>45015</c:v>
                </c:pt>
                <c:pt idx="415">
                  <c:v>45016</c:v>
                </c:pt>
                <c:pt idx="416">
                  <c:v>45019</c:v>
                </c:pt>
                <c:pt idx="417">
                  <c:v>45020</c:v>
                </c:pt>
                <c:pt idx="418">
                  <c:v>45021</c:v>
                </c:pt>
                <c:pt idx="419">
                  <c:v>45022</c:v>
                </c:pt>
                <c:pt idx="420">
                  <c:v>45023</c:v>
                </c:pt>
                <c:pt idx="421">
                  <c:v>45026</c:v>
                </c:pt>
                <c:pt idx="422">
                  <c:v>45027</c:v>
                </c:pt>
                <c:pt idx="423">
                  <c:v>45028</c:v>
                </c:pt>
                <c:pt idx="424">
                  <c:v>45029</c:v>
                </c:pt>
                <c:pt idx="425">
                  <c:v>45030</c:v>
                </c:pt>
                <c:pt idx="426">
                  <c:v>45033</c:v>
                </c:pt>
                <c:pt idx="427">
                  <c:v>45034</c:v>
                </c:pt>
                <c:pt idx="428">
                  <c:v>45035</c:v>
                </c:pt>
                <c:pt idx="429">
                  <c:v>45036</c:v>
                </c:pt>
                <c:pt idx="430">
                  <c:v>45037</c:v>
                </c:pt>
                <c:pt idx="431">
                  <c:v>45040</c:v>
                </c:pt>
                <c:pt idx="432">
                  <c:v>45041</c:v>
                </c:pt>
                <c:pt idx="433">
                  <c:v>45042</c:v>
                </c:pt>
                <c:pt idx="434">
                  <c:v>45043</c:v>
                </c:pt>
                <c:pt idx="435">
                  <c:v>45044</c:v>
                </c:pt>
                <c:pt idx="436">
                  <c:v>45048</c:v>
                </c:pt>
                <c:pt idx="437">
                  <c:v>45049</c:v>
                </c:pt>
                <c:pt idx="438">
                  <c:v>45050</c:v>
                </c:pt>
                <c:pt idx="439">
                  <c:v>45054</c:v>
                </c:pt>
                <c:pt idx="440">
                  <c:v>45055</c:v>
                </c:pt>
                <c:pt idx="441">
                  <c:v>45056</c:v>
                </c:pt>
                <c:pt idx="442">
                  <c:v>45057</c:v>
                </c:pt>
                <c:pt idx="443">
                  <c:v>45058</c:v>
                </c:pt>
                <c:pt idx="444">
                  <c:v>45061</c:v>
                </c:pt>
                <c:pt idx="445">
                  <c:v>45062</c:v>
                </c:pt>
                <c:pt idx="446">
                  <c:v>45063</c:v>
                </c:pt>
                <c:pt idx="447">
                  <c:v>45064</c:v>
                </c:pt>
                <c:pt idx="448">
                  <c:v>45065</c:v>
                </c:pt>
                <c:pt idx="449">
                  <c:v>45068</c:v>
                </c:pt>
                <c:pt idx="450">
                  <c:v>45069</c:v>
                </c:pt>
                <c:pt idx="451">
                  <c:v>45070</c:v>
                </c:pt>
                <c:pt idx="452">
                  <c:v>45071</c:v>
                </c:pt>
                <c:pt idx="453">
                  <c:v>45072</c:v>
                </c:pt>
                <c:pt idx="454">
                  <c:v>45076</c:v>
                </c:pt>
                <c:pt idx="455">
                  <c:v>45077</c:v>
                </c:pt>
                <c:pt idx="456">
                  <c:v>45078</c:v>
                </c:pt>
                <c:pt idx="457">
                  <c:v>45079</c:v>
                </c:pt>
                <c:pt idx="458">
                  <c:v>45082</c:v>
                </c:pt>
                <c:pt idx="459">
                  <c:v>45084</c:v>
                </c:pt>
                <c:pt idx="460">
                  <c:v>45085</c:v>
                </c:pt>
                <c:pt idx="461">
                  <c:v>45086</c:v>
                </c:pt>
                <c:pt idx="462">
                  <c:v>45089</c:v>
                </c:pt>
                <c:pt idx="463">
                  <c:v>45090</c:v>
                </c:pt>
                <c:pt idx="464">
                  <c:v>45091</c:v>
                </c:pt>
                <c:pt idx="465">
                  <c:v>45092</c:v>
                </c:pt>
                <c:pt idx="466">
                  <c:v>45093</c:v>
                </c:pt>
                <c:pt idx="467">
                  <c:v>45096</c:v>
                </c:pt>
                <c:pt idx="468">
                  <c:v>45097</c:v>
                </c:pt>
                <c:pt idx="469">
                  <c:v>45098</c:v>
                </c:pt>
                <c:pt idx="470">
                  <c:v>45099</c:v>
                </c:pt>
                <c:pt idx="471">
                  <c:v>45100</c:v>
                </c:pt>
                <c:pt idx="472">
                  <c:v>45103</c:v>
                </c:pt>
                <c:pt idx="473">
                  <c:v>45104</c:v>
                </c:pt>
                <c:pt idx="474">
                  <c:v>45105</c:v>
                </c:pt>
                <c:pt idx="475">
                  <c:v>45106</c:v>
                </c:pt>
                <c:pt idx="476">
                  <c:v>45107</c:v>
                </c:pt>
                <c:pt idx="477">
                  <c:v>45110</c:v>
                </c:pt>
                <c:pt idx="478">
                  <c:v>45111</c:v>
                </c:pt>
                <c:pt idx="479">
                  <c:v>45112</c:v>
                </c:pt>
                <c:pt idx="480">
                  <c:v>45113</c:v>
                </c:pt>
                <c:pt idx="481">
                  <c:v>45114</c:v>
                </c:pt>
                <c:pt idx="482">
                  <c:v>45117</c:v>
                </c:pt>
                <c:pt idx="483">
                  <c:v>45118</c:v>
                </c:pt>
                <c:pt idx="484">
                  <c:v>45119</c:v>
                </c:pt>
                <c:pt idx="485">
                  <c:v>45120</c:v>
                </c:pt>
                <c:pt idx="486">
                  <c:v>45121</c:v>
                </c:pt>
                <c:pt idx="487">
                  <c:v>45124</c:v>
                </c:pt>
                <c:pt idx="488">
                  <c:v>45125</c:v>
                </c:pt>
                <c:pt idx="489">
                  <c:v>45126</c:v>
                </c:pt>
                <c:pt idx="490">
                  <c:v>45127</c:v>
                </c:pt>
                <c:pt idx="491">
                  <c:v>45128</c:v>
                </c:pt>
                <c:pt idx="492">
                  <c:v>45131</c:v>
                </c:pt>
              </c:numCache>
            </c:numRef>
          </c:cat>
          <c:val>
            <c:numRef>
              <c:f>Sheet1!$B$2:$B$494</c:f>
              <c:numCache>
                <c:formatCode>#,##0</c:formatCode>
                <c:ptCount val="493"/>
                <c:pt idx="0">
                  <c:v>242139.37162583045</c:v>
                </c:pt>
                <c:pt idx="1">
                  <c:v>244659.55659279373</c:v>
                </c:pt>
                <c:pt idx="2">
                  <c:v>245566.82318090051</c:v>
                </c:pt>
                <c:pt idx="3">
                  <c:v>246574.89716768582</c:v>
                </c:pt>
                <c:pt idx="4">
                  <c:v>240728.06804433104</c:v>
                </c:pt>
                <c:pt idx="5">
                  <c:v>244861.17139015079</c:v>
                </c:pt>
                <c:pt idx="6">
                  <c:v>238308.69047604629</c:v>
                </c:pt>
                <c:pt idx="7">
                  <c:v>241937.75682847339</c:v>
                </c:pt>
                <c:pt idx="8">
                  <c:v>234377.20192758361</c:v>
                </c:pt>
                <c:pt idx="9">
                  <c:v>236494.15729983276</c:v>
                </c:pt>
                <c:pt idx="10">
                  <c:v>235788.50550908304</c:v>
                </c:pt>
                <c:pt idx="11">
                  <c:v>235889.31290776157</c:v>
                </c:pt>
                <c:pt idx="12">
                  <c:v>229840.86898704973</c:v>
                </c:pt>
                <c:pt idx="13">
                  <c:v>225909.38043858705</c:v>
                </c:pt>
                <c:pt idx="14">
                  <c:v>224094.84726237349</c:v>
                </c:pt>
                <c:pt idx="15">
                  <c:v>220768.20310598199</c:v>
                </c:pt>
                <c:pt idx="16">
                  <c:v>223792.42506633789</c:v>
                </c:pt>
                <c:pt idx="17">
                  <c:v>225808.57303990852</c:v>
                </c:pt>
                <c:pt idx="18">
                  <c:v>219860.93651787521</c:v>
                </c:pt>
                <c:pt idx="19">
                  <c:v>227723.91361480058</c:v>
                </c:pt>
                <c:pt idx="20">
                  <c:v>227925.52841215764</c:v>
                </c:pt>
                <c:pt idx="21">
                  <c:v>213106.84080641365</c:v>
                </c:pt>
                <c:pt idx="22">
                  <c:v>200808.33816763293</c:v>
                </c:pt>
                <c:pt idx="23">
                  <c:v>193247.78326674312</c:v>
                </c:pt>
                <c:pt idx="24">
                  <c:v>192844.553672029</c:v>
                </c:pt>
                <c:pt idx="25">
                  <c:v>196574.42742313465</c:v>
                </c:pt>
                <c:pt idx="26">
                  <c:v>203227.71573591765</c:v>
                </c:pt>
                <c:pt idx="27">
                  <c:v>200505.91597159734</c:v>
                </c:pt>
                <c:pt idx="28">
                  <c:v>201614.79735706118</c:v>
                </c:pt>
                <c:pt idx="29">
                  <c:v>201009.95296498999</c:v>
                </c:pt>
                <c:pt idx="30">
                  <c:v>195062.31644295668</c:v>
                </c:pt>
                <c:pt idx="31">
                  <c:v>191534.05748920812</c:v>
                </c:pt>
                <c:pt idx="32">
                  <c:v>189719.52431299456</c:v>
                </c:pt>
                <c:pt idx="33">
                  <c:v>189719.52431299456</c:v>
                </c:pt>
                <c:pt idx="34">
                  <c:v>184679.15437906803</c:v>
                </c:pt>
                <c:pt idx="35">
                  <c:v>185888.8431632104</c:v>
                </c:pt>
                <c:pt idx="36">
                  <c:v>189215.4873196019</c:v>
                </c:pt>
                <c:pt idx="37">
                  <c:v>188409.02813017365</c:v>
                </c:pt>
                <c:pt idx="38">
                  <c:v>186493.68755528159</c:v>
                </c:pt>
                <c:pt idx="39">
                  <c:v>188106.60593413806</c:v>
                </c:pt>
                <c:pt idx="40">
                  <c:v>186493.68755528159</c:v>
                </c:pt>
                <c:pt idx="41">
                  <c:v>187199.33934603128</c:v>
                </c:pt>
                <c:pt idx="42">
                  <c:v>178025.866066285</c:v>
                </c:pt>
                <c:pt idx="43">
                  <c:v>176412.94768742853</c:v>
                </c:pt>
                <c:pt idx="44">
                  <c:v>174295.99231517938</c:v>
                </c:pt>
                <c:pt idx="45">
                  <c:v>176412.94768742853</c:v>
                </c:pt>
                <c:pt idx="46">
                  <c:v>168953.20018521725</c:v>
                </c:pt>
                <c:pt idx="47">
                  <c:v>167743.51140107488</c:v>
                </c:pt>
                <c:pt idx="48">
                  <c:v>169154.81498257432</c:v>
                </c:pt>
                <c:pt idx="49">
                  <c:v>171674.9999495376</c:v>
                </c:pt>
                <c:pt idx="50">
                  <c:v>164114.44504864779</c:v>
                </c:pt>
                <c:pt idx="51">
                  <c:v>171271.77035482347</c:v>
                </c:pt>
                <c:pt idx="52">
                  <c:v>172683.07393632288</c:v>
                </c:pt>
                <c:pt idx="53">
                  <c:v>174396.79971385791</c:v>
                </c:pt>
                <c:pt idx="54">
                  <c:v>182663.00640549741</c:v>
                </c:pt>
                <c:pt idx="55">
                  <c:v>181856.54721606916</c:v>
                </c:pt>
                <c:pt idx="56">
                  <c:v>181453.31762135506</c:v>
                </c:pt>
                <c:pt idx="57">
                  <c:v>179235.55485042738</c:v>
                </c:pt>
                <c:pt idx="58">
                  <c:v>184376.73218303244</c:v>
                </c:pt>
                <c:pt idx="59">
                  <c:v>183368.65819624712</c:v>
                </c:pt>
                <c:pt idx="60">
                  <c:v>186796.10975131718</c:v>
                </c:pt>
                <c:pt idx="61">
                  <c:v>187904.991136781</c:v>
                </c:pt>
                <c:pt idx="62">
                  <c:v>184981.57657510362</c:v>
                </c:pt>
                <c:pt idx="63">
                  <c:v>182259.77681078328</c:v>
                </c:pt>
                <c:pt idx="64">
                  <c:v>188711.45032620925</c:v>
                </c:pt>
                <c:pt idx="65">
                  <c:v>187098.53194735275</c:v>
                </c:pt>
                <c:pt idx="66">
                  <c:v>184175.11738567537</c:v>
                </c:pt>
                <c:pt idx="67">
                  <c:v>184981.57657510362</c:v>
                </c:pt>
                <c:pt idx="68">
                  <c:v>182461.39160814034</c:v>
                </c:pt>
                <c:pt idx="69">
                  <c:v>182864.62120285447</c:v>
                </c:pt>
                <c:pt idx="70">
                  <c:v>183671.08039228272</c:v>
                </c:pt>
                <c:pt idx="71">
                  <c:v>147077.99467197611</c:v>
                </c:pt>
                <c:pt idx="72">
                  <c:v>131049.61828208975</c:v>
                </c:pt>
                <c:pt idx="73">
                  <c:v>138610.17318297955</c:v>
                </c:pt>
                <c:pt idx="74">
                  <c:v>143549.73571822754</c:v>
                </c:pt>
                <c:pt idx="75">
                  <c:v>157259.5419385077</c:v>
                </c:pt>
                <c:pt idx="76">
                  <c:v>145868.30588783376</c:v>
                </c:pt>
                <c:pt idx="77">
                  <c:v>143146.50612351342</c:v>
                </c:pt>
                <c:pt idx="78">
                  <c:v>143247.31352219195</c:v>
                </c:pt>
                <c:pt idx="79">
                  <c:v>149396.56484158232</c:v>
                </c:pt>
                <c:pt idx="80">
                  <c:v>146170.72808386936</c:v>
                </c:pt>
                <c:pt idx="81">
                  <c:v>147380.4168680117</c:v>
                </c:pt>
                <c:pt idx="82">
                  <c:v>149396.56484158232</c:v>
                </c:pt>
                <c:pt idx="83">
                  <c:v>147783.64646272582</c:v>
                </c:pt>
                <c:pt idx="84">
                  <c:v>144759.42450236992</c:v>
                </c:pt>
                <c:pt idx="85">
                  <c:v>143448.92831954901</c:v>
                </c:pt>
                <c:pt idx="86">
                  <c:v>142642.46913012076</c:v>
                </c:pt>
                <c:pt idx="87">
                  <c:v>142138.43213672811</c:v>
                </c:pt>
                <c:pt idx="88">
                  <c:v>150505.44622704617</c:v>
                </c:pt>
                <c:pt idx="89">
                  <c:v>147380.4168680117</c:v>
                </c:pt>
                <c:pt idx="90">
                  <c:v>150707.06102440323</c:v>
                </c:pt>
                <c:pt idx="91">
                  <c:v>150303.8314296891</c:v>
                </c:pt>
                <c:pt idx="92">
                  <c:v>154840.16437022298</c:v>
                </c:pt>
                <c:pt idx="93">
                  <c:v>149799.79443629645</c:v>
                </c:pt>
                <c:pt idx="94">
                  <c:v>152723.20899797382</c:v>
                </c:pt>
                <c:pt idx="95">
                  <c:v>152319.9794032597</c:v>
                </c:pt>
                <c:pt idx="96">
                  <c:v>153731.28298475913</c:v>
                </c:pt>
                <c:pt idx="97">
                  <c:v>153630.4755860806</c:v>
                </c:pt>
                <c:pt idx="98">
                  <c:v>156251.46795172241</c:v>
                </c:pt>
                <c:pt idx="99">
                  <c:v>155949.04575568682</c:v>
                </c:pt>
                <c:pt idx="100">
                  <c:v>152521.59420061676</c:v>
                </c:pt>
                <c:pt idx="101">
                  <c:v>151715.13501118854</c:v>
                </c:pt>
                <c:pt idx="102">
                  <c:v>154336.12737683032</c:v>
                </c:pt>
                <c:pt idx="103">
                  <c:v>153731.28298475913</c:v>
                </c:pt>
                <c:pt idx="104">
                  <c:v>163408.79325789807</c:v>
                </c:pt>
                <c:pt idx="105">
                  <c:v>160989.41568961335</c:v>
                </c:pt>
                <c:pt idx="106">
                  <c:v>155200</c:v>
                </c:pt>
                <c:pt idx="107">
                  <c:v>153500</c:v>
                </c:pt>
                <c:pt idx="108">
                  <c:v>158900</c:v>
                </c:pt>
                <c:pt idx="109">
                  <c:v>154300</c:v>
                </c:pt>
                <c:pt idx="110">
                  <c:v>150400</c:v>
                </c:pt>
                <c:pt idx="111">
                  <c:v>145100</c:v>
                </c:pt>
                <c:pt idx="112">
                  <c:v>145300</c:v>
                </c:pt>
                <c:pt idx="113">
                  <c:v>144900</c:v>
                </c:pt>
                <c:pt idx="114">
                  <c:v>145200</c:v>
                </c:pt>
                <c:pt idx="115">
                  <c:v>150400</c:v>
                </c:pt>
                <c:pt idx="116">
                  <c:v>147700</c:v>
                </c:pt>
                <c:pt idx="117">
                  <c:v>143600</c:v>
                </c:pt>
                <c:pt idx="118">
                  <c:v>143900</c:v>
                </c:pt>
                <c:pt idx="119">
                  <c:v>145700</c:v>
                </c:pt>
                <c:pt idx="120">
                  <c:v>143500</c:v>
                </c:pt>
                <c:pt idx="121">
                  <c:v>144000</c:v>
                </c:pt>
                <c:pt idx="122">
                  <c:v>142100</c:v>
                </c:pt>
                <c:pt idx="123">
                  <c:v>141600</c:v>
                </c:pt>
                <c:pt idx="124">
                  <c:v>137800</c:v>
                </c:pt>
                <c:pt idx="125">
                  <c:v>141500</c:v>
                </c:pt>
                <c:pt idx="126">
                  <c:v>137300</c:v>
                </c:pt>
                <c:pt idx="127">
                  <c:v>136000</c:v>
                </c:pt>
                <c:pt idx="128">
                  <c:v>143400</c:v>
                </c:pt>
                <c:pt idx="129">
                  <c:v>145300</c:v>
                </c:pt>
                <c:pt idx="130">
                  <c:v>148500</c:v>
                </c:pt>
                <c:pt idx="131">
                  <c:v>147000</c:v>
                </c:pt>
                <c:pt idx="132">
                  <c:v>152400</c:v>
                </c:pt>
                <c:pt idx="133">
                  <c:v>148400</c:v>
                </c:pt>
                <c:pt idx="134">
                  <c:v>150000</c:v>
                </c:pt>
                <c:pt idx="135">
                  <c:v>147200</c:v>
                </c:pt>
                <c:pt idx="136">
                  <c:v>141800</c:v>
                </c:pt>
                <c:pt idx="137">
                  <c:v>148900</c:v>
                </c:pt>
                <c:pt idx="138">
                  <c:v>147500</c:v>
                </c:pt>
                <c:pt idx="139">
                  <c:v>147500</c:v>
                </c:pt>
                <c:pt idx="140">
                  <c:v>148500</c:v>
                </c:pt>
                <c:pt idx="141">
                  <c:v>146400</c:v>
                </c:pt>
                <c:pt idx="142">
                  <c:v>146700</c:v>
                </c:pt>
                <c:pt idx="143">
                  <c:v>140000</c:v>
                </c:pt>
                <c:pt idx="144">
                  <c:v>146800</c:v>
                </c:pt>
                <c:pt idx="145">
                  <c:v>146800</c:v>
                </c:pt>
                <c:pt idx="146">
                  <c:v>146900</c:v>
                </c:pt>
                <c:pt idx="147">
                  <c:v>148500</c:v>
                </c:pt>
                <c:pt idx="148">
                  <c:v>145800</c:v>
                </c:pt>
                <c:pt idx="149">
                  <c:v>141200</c:v>
                </c:pt>
                <c:pt idx="150">
                  <c:v>138500</c:v>
                </c:pt>
                <c:pt idx="151">
                  <c:v>142100</c:v>
                </c:pt>
                <c:pt idx="152">
                  <c:v>140700</c:v>
                </c:pt>
                <c:pt idx="153">
                  <c:v>134000</c:v>
                </c:pt>
                <c:pt idx="154">
                  <c:v>130100</c:v>
                </c:pt>
                <c:pt idx="155">
                  <c:v>133800</c:v>
                </c:pt>
                <c:pt idx="156">
                  <c:v>141000</c:v>
                </c:pt>
                <c:pt idx="157">
                  <c:v>139400</c:v>
                </c:pt>
                <c:pt idx="158">
                  <c:v>139300</c:v>
                </c:pt>
                <c:pt idx="159">
                  <c:v>139600</c:v>
                </c:pt>
                <c:pt idx="160">
                  <c:v>139900</c:v>
                </c:pt>
                <c:pt idx="161">
                  <c:v>142900</c:v>
                </c:pt>
                <c:pt idx="162">
                  <c:v>140300</c:v>
                </c:pt>
                <c:pt idx="163">
                  <c:v>139400</c:v>
                </c:pt>
                <c:pt idx="164">
                  <c:v>141100</c:v>
                </c:pt>
                <c:pt idx="165">
                  <c:v>139900</c:v>
                </c:pt>
                <c:pt idx="166">
                  <c:v>139100</c:v>
                </c:pt>
                <c:pt idx="167">
                  <c:v>120700</c:v>
                </c:pt>
                <c:pt idx="168">
                  <c:v>109900</c:v>
                </c:pt>
                <c:pt idx="169">
                  <c:v>111500</c:v>
                </c:pt>
                <c:pt idx="170">
                  <c:v>114100</c:v>
                </c:pt>
                <c:pt idx="171">
                  <c:v>111500</c:v>
                </c:pt>
                <c:pt idx="172">
                  <c:v>120500</c:v>
                </c:pt>
                <c:pt idx="173">
                  <c:v>123100</c:v>
                </c:pt>
                <c:pt idx="174">
                  <c:v>121300</c:v>
                </c:pt>
                <c:pt idx="175">
                  <c:v>120000</c:v>
                </c:pt>
                <c:pt idx="176">
                  <c:v>120700</c:v>
                </c:pt>
                <c:pt idx="177">
                  <c:v>119800</c:v>
                </c:pt>
                <c:pt idx="178">
                  <c:v>119000</c:v>
                </c:pt>
                <c:pt idx="179">
                  <c:v>123800</c:v>
                </c:pt>
                <c:pt idx="180">
                  <c:v>124200</c:v>
                </c:pt>
                <c:pt idx="181">
                  <c:v>127000</c:v>
                </c:pt>
                <c:pt idx="182">
                  <c:v>126800</c:v>
                </c:pt>
                <c:pt idx="183">
                  <c:v>123600</c:v>
                </c:pt>
                <c:pt idx="184">
                  <c:v>126000</c:v>
                </c:pt>
                <c:pt idx="185">
                  <c:v>122300</c:v>
                </c:pt>
                <c:pt idx="186">
                  <c:v>123000</c:v>
                </c:pt>
                <c:pt idx="187">
                  <c:v>125400</c:v>
                </c:pt>
                <c:pt idx="188">
                  <c:v>124800</c:v>
                </c:pt>
                <c:pt idx="189">
                  <c:v>129400</c:v>
                </c:pt>
                <c:pt idx="190">
                  <c:v>126000</c:v>
                </c:pt>
                <c:pt idx="191">
                  <c:v>118100</c:v>
                </c:pt>
                <c:pt idx="192">
                  <c:v>115300</c:v>
                </c:pt>
                <c:pt idx="193">
                  <c:v>115000</c:v>
                </c:pt>
                <c:pt idx="194">
                  <c:v>120000</c:v>
                </c:pt>
                <c:pt idx="195">
                  <c:v>116100</c:v>
                </c:pt>
                <c:pt idx="196">
                  <c:v>118900</c:v>
                </c:pt>
                <c:pt idx="197">
                  <c:v>116400</c:v>
                </c:pt>
                <c:pt idx="198">
                  <c:v>119600</c:v>
                </c:pt>
                <c:pt idx="199">
                  <c:v>120900</c:v>
                </c:pt>
                <c:pt idx="200">
                  <c:v>117500</c:v>
                </c:pt>
                <c:pt idx="201">
                  <c:v>122000</c:v>
                </c:pt>
                <c:pt idx="202">
                  <c:v>124100</c:v>
                </c:pt>
                <c:pt idx="203">
                  <c:v>122500</c:v>
                </c:pt>
                <c:pt idx="204">
                  <c:v>122100</c:v>
                </c:pt>
                <c:pt idx="205">
                  <c:v>123600</c:v>
                </c:pt>
                <c:pt idx="206">
                  <c:v>122600</c:v>
                </c:pt>
                <c:pt idx="207">
                  <c:v>123200</c:v>
                </c:pt>
                <c:pt idx="208">
                  <c:v>124400</c:v>
                </c:pt>
                <c:pt idx="209">
                  <c:v>125100</c:v>
                </c:pt>
                <c:pt idx="210">
                  <c:v>124300</c:v>
                </c:pt>
                <c:pt idx="211">
                  <c:v>122600</c:v>
                </c:pt>
                <c:pt idx="212">
                  <c:v>122200</c:v>
                </c:pt>
                <c:pt idx="213">
                  <c:v>122500</c:v>
                </c:pt>
                <c:pt idx="214">
                  <c:v>121000</c:v>
                </c:pt>
                <c:pt idx="215">
                  <c:v>117600</c:v>
                </c:pt>
                <c:pt idx="216">
                  <c:v>111500</c:v>
                </c:pt>
                <c:pt idx="217">
                  <c:v>111500</c:v>
                </c:pt>
                <c:pt idx="218">
                  <c:v>109800</c:v>
                </c:pt>
                <c:pt idx="219">
                  <c:v>107500</c:v>
                </c:pt>
                <c:pt idx="220">
                  <c:v>104300</c:v>
                </c:pt>
                <c:pt idx="221">
                  <c:v>107300</c:v>
                </c:pt>
                <c:pt idx="222">
                  <c:v>104500</c:v>
                </c:pt>
                <c:pt idx="223">
                  <c:v>105400</c:v>
                </c:pt>
                <c:pt idx="224">
                  <c:v>109200</c:v>
                </c:pt>
                <c:pt idx="225">
                  <c:v>106700</c:v>
                </c:pt>
                <c:pt idx="226">
                  <c:v>107000</c:v>
                </c:pt>
                <c:pt idx="227">
                  <c:v>105000</c:v>
                </c:pt>
                <c:pt idx="228">
                  <c:v>105200</c:v>
                </c:pt>
                <c:pt idx="229">
                  <c:v>104500</c:v>
                </c:pt>
                <c:pt idx="230">
                  <c:v>104600</c:v>
                </c:pt>
                <c:pt idx="231">
                  <c:v>109000</c:v>
                </c:pt>
                <c:pt idx="232">
                  <c:v>105700</c:v>
                </c:pt>
                <c:pt idx="233">
                  <c:v>110000</c:v>
                </c:pt>
                <c:pt idx="234">
                  <c:v>109800</c:v>
                </c:pt>
                <c:pt idx="235">
                  <c:v>111700</c:v>
                </c:pt>
                <c:pt idx="236">
                  <c:v>120100</c:v>
                </c:pt>
                <c:pt idx="237">
                  <c:v>124000</c:v>
                </c:pt>
                <c:pt idx="238">
                  <c:v>122500</c:v>
                </c:pt>
                <c:pt idx="239">
                  <c:v>114200</c:v>
                </c:pt>
                <c:pt idx="240">
                  <c:v>119000</c:v>
                </c:pt>
                <c:pt idx="241">
                  <c:v>126200</c:v>
                </c:pt>
                <c:pt idx="242">
                  <c:v>129000</c:v>
                </c:pt>
                <c:pt idx="243">
                  <c:v>129100</c:v>
                </c:pt>
                <c:pt idx="244">
                  <c:v>127100</c:v>
                </c:pt>
                <c:pt idx="245">
                  <c:v>131000</c:v>
                </c:pt>
                <c:pt idx="246">
                  <c:v>130500</c:v>
                </c:pt>
                <c:pt idx="247">
                  <c:v>133200</c:v>
                </c:pt>
                <c:pt idx="248">
                  <c:v>134300</c:v>
                </c:pt>
                <c:pt idx="249">
                  <c:v>134100</c:v>
                </c:pt>
                <c:pt idx="250">
                  <c:v>136000</c:v>
                </c:pt>
                <c:pt idx="251">
                  <c:v>129700</c:v>
                </c:pt>
                <c:pt idx="252">
                  <c:v>129700</c:v>
                </c:pt>
                <c:pt idx="253">
                  <c:v>129900</c:v>
                </c:pt>
                <c:pt idx="254">
                  <c:v>127000</c:v>
                </c:pt>
                <c:pt idx="255">
                  <c:v>128400</c:v>
                </c:pt>
                <c:pt idx="256">
                  <c:v>133000</c:v>
                </c:pt>
                <c:pt idx="257">
                  <c:v>127600</c:v>
                </c:pt>
                <c:pt idx="258">
                  <c:v>129600</c:v>
                </c:pt>
                <c:pt idx="259">
                  <c:v>134200</c:v>
                </c:pt>
                <c:pt idx="260">
                  <c:v>127700</c:v>
                </c:pt>
                <c:pt idx="261">
                  <c:v>128500</c:v>
                </c:pt>
                <c:pt idx="262">
                  <c:v>127000</c:v>
                </c:pt>
                <c:pt idx="263">
                  <c:v>126000</c:v>
                </c:pt>
                <c:pt idx="264">
                  <c:v>122100</c:v>
                </c:pt>
                <c:pt idx="265">
                  <c:v>121000</c:v>
                </c:pt>
                <c:pt idx="266">
                  <c:v>122400</c:v>
                </c:pt>
                <c:pt idx="267">
                  <c:v>124600</c:v>
                </c:pt>
                <c:pt idx="268">
                  <c:v>120800</c:v>
                </c:pt>
                <c:pt idx="269">
                  <c:v>116500</c:v>
                </c:pt>
                <c:pt idx="270">
                  <c:v>124000</c:v>
                </c:pt>
                <c:pt idx="271">
                  <c:v>122100</c:v>
                </c:pt>
                <c:pt idx="272">
                  <c:v>120500</c:v>
                </c:pt>
                <c:pt idx="273">
                  <c:v>117000</c:v>
                </c:pt>
                <c:pt idx="274">
                  <c:v>116300</c:v>
                </c:pt>
                <c:pt idx="275">
                  <c:v>116600</c:v>
                </c:pt>
                <c:pt idx="276">
                  <c:v>113100</c:v>
                </c:pt>
                <c:pt idx="277">
                  <c:v>114300</c:v>
                </c:pt>
                <c:pt idx="278">
                  <c:v>118300</c:v>
                </c:pt>
                <c:pt idx="279">
                  <c:v>114300</c:v>
                </c:pt>
                <c:pt idx="280">
                  <c:v>115000</c:v>
                </c:pt>
                <c:pt idx="281">
                  <c:v>114500</c:v>
                </c:pt>
                <c:pt idx="282">
                  <c:v>112300</c:v>
                </c:pt>
                <c:pt idx="283">
                  <c:v>111600</c:v>
                </c:pt>
                <c:pt idx="284">
                  <c:v>111000</c:v>
                </c:pt>
                <c:pt idx="285">
                  <c:v>109200</c:v>
                </c:pt>
                <c:pt idx="286">
                  <c:v>108300</c:v>
                </c:pt>
                <c:pt idx="287">
                  <c:v>105300</c:v>
                </c:pt>
                <c:pt idx="288">
                  <c:v>105200</c:v>
                </c:pt>
                <c:pt idx="289">
                  <c:v>104200</c:v>
                </c:pt>
                <c:pt idx="290">
                  <c:v>103900</c:v>
                </c:pt>
                <c:pt idx="291">
                  <c:v>102200</c:v>
                </c:pt>
                <c:pt idx="292">
                  <c:v>111700</c:v>
                </c:pt>
                <c:pt idx="293">
                  <c:v>107100</c:v>
                </c:pt>
                <c:pt idx="294">
                  <c:v>109500</c:v>
                </c:pt>
                <c:pt idx="295">
                  <c:v>109800</c:v>
                </c:pt>
                <c:pt idx="296">
                  <c:v>106000</c:v>
                </c:pt>
                <c:pt idx="297">
                  <c:v>108900</c:v>
                </c:pt>
                <c:pt idx="298">
                  <c:v>105800</c:v>
                </c:pt>
                <c:pt idx="299">
                  <c:v>110900</c:v>
                </c:pt>
                <c:pt idx="300">
                  <c:v>113100</c:v>
                </c:pt>
                <c:pt idx="301">
                  <c:v>113300</c:v>
                </c:pt>
                <c:pt idx="302">
                  <c:v>108100</c:v>
                </c:pt>
                <c:pt idx="303">
                  <c:v>106500</c:v>
                </c:pt>
                <c:pt idx="304">
                  <c:v>109100</c:v>
                </c:pt>
                <c:pt idx="305">
                  <c:v>110600</c:v>
                </c:pt>
                <c:pt idx="306">
                  <c:v>108000</c:v>
                </c:pt>
                <c:pt idx="307">
                  <c:v>111100</c:v>
                </c:pt>
                <c:pt idx="308">
                  <c:v>111000</c:v>
                </c:pt>
                <c:pt idx="309">
                  <c:v>111000</c:v>
                </c:pt>
                <c:pt idx="310">
                  <c:v>111800</c:v>
                </c:pt>
                <c:pt idx="311">
                  <c:v>113100</c:v>
                </c:pt>
                <c:pt idx="312">
                  <c:v>113000</c:v>
                </c:pt>
                <c:pt idx="313">
                  <c:v>108900</c:v>
                </c:pt>
                <c:pt idx="314">
                  <c:v>109600</c:v>
                </c:pt>
                <c:pt idx="315">
                  <c:v>111000</c:v>
                </c:pt>
                <c:pt idx="316">
                  <c:v>117000</c:v>
                </c:pt>
                <c:pt idx="317">
                  <c:v>117100</c:v>
                </c:pt>
                <c:pt idx="318">
                  <c:v>119200</c:v>
                </c:pt>
                <c:pt idx="319">
                  <c:v>120700</c:v>
                </c:pt>
                <c:pt idx="320">
                  <c:v>116300</c:v>
                </c:pt>
                <c:pt idx="321">
                  <c:v>115700</c:v>
                </c:pt>
                <c:pt idx="322">
                  <c:v>115300</c:v>
                </c:pt>
                <c:pt idx="323">
                  <c:v>119000</c:v>
                </c:pt>
                <c:pt idx="324">
                  <c:v>120500</c:v>
                </c:pt>
                <c:pt idx="325">
                  <c:v>118600</c:v>
                </c:pt>
                <c:pt idx="326">
                  <c:v>114700</c:v>
                </c:pt>
                <c:pt idx="327">
                  <c:v>118900</c:v>
                </c:pt>
                <c:pt idx="328">
                  <c:v>118000</c:v>
                </c:pt>
                <c:pt idx="329">
                  <c:v>114100</c:v>
                </c:pt>
                <c:pt idx="330">
                  <c:v>109700</c:v>
                </c:pt>
                <c:pt idx="331">
                  <c:v>115000</c:v>
                </c:pt>
                <c:pt idx="332">
                  <c:v>114300</c:v>
                </c:pt>
                <c:pt idx="333">
                  <c:v>116400</c:v>
                </c:pt>
                <c:pt idx="334">
                  <c:v>112100</c:v>
                </c:pt>
                <c:pt idx="335">
                  <c:v>117900</c:v>
                </c:pt>
                <c:pt idx="336">
                  <c:v>120400</c:v>
                </c:pt>
                <c:pt idx="337">
                  <c:v>120500</c:v>
                </c:pt>
                <c:pt idx="338">
                  <c:v>124000</c:v>
                </c:pt>
                <c:pt idx="339">
                  <c:v>130000</c:v>
                </c:pt>
                <c:pt idx="340">
                  <c:v>130300</c:v>
                </c:pt>
                <c:pt idx="341">
                  <c:v>129300</c:v>
                </c:pt>
                <c:pt idx="342">
                  <c:v>131000</c:v>
                </c:pt>
                <c:pt idx="343">
                  <c:v>127800</c:v>
                </c:pt>
                <c:pt idx="344">
                  <c:v>131900</c:v>
                </c:pt>
                <c:pt idx="345">
                  <c:v>134100</c:v>
                </c:pt>
                <c:pt idx="346">
                  <c:v>135100</c:v>
                </c:pt>
                <c:pt idx="347">
                  <c:v>142600</c:v>
                </c:pt>
                <c:pt idx="348">
                  <c:v>140300</c:v>
                </c:pt>
                <c:pt idx="349">
                  <c:v>138300</c:v>
                </c:pt>
                <c:pt idx="350">
                  <c:v>140500</c:v>
                </c:pt>
                <c:pt idx="351">
                  <c:v>141900</c:v>
                </c:pt>
                <c:pt idx="352">
                  <c:v>138500</c:v>
                </c:pt>
                <c:pt idx="353">
                  <c:v>134900</c:v>
                </c:pt>
                <c:pt idx="354">
                  <c:v>134400</c:v>
                </c:pt>
                <c:pt idx="355">
                  <c:v>134500</c:v>
                </c:pt>
                <c:pt idx="356">
                  <c:v>128700</c:v>
                </c:pt>
                <c:pt idx="357">
                  <c:v>132200</c:v>
                </c:pt>
                <c:pt idx="358">
                  <c:v>132600</c:v>
                </c:pt>
                <c:pt idx="359">
                  <c:v>136400</c:v>
                </c:pt>
                <c:pt idx="360">
                  <c:v>128400</c:v>
                </c:pt>
                <c:pt idx="361">
                  <c:v>136300</c:v>
                </c:pt>
                <c:pt idx="362">
                  <c:v>138500</c:v>
                </c:pt>
                <c:pt idx="363">
                  <c:v>140500</c:v>
                </c:pt>
                <c:pt idx="364">
                  <c:v>145400</c:v>
                </c:pt>
                <c:pt idx="365">
                  <c:v>141900</c:v>
                </c:pt>
                <c:pt idx="366">
                  <c:v>140500</c:v>
                </c:pt>
                <c:pt idx="367">
                  <c:v>146300</c:v>
                </c:pt>
                <c:pt idx="368">
                  <c:v>144500</c:v>
                </c:pt>
                <c:pt idx="369">
                  <c:v>146100</c:v>
                </c:pt>
                <c:pt idx="370">
                  <c:v>146000</c:v>
                </c:pt>
                <c:pt idx="371">
                  <c:v>144000</c:v>
                </c:pt>
                <c:pt idx="372">
                  <c:v>142200</c:v>
                </c:pt>
                <c:pt idx="373">
                  <c:v>141100</c:v>
                </c:pt>
                <c:pt idx="374">
                  <c:v>145800</c:v>
                </c:pt>
                <c:pt idx="375">
                  <c:v>151200</c:v>
                </c:pt>
                <c:pt idx="376">
                  <c:v>154600</c:v>
                </c:pt>
                <c:pt idx="377">
                  <c:v>153600</c:v>
                </c:pt>
                <c:pt idx="378">
                  <c:v>151400</c:v>
                </c:pt>
                <c:pt idx="379">
                  <c:v>157400</c:v>
                </c:pt>
                <c:pt idx="380">
                  <c:v>163500</c:v>
                </c:pt>
                <c:pt idx="381">
                  <c:v>133800</c:v>
                </c:pt>
                <c:pt idx="382">
                  <c:v>133200</c:v>
                </c:pt>
                <c:pt idx="383">
                  <c:v>140400</c:v>
                </c:pt>
                <c:pt idx="384">
                  <c:v>134300</c:v>
                </c:pt>
                <c:pt idx="385">
                  <c:v>138500</c:v>
                </c:pt>
                <c:pt idx="386">
                  <c:v>134500</c:v>
                </c:pt>
                <c:pt idx="387">
                  <c:v>135000</c:v>
                </c:pt>
                <c:pt idx="388">
                  <c:v>135200</c:v>
                </c:pt>
                <c:pt idx="389">
                  <c:v>136500</c:v>
                </c:pt>
                <c:pt idx="390">
                  <c:v>137000</c:v>
                </c:pt>
                <c:pt idx="391">
                  <c:v>132900</c:v>
                </c:pt>
                <c:pt idx="392">
                  <c:v>127800</c:v>
                </c:pt>
                <c:pt idx="393">
                  <c:v>129100</c:v>
                </c:pt>
                <c:pt idx="394">
                  <c:v>135900</c:v>
                </c:pt>
                <c:pt idx="395">
                  <c:v>130800</c:v>
                </c:pt>
                <c:pt idx="396">
                  <c:v>129200</c:v>
                </c:pt>
                <c:pt idx="397">
                  <c:v>130000</c:v>
                </c:pt>
                <c:pt idx="398">
                  <c:v>127500</c:v>
                </c:pt>
                <c:pt idx="399">
                  <c:v>129100</c:v>
                </c:pt>
                <c:pt idx="400">
                  <c:v>127400</c:v>
                </c:pt>
                <c:pt idx="401">
                  <c:v>127000</c:v>
                </c:pt>
                <c:pt idx="402">
                  <c:v>123100</c:v>
                </c:pt>
                <c:pt idx="403">
                  <c:v>127000</c:v>
                </c:pt>
                <c:pt idx="404">
                  <c:v>123100</c:v>
                </c:pt>
                <c:pt idx="405">
                  <c:v>127200</c:v>
                </c:pt>
                <c:pt idx="406">
                  <c:v>125200</c:v>
                </c:pt>
                <c:pt idx="407">
                  <c:v>127800</c:v>
                </c:pt>
                <c:pt idx="408">
                  <c:v>128100</c:v>
                </c:pt>
                <c:pt idx="409">
                  <c:v>127600</c:v>
                </c:pt>
                <c:pt idx="410">
                  <c:v>128100</c:v>
                </c:pt>
                <c:pt idx="411">
                  <c:v>126500</c:v>
                </c:pt>
                <c:pt idx="412">
                  <c:v>125800</c:v>
                </c:pt>
                <c:pt idx="413">
                  <c:v>124300</c:v>
                </c:pt>
                <c:pt idx="414">
                  <c:v>124600</c:v>
                </c:pt>
                <c:pt idx="415">
                  <c:v>127900</c:v>
                </c:pt>
                <c:pt idx="416">
                  <c:v>126900</c:v>
                </c:pt>
                <c:pt idx="417">
                  <c:v>130800</c:v>
                </c:pt>
                <c:pt idx="418">
                  <c:v>127400</c:v>
                </c:pt>
                <c:pt idx="419">
                  <c:v>129200</c:v>
                </c:pt>
                <c:pt idx="420">
                  <c:v>135400</c:v>
                </c:pt>
                <c:pt idx="421">
                  <c:v>132000</c:v>
                </c:pt>
                <c:pt idx="422">
                  <c:v>133600</c:v>
                </c:pt>
                <c:pt idx="423">
                  <c:v>133100</c:v>
                </c:pt>
                <c:pt idx="424">
                  <c:v>134400</c:v>
                </c:pt>
                <c:pt idx="425">
                  <c:v>133300</c:v>
                </c:pt>
                <c:pt idx="426">
                  <c:v>131200</c:v>
                </c:pt>
                <c:pt idx="427">
                  <c:v>117100</c:v>
                </c:pt>
                <c:pt idx="428">
                  <c:v>114900</c:v>
                </c:pt>
                <c:pt idx="429">
                  <c:v>110700</c:v>
                </c:pt>
                <c:pt idx="430">
                  <c:v>111000</c:v>
                </c:pt>
                <c:pt idx="431">
                  <c:v>108600</c:v>
                </c:pt>
                <c:pt idx="432">
                  <c:v>110800</c:v>
                </c:pt>
                <c:pt idx="433">
                  <c:v>111100</c:v>
                </c:pt>
                <c:pt idx="434">
                  <c:v>111400</c:v>
                </c:pt>
                <c:pt idx="435">
                  <c:v>113400</c:v>
                </c:pt>
                <c:pt idx="436">
                  <c:v>111800</c:v>
                </c:pt>
                <c:pt idx="437">
                  <c:v>110900</c:v>
                </c:pt>
                <c:pt idx="438">
                  <c:v>112200</c:v>
                </c:pt>
                <c:pt idx="439">
                  <c:v>114200</c:v>
                </c:pt>
                <c:pt idx="440">
                  <c:v>112000</c:v>
                </c:pt>
                <c:pt idx="441">
                  <c:v>111500</c:v>
                </c:pt>
                <c:pt idx="442">
                  <c:v>113800</c:v>
                </c:pt>
                <c:pt idx="443">
                  <c:v>111600</c:v>
                </c:pt>
                <c:pt idx="444">
                  <c:v>110400</c:v>
                </c:pt>
                <c:pt idx="445">
                  <c:v>108500</c:v>
                </c:pt>
                <c:pt idx="446">
                  <c:v>112700</c:v>
                </c:pt>
                <c:pt idx="447">
                  <c:v>109100</c:v>
                </c:pt>
                <c:pt idx="448">
                  <c:v>111100</c:v>
                </c:pt>
                <c:pt idx="449">
                  <c:v>110800</c:v>
                </c:pt>
                <c:pt idx="450">
                  <c:v>112000</c:v>
                </c:pt>
                <c:pt idx="451">
                  <c:v>112500</c:v>
                </c:pt>
                <c:pt idx="452">
                  <c:v>110200</c:v>
                </c:pt>
                <c:pt idx="453">
                  <c:v>110000</c:v>
                </c:pt>
                <c:pt idx="454">
                  <c:v>110300</c:v>
                </c:pt>
                <c:pt idx="455">
                  <c:v>108800</c:v>
                </c:pt>
                <c:pt idx="456">
                  <c:v>111700</c:v>
                </c:pt>
                <c:pt idx="457">
                  <c:v>107200</c:v>
                </c:pt>
                <c:pt idx="458">
                  <c:v>108700</c:v>
                </c:pt>
                <c:pt idx="459">
                  <c:v>107000</c:v>
                </c:pt>
                <c:pt idx="460">
                  <c:v>104800</c:v>
                </c:pt>
                <c:pt idx="461">
                  <c:v>106900</c:v>
                </c:pt>
                <c:pt idx="462">
                  <c:v>105100</c:v>
                </c:pt>
                <c:pt idx="463">
                  <c:v>104600</c:v>
                </c:pt>
                <c:pt idx="464">
                  <c:v>102400</c:v>
                </c:pt>
                <c:pt idx="465">
                  <c:v>101500</c:v>
                </c:pt>
                <c:pt idx="466">
                  <c:v>102500</c:v>
                </c:pt>
                <c:pt idx="467">
                  <c:v>101600</c:v>
                </c:pt>
                <c:pt idx="468">
                  <c:v>102000</c:v>
                </c:pt>
                <c:pt idx="469">
                  <c:v>101700</c:v>
                </c:pt>
                <c:pt idx="470">
                  <c:v>103700</c:v>
                </c:pt>
                <c:pt idx="471">
                  <c:v>100800</c:v>
                </c:pt>
                <c:pt idx="472">
                  <c:v>114000</c:v>
                </c:pt>
                <c:pt idx="473">
                  <c:v>111400</c:v>
                </c:pt>
                <c:pt idx="474">
                  <c:v>110900</c:v>
                </c:pt>
                <c:pt idx="475">
                  <c:v>107000</c:v>
                </c:pt>
                <c:pt idx="476">
                  <c:v>110000</c:v>
                </c:pt>
                <c:pt idx="477">
                  <c:v>111100</c:v>
                </c:pt>
                <c:pt idx="478">
                  <c:v>107200</c:v>
                </c:pt>
                <c:pt idx="479">
                  <c:v>106600</c:v>
                </c:pt>
                <c:pt idx="480">
                  <c:v>105200</c:v>
                </c:pt>
                <c:pt idx="481">
                  <c:v>104700</c:v>
                </c:pt>
                <c:pt idx="482">
                  <c:v>101500</c:v>
                </c:pt>
                <c:pt idx="483">
                  <c:v>102200</c:v>
                </c:pt>
                <c:pt idx="484">
                  <c:v>111000</c:v>
                </c:pt>
                <c:pt idx="485">
                  <c:v>110100</c:v>
                </c:pt>
                <c:pt idx="486">
                  <c:v>112400</c:v>
                </c:pt>
                <c:pt idx="487">
                  <c:v>110200</c:v>
                </c:pt>
                <c:pt idx="488">
                  <c:v>108200</c:v>
                </c:pt>
                <c:pt idx="489">
                  <c:v>108300</c:v>
                </c:pt>
                <c:pt idx="490">
                  <c:v>111300</c:v>
                </c:pt>
                <c:pt idx="491">
                  <c:v>108900</c:v>
                </c:pt>
                <c:pt idx="492">
                  <c:v>105400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8D-43E6-BB49-B63ED83703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KOSDAQ Rebased</c:v>
                </c:pt>
              </c:strCache>
            </c:strRef>
          </c:tx>
          <c:spPr>
            <a:ln w="28575" cap="rnd">
              <a:solidFill>
                <a:srgbClr val="DE673B"/>
              </a:solidFill>
              <a:round/>
            </a:ln>
            <a:effectLst/>
          </c:spPr>
          <c:marker>
            <c:symbol val="none"/>
          </c:marker>
          <c:cat>
            <c:numRef>
              <c:f>Sheet1!$A$2:$A$494</c:f>
              <c:numCache>
                <c:formatCode>yyyy"/"m"/"d;@</c:formatCode>
                <c:ptCount val="493"/>
                <c:pt idx="0">
                  <c:v>44403</c:v>
                </c:pt>
                <c:pt idx="1">
                  <c:v>44404</c:v>
                </c:pt>
                <c:pt idx="2">
                  <c:v>44405</c:v>
                </c:pt>
                <c:pt idx="3">
                  <c:v>44406</c:v>
                </c:pt>
                <c:pt idx="4">
                  <c:v>44407</c:v>
                </c:pt>
                <c:pt idx="5">
                  <c:v>44410</c:v>
                </c:pt>
                <c:pt idx="6">
                  <c:v>44411</c:v>
                </c:pt>
                <c:pt idx="7">
                  <c:v>44412</c:v>
                </c:pt>
                <c:pt idx="8">
                  <c:v>44413</c:v>
                </c:pt>
                <c:pt idx="9">
                  <c:v>44414</c:v>
                </c:pt>
                <c:pt idx="10">
                  <c:v>44417</c:v>
                </c:pt>
                <c:pt idx="11">
                  <c:v>44418</c:v>
                </c:pt>
                <c:pt idx="12">
                  <c:v>44419</c:v>
                </c:pt>
                <c:pt idx="13">
                  <c:v>44420</c:v>
                </c:pt>
                <c:pt idx="14">
                  <c:v>44421</c:v>
                </c:pt>
                <c:pt idx="15">
                  <c:v>44425</c:v>
                </c:pt>
                <c:pt idx="16">
                  <c:v>44426</c:v>
                </c:pt>
                <c:pt idx="17">
                  <c:v>44427</c:v>
                </c:pt>
                <c:pt idx="18">
                  <c:v>44428</c:v>
                </c:pt>
                <c:pt idx="19">
                  <c:v>44431</c:v>
                </c:pt>
                <c:pt idx="20">
                  <c:v>44432</c:v>
                </c:pt>
                <c:pt idx="21">
                  <c:v>44433</c:v>
                </c:pt>
                <c:pt idx="22">
                  <c:v>44434</c:v>
                </c:pt>
                <c:pt idx="23">
                  <c:v>44435</c:v>
                </c:pt>
                <c:pt idx="24">
                  <c:v>44438</c:v>
                </c:pt>
                <c:pt idx="25">
                  <c:v>44439</c:v>
                </c:pt>
                <c:pt idx="26">
                  <c:v>44440</c:v>
                </c:pt>
                <c:pt idx="27">
                  <c:v>44441</c:v>
                </c:pt>
                <c:pt idx="28">
                  <c:v>44442</c:v>
                </c:pt>
                <c:pt idx="29">
                  <c:v>44445</c:v>
                </c:pt>
                <c:pt idx="30">
                  <c:v>44446</c:v>
                </c:pt>
                <c:pt idx="31">
                  <c:v>44447</c:v>
                </c:pt>
                <c:pt idx="32">
                  <c:v>44448</c:v>
                </c:pt>
                <c:pt idx="33">
                  <c:v>44449</c:v>
                </c:pt>
                <c:pt idx="34">
                  <c:v>44452</c:v>
                </c:pt>
                <c:pt idx="35">
                  <c:v>44453</c:v>
                </c:pt>
                <c:pt idx="36">
                  <c:v>44454</c:v>
                </c:pt>
                <c:pt idx="37">
                  <c:v>44455</c:v>
                </c:pt>
                <c:pt idx="38">
                  <c:v>44456</c:v>
                </c:pt>
                <c:pt idx="39">
                  <c:v>44462</c:v>
                </c:pt>
                <c:pt idx="40">
                  <c:v>44463</c:v>
                </c:pt>
                <c:pt idx="41">
                  <c:v>44466</c:v>
                </c:pt>
                <c:pt idx="42">
                  <c:v>44467</c:v>
                </c:pt>
                <c:pt idx="43">
                  <c:v>44468</c:v>
                </c:pt>
                <c:pt idx="44">
                  <c:v>44469</c:v>
                </c:pt>
                <c:pt idx="45">
                  <c:v>44470</c:v>
                </c:pt>
                <c:pt idx="46">
                  <c:v>44474</c:v>
                </c:pt>
                <c:pt idx="47">
                  <c:v>44475</c:v>
                </c:pt>
                <c:pt idx="48">
                  <c:v>44476</c:v>
                </c:pt>
                <c:pt idx="49">
                  <c:v>44477</c:v>
                </c:pt>
                <c:pt idx="50">
                  <c:v>44481</c:v>
                </c:pt>
                <c:pt idx="51">
                  <c:v>44482</c:v>
                </c:pt>
                <c:pt idx="52">
                  <c:v>44483</c:v>
                </c:pt>
                <c:pt idx="53">
                  <c:v>44484</c:v>
                </c:pt>
                <c:pt idx="54">
                  <c:v>44487</c:v>
                </c:pt>
                <c:pt idx="55">
                  <c:v>44488</c:v>
                </c:pt>
                <c:pt idx="56">
                  <c:v>44489</c:v>
                </c:pt>
                <c:pt idx="57">
                  <c:v>44490</c:v>
                </c:pt>
                <c:pt idx="58">
                  <c:v>44491</c:v>
                </c:pt>
                <c:pt idx="59">
                  <c:v>44494</c:v>
                </c:pt>
                <c:pt idx="60">
                  <c:v>44495</c:v>
                </c:pt>
                <c:pt idx="61">
                  <c:v>44496</c:v>
                </c:pt>
                <c:pt idx="62">
                  <c:v>44497</c:v>
                </c:pt>
                <c:pt idx="63">
                  <c:v>44498</c:v>
                </c:pt>
                <c:pt idx="64">
                  <c:v>44501</c:v>
                </c:pt>
                <c:pt idx="65">
                  <c:v>44502</c:v>
                </c:pt>
                <c:pt idx="66">
                  <c:v>44503</c:v>
                </c:pt>
                <c:pt idx="67">
                  <c:v>44504</c:v>
                </c:pt>
                <c:pt idx="68">
                  <c:v>44505</c:v>
                </c:pt>
                <c:pt idx="69">
                  <c:v>44508</c:v>
                </c:pt>
                <c:pt idx="70">
                  <c:v>44509</c:v>
                </c:pt>
                <c:pt idx="71">
                  <c:v>44510</c:v>
                </c:pt>
                <c:pt idx="72">
                  <c:v>44511</c:v>
                </c:pt>
                <c:pt idx="73">
                  <c:v>44512</c:v>
                </c:pt>
                <c:pt idx="74">
                  <c:v>44515</c:v>
                </c:pt>
                <c:pt idx="75">
                  <c:v>44516</c:v>
                </c:pt>
                <c:pt idx="76">
                  <c:v>44517</c:v>
                </c:pt>
                <c:pt idx="77">
                  <c:v>44518</c:v>
                </c:pt>
                <c:pt idx="78">
                  <c:v>44519</c:v>
                </c:pt>
                <c:pt idx="79">
                  <c:v>44522</c:v>
                </c:pt>
                <c:pt idx="80">
                  <c:v>44523</c:v>
                </c:pt>
                <c:pt idx="81">
                  <c:v>44524</c:v>
                </c:pt>
                <c:pt idx="82">
                  <c:v>44525</c:v>
                </c:pt>
                <c:pt idx="83">
                  <c:v>44526</c:v>
                </c:pt>
                <c:pt idx="84">
                  <c:v>44529</c:v>
                </c:pt>
                <c:pt idx="85">
                  <c:v>44530</c:v>
                </c:pt>
                <c:pt idx="86">
                  <c:v>44531</c:v>
                </c:pt>
                <c:pt idx="87">
                  <c:v>44532</c:v>
                </c:pt>
                <c:pt idx="88">
                  <c:v>44533</c:v>
                </c:pt>
                <c:pt idx="89">
                  <c:v>44536</c:v>
                </c:pt>
                <c:pt idx="90">
                  <c:v>44537</c:v>
                </c:pt>
                <c:pt idx="91">
                  <c:v>44538</c:v>
                </c:pt>
                <c:pt idx="92">
                  <c:v>44539</c:v>
                </c:pt>
                <c:pt idx="93">
                  <c:v>44540</c:v>
                </c:pt>
                <c:pt idx="94">
                  <c:v>44543</c:v>
                </c:pt>
                <c:pt idx="95">
                  <c:v>44544</c:v>
                </c:pt>
                <c:pt idx="96">
                  <c:v>44545</c:v>
                </c:pt>
                <c:pt idx="97">
                  <c:v>44546</c:v>
                </c:pt>
                <c:pt idx="98">
                  <c:v>44547</c:v>
                </c:pt>
                <c:pt idx="99">
                  <c:v>44550</c:v>
                </c:pt>
                <c:pt idx="100">
                  <c:v>44551</c:v>
                </c:pt>
                <c:pt idx="101">
                  <c:v>44552</c:v>
                </c:pt>
                <c:pt idx="102">
                  <c:v>44553</c:v>
                </c:pt>
                <c:pt idx="103">
                  <c:v>44554</c:v>
                </c:pt>
                <c:pt idx="104">
                  <c:v>44557</c:v>
                </c:pt>
                <c:pt idx="105">
                  <c:v>44558</c:v>
                </c:pt>
                <c:pt idx="106">
                  <c:v>44559</c:v>
                </c:pt>
                <c:pt idx="107">
                  <c:v>44560</c:v>
                </c:pt>
                <c:pt idx="108">
                  <c:v>44564</c:v>
                </c:pt>
                <c:pt idx="109">
                  <c:v>44565</c:v>
                </c:pt>
                <c:pt idx="110">
                  <c:v>44566</c:v>
                </c:pt>
                <c:pt idx="111">
                  <c:v>44567</c:v>
                </c:pt>
                <c:pt idx="112">
                  <c:v>44568</c:v>
                </c:pt>
                <c:pt idx="113">
                  <c:v>44571</c:v>
                </c:pt>
                <c:pt idx="114">
                  <c:v>44572</c:v>
                </c:pt>
                <c:pt idx="115">
                  <c:v>44573</c:v>
                </c:pt>
                <c:pt idx="116">
                  <c:v>44574</c:v>
                </c:pt>
                <c:pt idx="117">
                  <c:v>44575</c:v>
                </c:pt>
                <c:pt idx="118">
                  <c:v>44578</c:v>
                </c:pt>
                <c:pt idx="119">
                  <c:v>44579</c:v>
                </c:pt>
                <c:pt idx="120">
                  <c:v>44580</c:v>
                </c:pt>
                <c:pt idx="121">
                  <c:v>44581</c:v>
                </c:pt>
                <c:pt idx="122">
                  <c:v>44582</c:v>
                </c:pt>
                <c:pt idx="123">
                  <c:v>44585</c:v>
                </c:pt>
                <c:pt idx="124">
                  <c:v>44586</c:v>
                </c:pt>
                <c:pt idx="125">
                  <c:v>44587</c:v>
                </c:pt>
                <c:pt idx="126">
                  <c:v>44588</c:v>
                </c:pt>
                <c:pt idx="127">
                  <c:v>44589</c:v>
                </c:pt>
                <c:pt idx="128">
                  <c:v>44595</c:v>
                </c:pt>
                <c:pt idx="129">
                  <c:v>44596</c:v>
                </c:pt>
                <c:pt idx="130">
                  <c:v>44599</c:v>
                </c:pt>
                <c:pt idx="131">
                  <c:v>44600</c:v>
                </c:pt>
                <c:pt idx="132">
                  <c:v>44601</c:v>
                </c:pt>
                <c:pt idx="133">
                  <c:v>44602</c:v>
                </c:pt>
                <c:pt idx="134">
                  <c:v>44603</c:v>
                </c:pt>
                <c:pt idx="135">
                  <c:v>44606</c:v>
                </c:pt>
                <c:pt idx="136">
                  <c:v>44607</c:v>
                </c:pt>
                <c:pt idx="137">
                  <c:v>44608</c:v>
                </c:pt>
                <c:pt idx="138">
                  <c:v>44609</c:v>
                </c:pt>
                <c:pt idx="139">
                  <c:v>44610</c:v>
                </c:pt>
                <c:pt idx="140">
                  <c:v>44613</c:v>
                </c:pt>
                <c:pt idx="141">
                  <c:v>44614</c:v>
                </c:pt>
                <c:pt idx="142">
                  <c:v>44615</c:v>
                </c:pt>
                <c:pt idx="143">
                  <c:v>44616</c:v>
                </c:pt>
                <c:pt idx="144">
                  <c:v>44617</c:v>
                </c:pt>
                <c:pt idx="145">
                  <c:v>44620</c:v>
                </c:pt>
                <c:pt idx="146">
                  <c:v>44622</c:v>
                </c:pt>
                <c:pt idx="147">
                  <c:v>44623</c:v>
                </c:pt>
                <c:pt idx="148">
                  <c:v>44624</c:v>
                </c:pt>
                <c:pt idx="149">
                  <c:v>44627</c:v>
                </c:pt>
                <c:pt idx="150">
                  <c:v>44628</c:v>
                </c:pt>
                <c:pt idx="151">
                  <c:v>44630</c:v>
                </c:pt>
                <c:pt idx="152">
                  <c:v>44631</c:v>
                </c:pt>
                <c:pt idx="153">
                  <c:v>44634</c:v>
                </c:pt>
                <c:pt idx="154">
                  <c:v>44635</c:v>
                </c:pt>
                <c:pt idx="155">
                  <c:v>44636</c:v>
                </c:pt>
                <c:pt idx="156">
                  <c:v>44637</c:v>
                </c:pt>
                <c:pt idx="157">
                  <c:v>44638</c:v>
                </c:pt>
                <c:pt idx="158">
                  <c:v>44641</c:v>
                </c:pt>
                <c:pt idx="159">
                  <c:v>44642</c:v>
                </c:pt>
                <c:pt idx="160">
                  <c:v>44643</c:v>
                </c:pt>
                <c:pt idx="161">
                  <c:v>44644</c:v>
                </c:pt>
                <c:pt idx="162">
                  <c:v>44645</c:v>
                </c:pt>
                <c:pt idx="163">
                  <c:v>44648</c:v>
                </c:pt>
                <c:pt idx="164">
                  <c:v>44649</c:v>
                </c:pt>
                <c:pt idx="165">
                  <c:v>44650</c:v>
                </c:pt>
                <c:pt idx="166">
                  <c:v>44651</c:v>
                </c:pt>
                <c:pt idx="167">
                  <c:v>44652</c:v>
                </c:pt>
                <c:pt idx="168">
                  <c:v>44655</c:v>
                </c:pt>
                <c:pt idx="169">
                  <c:v>44656</c:v>
                </c:pt>
                <c:pt idx="170">
                  <c:v>44657</c:v>
                </c:pt>
                <c:pt idx="171">
                  <c:v>44658</c:v>
                </c:pt>
                <c:pt idx="172">
                  <c:v>44659</c:v>
                </c:pt>
                <c:pt idx="173">
                  <c:v>44662</c:v>
                </c:pt>
                <c:pt idx="174">
                  <c:v>44663</c:v>
                </c:pt>
                <c:pt idx="175">
                  <c:v>44664</c:v>
                </c:pt>
                <c:pt idx="176">
                  <c:v>44665</c:v>
                </c:pt>
                <c:pt idx="177">
                  <c:v>44666</c:v>
                </c:pt>
                <c:pt idx="178">
                  <c:v>44669</c:v>
                </c:pt>
                <c:pt idx="179">
                  <c:v>44670</c:v>
                </c:pt>
                <c:pt idx="180">
                  <c:v>44671</c:v>
                </c:pt>
                <c:pt idx="181">
                  <c:v>44672</c:v>
                </c:pt>
                <c:pt idx="182">
                  <c:v>44673</c:v>
                </c:pt>
                <c:pt idx="183">
                  <c:v>44676</c:v>
                </c:pt>
                <c:pt idx="184">
                  <c:v>44677</c:v>
                </c:pt>
                <c:pt idx="185">
                  <c:v>44678</c:v>
                </c:pt>
                <c:pt idx="186">
                  <c:v>44679</c:v>
                </c:pt>
                <c:pt idx="187">
                  <c:v>44680</c:v>
                </c:pt>
                <c:pt idx="188">
                  <c:v>44683</c:v>
                </c:pt>
                <c:pt idx="189">
                  <c:v>44684</c:v>
                </c:pt>
                <c:pt idx="190">
                  <c:v>44685</c:v>
                </c:pt>
                <c:pt idx="191">
                  <c:v>44687</c:v>
                </c:pt>
                <c:pt idx="192">
                  <c:v>44690</c:v>
                </c:pt>
                <c:pt idx="193">
                  <c:v>44691</c:v>
                </c:pt>
                <c:pt idx="194">
                  <c:v>44692</c:v>
                </c:pt>
                <c:pt idx="195">
                  <c:v>44693</c:v>
                </c:pt>
                <c:pt idx="196">
                  <c:v>44694</c:v>
                </c:pt>
                <c:pt idx="197">
                  <c:v>44697</c:v>
                </c:pt>
                <c:pt idx="198">
                  <c:v>44698</c:v>
                </c:pt>
                <c:pt idx="199">
                  <c:v>44699</c:v>
                </c:pt>
                <c:pt idx="200">
                  <c:v>44700</c:v>
                </c:pt>
                <c:pt idx="201">
                  <c:v>44701</c:v>
                </c:pt>
                <c:pt idx="202">
                  <c:v>44704</c:v>
                </c:pt>
                <c:pt idx="203">
                  <c:v>44705</c:v>
                </c:pt>
                <c:pt idx="204">
                  <c:v>44706</c:v>
                </c:pt>
                <c:pt idx="205">
                  <c:v>44707</c:v>
                </c:pt>
                <c:pt idx="206">
                  <c:v>44708</c:v>
                </c:pt>
                <c:pt idx="207">
                  <c:v>44711</c:v>
                </c:pt>
                <c:pt idx="208">
                  <c:v>44712</c:v>
                </c:pt>
                <c:pt idx="209">
                  <c:v>44714</c:v>
                </c:pt>
                <c:pt idx="210">
                  <c:v>44715</c:v>
                </c:pt>
                <c:pt idx="211">
                  <c:v>44719</c:v>
                </c:pt>
                <c:pt idx="212">
                  <c:v>44720</c:v>
                </c:pt>
                <c:pt idx="213">
                  <c:v>44721</c:v>
                </c:pt>
                <c:pt idx="214">
                  <c:v>44722</c:v>
                </c:pt>
                <c:pt idx="215">
                  <c:v>44725</c:v>
                </c:pt>
                <c:pt idx="216">
                  <c:v>44726</c:v>
                </c:pt>
                <c:pt idx="217">
                  <c:v>44727</c:v>
                </c:pt>
                <c:pt idx="218">
                  <c:v>44728</c:v>
                </c:pt>
                <c:pt idx="219">
                  <c:v>44729</c:v>
                </c:pt>
                <c:pt idx="220">
                  <c:v>44732</c:v>
                </c:pt>
                <c:pt idx="221">
                  <c:v>44733</c:v>
                </c:pt>
                <c:pt idx="222">
                  <c:v>44734</c:v>
                </c:pt>
                <c:pt idx="223">
                  <c:v>44735</c:v>
                </c:pt>
                <c:pt idx="224">
                  <c:v>44736</c:v>
                </c:pt>
                <c:pt idx="225">
                  <c:v>44739</c:v>
                </c:pt>
                <c:pt idx="226">
                  <c:v>44740</c:v>
                </c:pt>
                <c:pt idx="227">
                  <c:v>44741</c:v>
                </c:pt>
                <c:pt idx="228">
                  <c:v>44742</c:v>
                </c:pt>
                <c:pt idx="229">
                  <c:v>44743</c:v>
                </c:pt>
                <c:pt idx="230">
                  <c:v>44746</c:v>
                </c:pt>
                <c:pt idx="231">
                  <c:v>44747</c:v>
                </c:pt>
                <c:pt idx="232">
                  <c:v>44748</c:v>
                </c:pt>
                <c:pt idx="233">
                  <c:v>44749</c:v>
                </c:pt>
                <c:pt idx="234">
                  <c:v>44750</c:v>
                </c:pt>
                <c:pt idx="235">
                  <c:v>44753</c:v>
                </c:pt>
                <c:pt idx="236">
                  <c:v>44754</c:v>
                </c:pt>
                <c:pt idx="237">
                  <c:v>44755</c:v>
                </c:pt>
                <c:pt idx="238">
                  <c:v>44756</c:v>
                </c:pt>
                <c:pt idx="239">
                  <c:v>44757</c:v>
                </c:pt>
                <c:pt idx="240">
                  <c:v>44760</c:v>
                </c:pt>
                <c:pt idx="241">
                  <c:v>44761</c:v>
                </c:pt>
                <c:pt idx="242">
                  <c:v>44762</c:v>
                </c:pt>
                <c:pt idx="243">
                  <c:v>44763</c:v>
                </c:pt>
                <c:pt idx="244">
                  <c:v>44764</c:v>
                </c:pt>
                <c:pt idx="245">
                  <c:v>44767</c:v>
                </c:pt>
                <c:pt idx="246">
                  <c:v>44768</c:v>
                </c:pt>
                <c:pt idx="247">
                  <c:v>44769</c:v>
                </c:pt>
                <c:pt idx="248">
                  <c:v>44770</c:v>
                </c:pt>
                <c:pt idx="249">
                  <c:v>44771</c:v>
                </c:pt>
                <c:pt idx="250">
                  <c:v>44774</c:v>
                </c:pt>
                <c:pt idx="251">
                  <c:v>44775</c:v>
                </c:pt>
                <c:pt idx="252">
                  <c:v>44776</c:v>
                </c:pt>
                <c:pt idx="253">
                  <c:v>44777</c:v>
                </c:pt>
                <c:pt idx="254">
                  <c:v>44778</c:v>
                </c:pt>
                <c:pt idx="255">
                  <c:v>44781</c:v>
                </c:pt>
                <c:pt idx="256">
                  <c:v>44782</c:v>
                </c:pt>
                <c:pt idx="257">
                  <c:v>44783</c:v>
                </c:pt>
                <c:pt idx="258">
                  <c:v>44784</c:v>
                </c:pt>
                <c:pt idx="259">
                  <c:v>44785</c:v>
                </c:pt>
                <c:pt idx="260">
                  <c:v>44789</c:v>
                </c:pt>
                <c:pt idx="261">
                  <c:v>44790</c:v>
                </c:pt>
                <c:pt idx="262">
                  <c:v>44791</c:v>
                </c:pt>
                <c:pt idx="263">
                  <c:v>44792</c:v>
                </c:pt>
                <c:pt idx="264">
                  <c:v>44795</c:v>
                </c:pt>
                <c:pt idx="265">
                  <c:v>44796</c:v>
                </c:pt>
                <c:pt idx="266">
                  <c:v>44797</c:v>
                </c:pt>
                <c:pt idx="267">
                  <c:v>44798</c:v>
                </c:pt>
                <c:pt idx="268">
                  <c:v>44799</c:v>
                </c:pt>
                <c:pt idx="269">
                  <c:v>44802</c:v>
                </c:pt>
                <c:pt idx="270">
                  <c:v>44803</c:v>
                </c:pt>
                <c:pt idx="271">
                  <c:v>44804</c:v>
                </c:pt>
                <c:pt idx="272">
                  <c:v>44805</c:v>
                </c:pt>
                <c:pt idx="273">
                  <c:v>44806</c:v>
                </c:pt>
                <c:pt idx="274">
                  <c:v>44809</c:v>
                </c:pt>
                <c:pt idx="275">
                  <c:v>44810</c:v>
                </c:pt>
                <c:pt idx="276">
                  <c:v>44811</c:v>
                </c:pt>
                <c:pt idx="277">
                  <c:v>44812</c:v>
                </c:pt>
                <c:pt idx="278">
                  <c:v>44817</c:v>
                </c:pt>
                <c:pt idx="279">
                  <c:v>44818</c:v>
                </c:pt>
                <c:pt idx="280">
                  <c:v>44819</c:v>
                </c:pt>
                <c:pt idx="281">
                  <c:v>44820</c:v>
                </c:pt>
                <c:pt idx="282">
                  <c:v>44823</c:v>
                </c:pt>
                <c:pt idx="283">
                  <c:v>44824</c:v>
                </c:pt>
                <c:pt idx="284">
                  <c:v>44825</c:v>
                </c:pt>
                <c:pt idx="285">
                  <c:v>44826</c:v>
                </c:pt>
                <c:pt idx="286">
                  <c:v>44827</c:v>
                </c:pt>
                <c:pt idx="287">
                  <c:v>44830</c:v>
                </c:pt>
                <c:pt idx="288">
                  <c:v>44831</c:v>
                </c:pt>
                <c:pt idx="289">
                  <c:v>44832</c:v>
                </c:pt>
                <c:pt idx="290">
                  <c:v>44833</c:v>
                </c:pt>
                <c:pt idx="291">
                  <c:v>44834</c:v>
                </c:pt>
                <c:pt idx="292">
                  <c:v>44838</c:v>
                </c:pt>
                <c:pt idx="293">
                  <c:v>44839</c:v>
                </c:pt>
                <c:pt idx="294">
                  <c:v>44840</c:v>
                </c:pt>
                <c:pt idx="295">
                  <c:v>44841</c:v>
                </c:pt>
                <c:pt idx="296">
                  <c:v>44845</c:v>
                </c:pt>
                <c:pt idx="297">
                  <c:v>44846</c:v>
                </c:pt>
                <c:pt idx="298">
                  <c:v>44847</c:v>
                </c:pt>
                <c:pt idx="299">
                  <c:v>44848</c:v>
                </c:pt>
                <c:pt idx="300">
                  <c:v>44851</c:v>
                </c:pt>
                <c:pt idx="301">
                  <c:v>44852</c:v>
                </c:pt>
                <c:pt idx="302">
                  <c:v>44853</c:v>
                </c:pt>
                <c:pt idx="303">
                  <c:v>44854</c:v>
                </c:pt>
                <c:pt idx="304">
                  <c:v>44855</c:v>
                </c:pt>
                <c:pt idx="305">
                  <c:v>44858</c:v>
                </c:pt>
                <c:pt idx="306">
                  <c:v>44859</c:v>
                </c:pt>
                <c:pt idx="307">
                  <c:v>44860</c:v>
                </c:pt>
                <c:pt idx="308">
                  <c:v>44861</c:v>
                </c:pt>
                <c:pt idx="309">
                  <c:v>44862</c:v>
                </c:pt>
                <c:pt idx="310">
                  <c:v>44865</c:v>
                </c:pt>
                <c:pt idx="311">
                  <c:v>44866</c:v>
                </c:pt>
                <c:pt idx="312">
                  <c:v>44867</c:v>
                </c:pt>
                <c:pt idx="313">
                  <c:v>44868</c:v>
                </c:pt>
                <c:pt idx="314">
                  <c:v>44869</c:v>
                </c:pt>
                <c:pt idx="315">
                  <c:v>44872</c:v>
                </c:pt>
                <c:pt idx="316">
                  <c:v>44873</c:v>
                </c:pt>
                <c:pt idx="317">
                  <c:v>44874</c:v>
                </c:pt>
                <c:pt idx="318">
                  <c:v>44875</c:v>
                </c:pt>
                <c:pt idx="319">
                  <c:v>44876</c:v>
                </c:pt>
                <c:pt idx="320">
                  <c:v>44879</c:v>
                </c:pt>
                <c:pt idx="321">
                  <c:v>44880</c:v>
                </c:pt>
                <c:pt idx="322">
                  <c:v>44881</c:v>
                </c:pt>
                <c:pt idx="323">
                  <c:v>44882</c:v>
                </c:pt>
                <c:pt idx="324">
                  <c:v>44883</c:v>
                </c:pt>
                <c:pt idx="325">
                  <c:v>44886</c:v>
                </c:pt>
                <c:pt idx="326">
                  <c:v>44887</c:v>
                </c:pt>
                <c:pt idx="327">
                  <c:v>44888</c:v>
                </c:pt>
                <c:pt idx="328">
                  <c:v>44889</c:v>
                </c:pt>
                <c:pt idx="329">
                  <c:v>44890</c:v>
                </c:pt>
                <c:pt idx="330">
                  <c:v>44893</c:v>
                </c:pt>
                <c:pt idx="331">
                  <c:v>44894</c:v>
                </c:pt>
                <c:pt idx="332">
                  <c:v>44895</c:v>
                </c:pt>
                <c:pt idx="333">
                  <c:v>44896</c:v>
                </c:pt>
                <c:pt idx="334">
                  <c:v>44897</c:v>
                </c:pt>
                <c:pt idx="335">
                  <c:v>44900</c:v>
                </c:pt>
                <c:pt idx="336">
                  <c:v>44901</c:v>
                </c:pt>
                <c:pt idx="337">
                  <c:v>44902</c:v>
                </c:pt>
                <c:pt idx="338">
                  <c:v>44903</c:v>
                </c:pt>
                <c:pt idx="339">
                  <c:v>44904</c:v>
                </c:pt>
                <c:pt idx="340">
                  <c:v>44907</c:v>
                </c:pt>
                <c:pt idx="341">
                  <c:v>44908</c:v>
                </c:pt>
                <c:pt idx="342">
                  <c:v>44909</c:v>
                </c:pt>
                <c:pt idx="343">
                  <c:v>44910</c:v>
                </c:pt>
                <c:pt idx="344">
                  <c:v>44911</c:v>
                </c:pt>
                <c:pt idx="345">
                  <c:v>44914</c:v>
                </c:pt>
                <c:pt idx="346">
                  <c:v>44915</c:v>
                </c:pt>
                <c:pt idx="347">
                  <c:v>44916</c:v>
                </c:pt>
                <c:pt idx="348">
                  <c:v>44917</c:v>
                </c:pt>
                <c:pt idx="349">
                  <c:v>44918</c:v>
                </c:pt>
                <c:pt idx="350">
                  <c:v>44921</c:v>
                </c:pt>
                <c:pt idx="351">
                  <c:v>44922</c:v>
                </c:pt>
                <c:pt idx="352">
                  <c:v>44923</c:v>
                </c:pt>
                <c:pt idx="353">
                  <c:v>44924</c:v>
                </c:pt>
                <c:pt idx="354">
                  <c:v>44928</c:v>
                </c:pt>
                <c:pt idx="355">
                  <c:v>44929</c:v>
                </c:pt>
                <c:pt idx="356">
                  <c:v>44930</c:v>
                </c:pt>
                <c:pt idx="357">
                  <c:v>44931</c:v>
                </c:pt>
                <c:pt idx="358">
                  <c:v>44932</c:v>
                </c:pt>
                <c:pt idx="359">
                  <c:v>44935</c:v>
                </c:pt>
                <c:pt idx="360">
                  <c:v>44936</c:v>
                </c:pt>
                <c:pt idx="361">
                  <c:v>44937</c:v>
                </c:pt>
                <c:pt idx="362">
                  <c:v>44938</c:v>
                </c:pt>
                <c:pt idx="363">
                  <c:v>44939</c:v>
                </c:pt>
                <c:pt idx="364">
                  <c:v>44942</c:v>
                </c:pt>
                <c:pt idx="365">
                  <c:v>44943</c:v>
                </c:pt>
                <c:pt idx="366">
                  <c:v>44944</c:v>
                </c:pt>
                <c:pt idx="367">
                  <c:v>44945</c:v>
                </c:pt>
                <c:pt idx="368">
                  <c:v>44946</c:v>
                </c:pt>
                <c:pt idx="369">
                  <c:v>44951</c:v>
                </c:pt>
                <c:pt idx="370">
                  <c:v>44952</c:v>
                </c:pt>
                <c:pt idx="371">
                  <c:v>44953</c:v>
                </c:pt>
                <c:pt idx="372">
                  <c:v>44956</c:v>
                </c:pt>
                <c:pt idx="373">
                  <c:v>44957</c:v>
                </c:pt>
                <c:pt idx="374">
                  <c:v>44958</c:v>
                </c:pt>
                <c:pt idx="375">
                  <c:v>44959</c:v>
                </c:pt>
                <c:pt idx="376">
                  <c:v>44960</c:v>
                </c:pt>
                <c:pt idx="377">
                  <c:v>44963</c:v>
                </c:pt>
                <c:pt idx="378">
                  <c:v>44964</c:v>
                </c:pt>
                <c:pt idx="379">
                  <c:v>44965</c:v>
                </c:pt>
                <c:pt idx="380">
                  <c:v>44966</c:v>
                </c:pt>
                <c:pt idx="381">
                  <c:v>44967</c:v>
                </c:pt>
                <c:pt idx="382">
                  <c:v>44970</c:v>
                </c:pt>
                <c:pt idx="383">
                  <c:v>44971</c:v>
                </c:pt>
                <c:pt idx="384">
                  <c:v>44972</c:v>
                </c:pt>
                <c:pt idx="385">
                  <c:v>44973</c:v>
                </c:pt>
                <c:pt idx="386">
                  <c:v>44974</c:v>
                </c:pt>
                <c:pt idx="387">
                  <c:v>44977</c:v>
                </c:pt>
                <c:pt idx="388">
                  <c:v>44978</c:v>
                </c:pt>
                <c:pt idx="389">
                  <c:v>44979</c:v>
                </c:pt>
                <c:pt idx="390">
                  <c:v>44980</c:v>
                </c:pt>
                <c:pt idx="391">
                  <c:v>44981</c:v>
                </c:pt>
                <c:pt idx="392">
                  <c:v>44984</c:v>
                </c:pt>
                <c:pt idx="393">
                  <c:v>44985</c:v>
                </c:pt>
                <c:pt idx="394">
                  <c:v>44987</c:v>
                </c:pt>
                <c:pt idx="395">
                  <c:v>44988</c:v>
                </c:pt>
                <c:pt idx="396">
                  <c:v>44991</c:v>
                </c:pt>
                <c:pt idx="397">
                  <c:v>44992</c:v>
                </c:pt>
                <c:pt idx="398">
                  <c:v>44993</c:v>
                </c:pt>
                <c:pt idx="399">
                  <c:v>44994</c:v>
                </c:pt>
                <c:pt idx="400">
                  <c:v>44995</c:v>
                </c:pt>
                <c:pt idx="401">
                  <c:v>44998</c:v>
                </c:pt>
                <c:pt idx="402">
                  <c:v>44999</c:v>
                </c:pt>
                <c:pt idx="403">
                  <c:v>45000</c:v>
                </c:pt>
                <c:pt idx="404">
                  <c:v>45001</c:v>
                </c:pt>
                <c:pt idx="405">
                  <c:v>45002</c:v>
                </c:pt>
                <c:pt idx="406">
                  <c:v>45005</c:v>
                </c:pt>
                <c:pt idx="407">
                  <c:v>45006</c:v>
                </c:pt>
                <c:pt idx="408">
                  <c:v>45007</c:v>
                </c:pt>
                <c:pt idx="409">
                  <c:v>45008</c:v>
                </c:pt>
                <c:pt idx="410">
                  <c:v>45009</c:v>
                </c:pt>
                <c:pt idx="411">
                  <c:v>45012</c:v>
                </c:pt>
                <c:pt idx="412">
                  <c:v>45013</c:v>
                </c:pt>
                <c:pt idx="413">
                  <c:v>45014</c:v>
                </c:pt>
                <c:pt idx="414">
                  <c:v>45015</c:v>
                </c:pt>
                <c:pt idx="415">
                  <c:v>45016</c:v>
                </c:pt>
                <c:pt idx="416">
                  <c:v>45019</c:v>
                </c:pt>
                <c:pt idx="417">
                  <c:v>45020</c:v>
                </c:pt>
                <c:pt idx="418">
                  <c:v>45021</c:v>
                </c:pt>
                <c:pt idx="419">
                  <c:v>45022</c:v>
                </c:pt>
                <c:pt idx="420">
                  <c:v>45023</c:v>
                </c:pt>
                <c:pt idx="421">
                  <c:v>45026</c:v>
                </c:pt>
                <c:pt idx="422">
                  <c:v>45027</c:v>
                </c:pt>
                <c:pt idx="423">
                  <c:v>45028</c:v>
                </c:pt>
                <c:pt idx="424">
                  <c:v>45029</c:v>
                </c:pt>
                <c:pt idx="425">
                  <c:v>45030</c:v>
                </c:pt>
                <c:pt idx="426">
                  <c:v>45033</c:v>
                </c:pt>
                <c:pt idx="427">
                  <c:v>45034</c:v>
                </c:pt>
                <c:pt idx="428">
                  <c:v>45035</c:v>
                </c:pt>
                <c:pt idx="429">
                  <c:v>45036</c:v>
                </c:pt>
                <c:pt idx="430">
                  <c:v>45037</c:v>
                </c:pt>
                <c:pt idx="431">
                  <c:v>45040</c:v>
                </c:pt>
                <c:pt idx="432">
                  <c:v>45041</c:v>
                </c:pt>
                <c:pt idx="433">
                  <c:v>45042</c:v>
                </c:pt>
                <c:pt idx="434">
                  <c:v>45043</c:v>
                </c:pt>
                <c:pt idx="435">
                  <c:v>45044</c:v>
                </c:pt>
                <c:pt idx="436">
                  <c:v>45048</c:v>
                </c:pt>
                <c:pt idx="437">
                  <c:v>45049</c:v>
                </c:pt>
                <c:pt idx="438">
                  <c:v>45050</c:v>
                </c:pt>
                <c:pt idx="439">
                  <c:v>45054</c:v>
                </c:pt>
                <c:pt idx="440">
                  <c:v>45055</c:v>
                </c:pt>
                <c:pt idx="441">
                  <c:v>45056</c:v>
                </c:pt>
                <c:pt idx="442">
                  <c:v>45057</c:v>
                </c:pt>
                <c:pt idx="443">
                  <c:v>45058</c:v>
                </c:pt>
                <c:pt idx="444">
                  <c:v>45061</c:v>
                </c:pt>
                <c:pt idx="445">
                  <c:v>45062</c:v>
                </c:pt>
                <c:pt idx="446">
                  <c:v>45063</c:v>
                </c:pt>
                <c:pt idx="447">
                  <c:v>45064</c:v>
                </c:pt>
                <c:pt idx="448">
                  <c:v>45065</c:v>
                </c:pt>
                <c:pt idx="449">
                  <c:v>45068</c:v>
                </c:pt>
                <c:pt idx="450">
                  <c:v>45069</c:v>
                </c:pt>
                <c:pt idx="451">
                  <c:v>45070</c:v>
                </c:pt>
                <c:pt idx="452">
                  <c:v>45071</c:v>
                </c:pt>
                <c:pt idx="453">
                  <c:v>45072</c:v>
                </c:pt>
                <c:pt idx="454">
                  <c:v>45076</c:v>
                </c:pt>
                <c:pt idx="455">
                  <c:v>45077</c:v>
                </c:pt>
                <c:pt idx="456">
                  <c:v>45078</c:v>
                </c:pt>
                <c:pt idx="457">
                  <c:v>45079</c:v>
                </c:pt>
                <c:pt idx="458">
                  <c:v>45082</c:v>
                </c:pt>
                <c:pt idx="459">
                  <c:v>45084</c:v>
                </c:pt>
                <c:pt idx="460">
                  <c:v>45085</c:v>
                </c:pt>
                <c:pt idx="461">
                  <c:v>45086</c:v>
                </c:pt>
                <c:pt idx="462">
                  <c:v>45089</c:v>
                </c:pt>
                <c:pt idx="463">
                  <c:v>45090</c:v>
                </c:pt>
                <c:pt idx="464">
                  <c:v>45091</c:v>
                </c:pt>
                <c:pt idx="465">
                  <c:v>45092</c:v>
                </c:pt>
                <c:pt idx="466">
                  <c:v>45093</c:v>
                </c:pt>
                <c:pt idx="467">
                  <c:v>45096</c:v>
                </c:pt>
                <c:pt idx="468">
                  <c:v>45097</c:v>
                </c:pt>
                <c:pt idx="469">
                  <c:v>45098</c:v>
                </c:pt>
                <c:pt idx="470">
                  <c:v>45099</c:v>
                </c:pt>
                <c:pt idx="471">
                  <c:v>45100</c:v>
                </c:pt>
                <c:pt idx="472">
                  <c:v>45103</c:v>
                </c:pt>
                <c:pt idx="473">
                  <c:v>45104</c:v>
                </c:pt>
                <c:pt idx="474">
                  <c:v>45105</c:v>
                </c:pt>
                <c:pt idx="475">
                  <c:v>45106</c:v>
                </c:pt>
                <c:pt idx="476">
                  <c:v>45107</c:v>
                </c:pt>
                <c:pt idx="477">
                  <c:v>45110</c:v>
                </c:pt>
                <c:pt idx="478">
                  <c:v>45111</c:v>
                </c:pt>
                <c:pt idx="479">
                  <c:v>45112</c:v>
                </c:pt>
                <c:pt idx="480">
                  <c:v>45113</c:v>
                </c:pt>
                <c:pt idx="481">
                  <c:v>45114</c:v>
                </c:pt>
                <c:pt idx="482">
                  <c:v>45117</c:v>
                </c:pt>
                <c:pt idx="483">
                  <c:v>45118</c:v>
                </c:pt>
                <c:pt idx="484">
                  <c:v>45119</c:v>
                </c:pt>
                <c:pt idx="485">
                  <c:v>45120</c:v>
                </c:pt>
                <c:pt idx="486">
                  <c:v>45121</c:v>
                </c:pt>
                <c:pt idx="487">
                  <c:v>45124</c:v>
                </c:pt>
                <c:pt idx="488">
                  <c:v>45125</c:v>
                </c:pt>
                <c:pt idx="489">
                  <c:v>45126</c:v>
                </c:pt>
                <c:pt idx="490">
                  <c:v>45127</c:v>
                </c:pt>
                <c:pt idx="491">
                  <c:v>45128</c:v>
                </c:pt>
                <c:pt idx="492">
                  <c:v>45131</c:v>
                </c:pt>
              </c:numCache>
            </c:numRef>
          </c:cat>
          <c:val>
            <c:numRef>
              <c:f>Sheet1!$C$2:$C$494</c:f>
              <c:numCache>
                <c:formatCode>General</c:formatCode>
                <c:ptCount val="493"/>
                <c:pt idx="0">
                  <c:v>242139.37162583045</c:v>
                </c:pt>
                <c:pt idx="1">
                  <c:v>241889.75055602915</c:v>
                </c:pt>
                <c:pt idx="2">
                  <c:v>239377.36071460351</c:v>
                </c:pt>
                <c:pt idx="3">
                  <c:v>241330.41445517819</c:v>
                </c:pt>
                <c:pt idx="4">
                  <c:v>238328.02769895745</c:v>
                </c:pt>
                <c:pt idx="5">
                  <c:v>239867.35762939855</c:v>
                </c:pt>
                <c:pt idx="6">
                  <c:v>239476.74688128362</c:v>
                </c:pt>
                <c:pt idx="7">
                  <c:v>242208.71081188633</c:v>
                </c:pt>
                <c:pt idx="8">
                  <c:v>244892.13731224989</c:v>
                </c:pt>
                <c:pt idx="9">
                  <c:v>244952.23127349836</c:v>
                </c:pt>
                <c:pt idx="10">
                  <c:v>244998.45739753565</c:v>
                </c:pt>
                <c:pt idx="11">
                  <c:v>243165.59157945783</c:v>
                </c:pt>
                <c:pt idx="12">
                  <c:v>243130.92198642992</c:v>
                </c:pt>
                <c:pt idx="13">
                  <c:v>243632.47543223426</c:v>
                </c:pt>
                <c:pt idx="14">
                  <c:v>240556.12687755391</c:v>
                </c:pt>
                <c:pt idx="15">
                  <c:v>233684.61353941358</c:v>
                </c:pt>
                <c:pt idx="16">
                  <c:v>236002.85365988273</c:v>
                </c:pt>
                <c:pt idx="17">
                  <c:v>229085.11419770512</c:v>
                </c:pt>
                <c:pt idx="18">
                  <c:v>223711.3272783724</c:v>
                </c:pt>
                <c:pt idx="19">
                  <c:v>229554.30935668343</c:v>
                </c:pt>
                <c:pt idx="20">
                  <c:v>234176.92176041051</c:v>
                </c:pt>
                <c:pt idx="21">
                  <c:v>235240.12261326774</c:v>
                </c:pt>
                <c:pt idx="22">
                  <c:v>235854.93006296345</c:v>
                </c:pt>
                <c:pt idx="23">
                  <c:v>236564.50106693557</c:v>
                </c:pt>
                <c:pt idx="24">
                  <c:v>238489.81913308788</c:v>
                </c:pt>
                <c:pt idx="25">
                  <c:v>239989.85685809731</c:v>
                </c:pt>
                <c:pt idx="26">
                  <c:v>241758.00610252295</c:v>
                </c:pt>
                <c:pt idx="27">
                  <c:v>242037.67415294843</c:v>
                </c:pt>
                <c:pt idx="28">
                  <c:v>243577.00408338953</c:v>
                </c:pt>
                <c:pt idx="29">
                  <c:v>243371.2978314237</c:v>
                </c:pt>
                <c:pt idx="30">
                  <c:v>243711.05984309764</c:v>
                </c:pt>
                <c:pt idx="31">
                  <c:v>239733.30186969048</c:v>
                </c:pt>
                <c:pt idx="32">
                  <c:v>239132.36225720594</c:v>
                </c:pt>
                <c:pt idx="33">
                  <c:v>239892.78199761908</c:v>
                </c:pt>
                <c:pt idx="34">
                  <c:v>237218.60072206293</c:v>
                </c:pt>
                <c:pt idx="35">
                  <c:v>239853.48979218738</c:v>
                </c:pt>
                <c:pt idx="36">
                  <c:v>241020.69942412846</c:v>
                </c:pt>
                <c:pt idx="37">
                  <c:v>240244.10054030232</c:v>
                </c:pt>
                <c:pt idx="38">
                  <c:v>241790.36438934901</c:v>
                </c:pt>
                <c:pt idx="39">
                  <c:v>239511.41647431158</c:v>
                </c:pt>
                <c:pt idx="40">
                  <c:v>239689.38705185507</c:v>
                </c:pt>
                <c:pt idx="41">
                  <c:v>239178.5883812432</c:v>
                </c:pt>
                <c:pt idx="42">
                  <c:v>234022.06424488564</c:v>
                </c:pt>
                <c:pt idx="43">
                  <c:v>231468.07089182644</c:v>
                </c:pt>
                <c:pt idx="44">
                  <c:v>231886.41731436373</c:v>
                </c:pt>
                <c:pt idx="45">
                  <c:v>227247.62576722362</c:v>
                </c:pt>
                <c:pt idx="46">
                  <c:v>220815.26060743738</c:v>
                </c:pt>
                <c:pt idx="47">
                  <c:v>213185.63883508582</c:v>
                </c:pt>
                <c:pt idx="48">
                  <c:v>220366.86720427583</c:v>
                </c:pt>
                <c:pt idx="49">
                  <c:v>220292.90540581621</c:v>
                </c:pt>
                <c:pt idx="50">
                  <c:v>217297.45256820106</c:v>
                </c:pt>
                <c:pt idx="51">
                  <c:v>220376.1124290833</c:v>
                </c:pt>
                <c:pt idx="52">
                  <c:v>227300.78580986647</c:v>
                </c:pt>
                <c:pt idx="53">
                  <c:v>228944.12451939145</c:v>
                </c:pt>
                <c:pt idx="54">
                  <c:v>229711.47817841015</c:v>
                </c:pt>
                <c:pt idx="55">
                  <c:v>232367.16900435137</c:v>
                </c:pt>
                <c:pt idx="56">
                  <c:v>231505.05179105626</c:v>
                </c:pt>
                <c:pt idx="57">
                  <c:v>229674.49727918033</c:v>
                </c:pt>
                <c:pt idx="58">
                  <c:v>229991.14622883566</c:v>
                </c:pt>
                <c:pt idx="59">
                  <c:v>229815.48695749399</c:v>
                </c:pt>
                <c:pt idx="60">
                  <c:v>233848.71627974589</c:v>
                </c:pt>
                <c:pt idx="61">
                  <c:v>233199.23923702224</c:v>
                </c:pt>
                <c:pt idx="62">
                  <c:v>231160.66716697862</c:v>
                </c:pt>
                <c:pt idx="63">
                  <c:v>229357.84832952503</c:v>
                </c:pt>
                <c:pt idx="64">
                  <c:v>230800.10339948788</c:v>
                </c:pt>
                <c:pt idx="65">
                  <c:v>233312.49324091355</c:v>
                </c:pt>
                <c:pt idx="66">
                  <c:v>232286.27328728614</c:v>
                </c:pt>
                <c:pt idx="67">
                  <c:v>231461.13697322083</c:v>
                </c:pt>
                <c:pt idx="68">
                  <c:v>231442.64652360594</c:v>
                </c:pt>
                <c:pt idx="69">
                  <c:v>231708.44673682025</c:v>
                </c:pt>
                <c:pt idx="70">
                  <c:v>233136.83396957189</c:v>
                </c:pt>
                <c:pt idx="71">
                  <c:v>228299.27008907154</c:v>
                </c:pt>
                <c:pt idx="72">
                  <c:v>229431.81012798465</c:v>
                </c:pt>
                <c:pt idx="73">
                  <c:v>233226.97491144459</c:v>
                </c:pt>
                <c:pt idx="74">
                  <c:v>237840.34209036423</c:v>
                </c:pt>
                <c:pt idx="75">
                  <c:v>239326.51197816251</c:v>
                </c:pt>
                <c:pt idx="76">
                  <c:v>238355.7633733798</c:v>
                </c:pt>
                <c:pt idx="77">
                  <c:v>238704.77060986118</c:v>
                </c:pt>
                <c:pt idx="78">
                  <c:v>240819.61578456635</c:v>
                </c:pt>
                <c:pt idx="79">
                  <c:v>238598.45052457546</c:v>
                </c:pt>
                <c:pt idx="80">
                  <c:v>234301.73229531114</c:v>
                </c:pt>
                <c:pt idx="81">
                  <c:v>235783.27957070569</c:v>
                </c:pt>
                <c:pt idx="82">
                  <c:v>234750.12569847266</c:v>
                </c:pt>
                <c:pt idx="83">
                  <c:v>232491.97953925197</c:v>
                </c:pt>
                <c:pt idx="84">
                  <c:v>229360.15963572689</c:v>
                </c:pt>
                <c:pt idx="85">
                  <c:v>223186.66077054935</c:v>
                </c:pt>
                <c:pt idx="86">
                  <c:v>225849.28551509615</c:v>
                </c:pt>
                <c:pt idx="87">
                  <c:v>225914.00208874836</c:v>
                </c:pt>
                <c:pt idx="88">
                  <c:v>230776.99033746927</c:v>
                </c:pt>
                <c:pt idx="89">
                  <c:v>229251.52824423931</c:v>
                </c:pt>
                <c:pt idx="90">
                  <c:v>230354.02130252821</c:v>
                </c:pt>
                <c:pt idx="91">
                  <c:v>232526.64913227994</c:v>
                </c:pt>
                <c:pt idx="92">
                  <c:v>236416.57747001629</c:v>
                </c:pt>
                <c:pt idx="93">
                  <c:v>233804.80146191051</c:v>
                </c:pt>
                <c:pt idx="94">
                  <c:v>232508.15868266506</c:v>
                </c:pt>
                <c:pt idx="95">
                  <c:v>231780.097229078</c:v>
                </c:pt>
                <c:pt idx="96">
                  <c:v>231944.19996941034</c:v>
                </c:pt>
                <c:pt idx="97">
                  <c:v>232947.30686101911</c:v>
                </c:pt>
                <c:pt idx="98">
                  <c:v>231421.84476778918</c:v>
                </c:pt>
                <c:pt idx="99">
                  <c:v>228937.19060078586</c:v>
                </c:pt>
                <c:pt idx="100">
                  <c:v>230344.77607772077</c:v>
                </c:pt>
                <c:pt idx="101">
                  <c:v>231160.66716697862</c:v>
                </c:pt>
                <c:pt idx="102">
                  <c:v>231895.6625391712</c:v>
                </c:pt>
                <c:pt idx="103">
                  <c:v>232845.60938813709</c:v>
                </c:pt>
                <c:pt idx="104">
                  <c:v>233756.26403167137</c:v>
                </c:pt>
                <c:pt idx="105">
                  <c:v>237472.84440426796</c:v>
                </c:pt>
                <c:pt idx="106">
                  <c:v>237613.8340825816</c:v>
                </c:pt>
                <c:pt idx="107">
                  <c:v>238984.43866028669</c:v>
                </c:pt>
                <c:pt idx="108">
                  <c:v>239874.29154800414</c:v>
                </c:pt>
                <c:pt idx="109">
                  <c:v>238448.21562145438</c:v>
                </c:pt>
                <c:pt idx="110">
                  <c:v>233354.09675254711</c:v>
                </c:pt>
                <c:pt idx="111">
                  <c:v>226577.34696868318</c:v>
                </c:pt>
                <c:pt idx="112">
                  <c:v>230011.94798465239</c:v>
                </c:pt>
                <c:pt idx="113">
                  <c:v>226595.83741829809</c:v>
                </c:pt>
                <c:pt idx="114">
                  <c:v>224178.21113114883</c:v>
                </c:pt>
                <c:pt idx="115">
                  <c:v>229126.71770933867</c:v>
                </c:pt>
                <c:pt idx="116">
                  <c:v>227259.18229823292</c:v>
                </c:pt>
                <c:pt idx="117">
                  <c:v>224517.97314282277</c:v>
                </c:pt>
                <c:pt idx="118">
                  <c:v>221400.02107650883</c:v>
                </c:pt>
                <c:pt idx="119">
                  <c:v>218173.43761870734</c:v>
                </c:pt>
                <c:pt idx="120">
                  <c:v>215852.88619203633</c:v>
                </c:pt>
                <c:pt idx="121">
                  <c:v>221584.92557265793</c:v>
                </c:pt>
                <c:pt idx="122">
                  <c:v>217921.50524270424</c:v>
                </c:pt>
                <c:pt idx="123">
                  <c:v>211576.96971858878</c:v>
                </c:pt>
                <c:pt idx="124">
                  <c:v>205576.81881855105</c:v>
                </c:pt>
                <c:pt idx="125">
                  <c:v>203878.00876018134</c:v>
                </c:pt>
                <c:pt idx="126">
                  <c:v>196283.05658085772</c:v>
                </c:pt>
                <c:pt idx="127">
                  <c:v>201746.98444206311</c:v>
                </c:pt>
                <c:pt idx="128">
                  <c:v>206076.06095815357</c:v>
                </c:pt>
                <c:pt idx="129">
                  <c:v>208680.90304765376</c:v>
                </c:pt>
                <c:pt idx="130">
                  <c:v>207878.87979560709</c:v>
                </c:pt>
                <c:pt idx="131">
                  <c:v>206924.31033423747</c:v>
                </c:pt>
                <c:pt idx="132">
                  <c:v>210451.36359828123</c:v>
                </c:pt>
                <c:pt idx="133">
                  <c:v>207019.07388851387</c:v>
                </c:pt>
                <c:pt idx="134">
                  <c:v>202798.62876391105</c:v>
                </c:pt>
                <c:pt idx="135">
                  <c:v>197105.88158872115</c:v>
                </c:pt>
                <c:pt idx="136">
                  <c:v>194131.23050692273</c:v>
                </c:pt>
                <c:pt idx="137">
                  <c:v>202967.35411664707</c:v>
                </c:pt>
                <c:pt idx="138">
                  <c:v>202059.01077931473</c:v>
                </c:pt>
                <c:pt idx="139">
                  <c:v>203790.17912451053</c:v>
                </c:pt>
                <c:pt idx="140">
                  <c:v>204377.25089978383</c:v>
                </c:pt>
                <c:pt idx="141">
                  <c:v>200646.80268997609</c:v>
                </c:pt>
                <c:pt idx="142">
                  <c:v>202777.82700809426</c:v>
                </c:pt>
                <c:pt idx="143">
                  <c:v>196047.30334826763</c:v>
                </c:pt>
                <c:pt idx="144">
                  <c:v>201772.40881028364</c:v>
                </c:pt>
                <c:pt idx="145">
                  <c:v>203642.25552759125</c:v>
                </c:pt>
                <c:pt idx="146">
                  <c:v>206965.91384587102</c:v>
                </c:pt>
                <c:pt idx="147">
                  <c:v>210865.08740841481</c:v>
                </c:pt>
                <c:pt idx="148">
                  <c:v>208239.44356309786</c:v>
                </c:pt>
                <c:pt idx="149">
                  <c:v>203750.88691907882</c:v>
                </c:pt>
                <c:pt idx="150">
                  <c:v>201115.9978489544</c:v>
                </c:pt>
                <c:pt idx="151">
                  <c:v>205493.61179528394</c:v>
                </c:pt>
                <c:pt idx="152">
                  <c:v>206101.48532637404</c:v>
                </c:pt>
                <c:pt idx="153">
                  <c:v>201647.59827538303</c:v>
                </c:pt>
                <c:pt idx="154">
                  <c:v>201365.61891875567</c:v>
                </c:pt>
                <c:pt idx="155">
                  <c:v>206122.28708219083</c:v>
                </c:pt>
                <c:pt idx="156">
                  <c:v>211283.43383095213</c:v>
                </c:pt>
                <c:pt idx="157">
                  <c:v>213324.31720719763</c:v>
                </c:pt>
                <c:pt idx="158">
                  <c:v>212270.36157914784</c:v>
                </c:pt>
                <c:pt idx="159">
                  <c:v>213719.55056771627</c:v>
                </c:pt>
                <c:pt idx="160">
                  <c:v>215083.22122681577</c:v>
                </c:pt>
                <c:pt idx="161">
                  <c:v>215355.95535863566</c:v>
                </c:pt>
                <c:pt idx="162">
                  <c:v>216035.47938198358</c:v>
                </c:pt>
                <c:pt idx="163">
                  <c:v>214283.50928097099</c:v>
                </c:pt>
                <c:pt idx="164">
                  <c:v>216761.22952936872</c:v>
                </c:pt>
                <c:pt idx="165">
                  <c:v>217047.83149839978</c:v>
                </c:pt>
                <c:pt idx="166">
                  <c:v>218309.80468461727</c:v>
                </c:pt>
                <c:pt idx="167">
                  <c:v>217394.52742867934</c:v>
                </c:pt>
                <c:pt idx="168">
                  <c:v>218954.65911493721</c:v>
                </c:pt>
                <c:pt idx="169">
                  <c:v>220144.98180889693</c:v>
                </c:pt>
                <c:pt idx="170">
                  <c:v>217986.22181635638</c:v>
                </c:pt>
                <c:pt idx="171">
                  <c:v>214477.65900192753</c:v>
                </c:pt>
                <c:pt idx="172">
                  <c:v>216044.72460679102</c:v>
                </c:pt>
                <c:pt idx="173">
                  <c:v>213063.13960638703</c:v>
                </c:pt>
                <c:pt idx="174">
                  <c:v>211211.78333869437</c:v>
                </c:pt>
                <c:pt idx="175">
                  <c:v>214329.73540500825</c:v>
                </c:pt>
                <c:pt idx="176">
                  <c:v>214491.52683913871</c:v>
                </c:pt>
                <c:pt idx="177">
                  <c:v>213666.39052507345</c:v>
                </c:pt>
                <c:pt idx="178">
                  <c:v>212231.06937371616</c:v>
                </c:pt>
                <c:pt idx="179">
                  <c:v>215312.04054080026</c:v>
                </c:pt>
                <c:pt idx="180">
                  <c:v>214704.16700971013</c:v>
                </c:pt>
                <c:pt idx="181">
                  <c:v>214877.51497484991</c:v>
                </c:pt>
                <c:pt idx="182">
                  <c:v>213282.71369556407</c:v>
                </c:pt>
                <c:pt idx="183">
                  <c:v>207980.57726848911</c:v>
                </c:pt>
                <c:pt idx="184">
                  <c:v>210596.97588899863</c:v>
                </c:pt>
                <c:pt idx="185">
                  <c:v>207134.63919860704</c:v>
                </c:pt>
                <c:pt idx="186">
                  <c:v>206219.36194266911</c:v>
                </c:pt>
                <c:pt idx="187">
                  <c:v>209115.4286136041</c:v>
                </c:pt>
                <c:pt idx="188">
                  <c:v>208438.2158964581</c:v>
                </c:pt>
                <c:pt idx="189">
                  <c:v>209767.21696252964</c:v>
                </c:pt>
                <c:pt idx="190">
                  <c:v>208031.42600493011</c:v>
                </c:pt>
                <c:pt idx="191">
                  <c:v>204370.31698117824</c:v>
                </c:pt>
                <c:pt idx="192">
                  <c:v>198966.48308122129</c:v>
                </c:pt>
                <c:pt idx="193">
                  <c:v>197880.16916634541</c:v>
                </c:pt>
                <c:pt idx="194">
                  <c:v>200237.70149224627</c:v>
                </c:pt>
                <c:pt idx="195">
                  <c:v>192684.35282455618</c:v>
                </c:pt>
                <c:pt idx="196">
                  <c:v>197172.90946857518</c:v>
                </c:pt>
                <c:pt idx="197">
                  <c:v>197905.59353456594</c:v>
                </c:pt>
                <c:pt idx="198">
                  <c:v>200154.49446897913</c:v>
                </c:pt>
                <c:pt idx="199">
                  <c:v>201446.5146358209</c:v>
                </c:pt>
                <c:pt idx="200">
                  <c:v>199650.62971697288</c:v>
                </c:pt>
                <c:pt idx="201">
                  <c:v>203367.21008956947</c:v>
                </c:pt>
                <c:pt idx="202">
                  <c:v>204224.70469046084</c:v>
                </c:pt>
                <c:pt idx="203">
                  <c:v>199944.16560460959</c:v>
                </c:pt>
                <c:pt idx="204">
                  <c:v>201705.38093042959</c:v>
                </c:pt>
                <c:pt idx="205">
                  <c:v>201414.15634899479</c:v>
                </c:pt>
                <c:pt idx="206">
                  <c:v>202001.22812426812</c:v>
                </c:pt>
                <c:pt idx="207">
                  <c:v>204883.42695799196</c:v>
                </c:pt>
                <c:pt idx="208">
                  <c:v>206482.85084968153</c:v>
                </c:pt>
                <c:pt idx="209">
                  <c:v>205969.74087286781</c:v>
                </c:pt>
                <c:pt idx="210">
                  <c:v>206055.25920233678</c:v>
                </c:pt>
                <c:pt idx="211">
                  <c:v>201957.31330643271</c:v>
                </c:pt>
                <c:pt idx="212">
                  <c:v>202227.73613205075</c:v>
                </c:pt>
                <c:pt idx="213">
                  <c:v>202743.15741506629</c:v>
                </c:pt>
                <c:pt idx="214">
                  <c:v>201051.2812753022</c:v>
                </c:pt>
                <c:pt idx="215">
                  <c:v>191554.12409184489</c:v>
                </c:pt>
                <c:pt idx="216">
                  <c:v>190354.55617307773</c:v>
                </c:pt>
                <c:pt idx="217">
                  <c:v>184768.12908317352</c:v>
                </c:pt>
                <c:pt idx="218">
                  <c:v>185401.42698248415</c:v>
                </c:pt>
                <c:pt idx="219">
                  <c:v>184601.71503663939</c:v>
                </c:pt>
                <c:pt idx="220">
                  <c:v>177952.08709387793</c:v>
                </c:pt>
                <c:pt idx="221">
                  <c:v>179888.96169103959</c:v>
                </c:pt>
                <c:pt idx="222">
                  <c:v>172645.32805439929</c:v>
                </c:pt>
                <c:pt idx="223">
                  <c:v>165115.09244872784</c:v>
                </c:pt>
                <c:pt idx="224">
                  <c:v>173417.30432582166</c:v>
                </c:pt>
                <c:pt idx="225">
                  <c:v>178109.25591560468</c:v>
                </c:pt>
                <c:pt idx="226">
                  <c:v>177857.32353960155</c:v>
                </c:pt>
                <c:pt idx="227">
                  <c:v>176202.42829906728</c:v>
                </c:pt>
                <c:pt idx="228">
                  <c:v>172294.00951171599</c:v>
                </c:pt>
                <c:pt idx="229">
                  <c:v>168605.16481354178</c:v>
                </c:pt>
                <c:pt idx="230">
                  <c:v>167045.03312728388</c:v>
                </c:pt>
                <c:pt idx="231">
                  <c:v>173567.53922894283</c:v>
                </c:pt>
                <c:pt idx="232">
                  <c:v>172106.79370936504</c:v>
                </c:pt>
                <c:pt idx="233">
                  <c:v>175190.07618265101</c:v>
                </c:pt>
                <c:pt idx="234">
                  <c:v>177156.99776043691</c:v>
                </c:pt>
                <c:pt idx="235">
                  <c:v>177286.43090774122</c:v>
                </c:pt>
                <c:pt idx="236">
                  <c:v>173528.24702351113</c:v>
                </c:pt>
                <c:pt idx="237">
                  <c:v>176394.26671382191</c:v>
                </c:pt>
                <c:pt idx="238">
                  <c:v>177064.54551236235</c:v>
                </c:pt>
                <c:pt idx="239">
                  <c:v>176211.67352387469</c:v>
                </c:pt>
                <c:pt idx="240">
                  <c:v>179523.77531114517</c:v>
                </c:pt>
                <c:pt idx="241">
                  <c:v>180820.41809039062</c:v>
                </c:pt>
                <c:pt idx="242">
                  <c:v>182759.60399375411</c:v>
                </c:pt>
                <c:pt idx="243">
                  <c:v>183783.51264117967</c:v>
                </c:pt>
                <c:pt idx="244">
                  <c:v>182535.40729217336</c:v>
                </c:pt>
                <c:pt idx="245">
                  <c:v>182521.53945496219</c:v>
                </c:pt>
                <c:pt idx="246">
                  <c:v>182577.01080380689</c:v>
                </c:pt>
                <c:pt idx="247">
                  <c:v>183910.63448228218</c:v>
                </c:pt>
                <c:pt idx="248">
                  <c:v>184516.19670717043</c:v>
                </c:pt>
                <c:pt idx="249">
                  <c:v>185741.18899415812</c:v>
                </c:pt>
                <c:pt idx="250">
                  <c:v>186663.40016870166</c:v>
                </c:pt>
                <c:pt idx="251">
                  <c:v>185907.60304069228</c:v>
                </c:pt>
                <c:pt idx="252">
                  <c:v>188454.66247514592</c:v>
                </c:pt>
                <c:pt idx="253">
                  <c:v>190719.74255297217</c:v>
                </c:pt>
                <c:pt idx="254">
                  <c:v>192217.46897177974</c:v>
                </c:pt>
                <c:pt idx="255">
                  <c:v>192037.18708803438</c:v>
                </c:pt>
                <c:pt idx="256">
                  <c:v>192682.04151835429</c:v>
                </c:pt>
                <c:pt idx="257">
                  <c:v>189589.51382026088</c:v>
                </c:pt>
                <c:pt idx="258">
                  <c:v>192335.34558807479</c:v>
                </c:pt>
                <c:pt idx="259">
                  <c:v>192215.15766557786</c:v>
                </c:pt>
                <c:pt idx="260">
                  <c:v>192933.97389435745</c:v>
                </c:pt>
                <c:pt idx="261">
                  <c:v>191242.09775459333</c:v>
                </c:pt>
                <c:pt idx="262">
                  <c:v>190927.76011113988</c:v>
                </c:pt>
                <c:pt idx="263">
                  <c:v>188179.61703712412</c:v>
                </c:pt>
                <c:pt idx="264">
                  <c:v>183949.92668771386</c:v>
                </c:pt>
                <c:pt idx="265">
                  <c:v>181072.35046639372</c:v>
                </c:pt>
                <c:pt idx="266">
                  <c:v>183318.94009460509</c:v>
                </c:pt>
                <c:pt idx="267">
                  <c:v>186607.92881985693</c:v>
                </c:pt>
                <c:pt idx="268">
                  <c:v>185470.76616854005</c:v>
                </c:pt>
                <c:pt idx="269">
                  <c:v>180256.45937713591</c:v>
                </c:pt>
                <c:pt idx="270">
                  <c:v>184215.72690092813</c:v>
                </c:pt>
                <c:pt idx="271">
                  <c:v>186531.65571519543</c:v>
                </c:pt>
                <c:pt idx="272">
                  <c:v>182204.89050530689</c:v>
                </c:pt>
                <c:pt idx="273">
                  <c:v>181640.93179205217</c:v>
                </c:pt>
                <c:pt idx="274">
                  <c:v>178301.09433035934</c:v>
                </c:pt>
                <c:pt idx="275">
                  <c:v>180157.07321045577</c:v>
                </c:pt>
                <c:pt idx="276">
                  <c:v>177552.23112095558</c:v>
                </c:pt>
                <c:pt idx="277">
                  <c:v>179775.70768714827</c:v>
                </c:pt>
                <c:pt idx="278">
                  <c:v>184162.56685828528</c:v>
                </c:pt>
                <c:pt idx="279">
                  <c:v>180959.09646250241</c:v>
                </c:pt>
                <c:pt idx="280">
                  <c:v>180600.84400121358</c:v>
                </c:pt>
                <c:pt idx="281">
                  <c:v>177979.82276830031</c:v>
                </c:pt>
                <c:pt idx="282">
                  <c:v>173789.42462432169</c:v>
                </c:pt>
                <c:pt idx="283">
                  <c:v>175740.16705869453</c:v>
                </c:pt>
                <c:pt idx="284">
                  <c:v>174478.19387247704</c:v>
                </c:pt>
                <c:pt idx="285">
                  <c:v>173673.85931422852</c:v>
                </c:pt>
                <c:pt idx="286">
                  <c:v>168577.42913911943</c:v>
                </c:pt>
                <c:pt idx="287">
                  <c:v>160027.90749842615</c:v>
                </c:pt>
                <c:pt idx="288">
                  <c:v>161354.59725829583</c:v>
                </c:pt>
                <c:pt idx="289">
                  <c:v>155751.99102497863</c:v>
                </c:pt>
                <c:pt idx="290">
                  <c:v>156029.34776920226</c:v>
                </c:pt>
                <c:pt idx="291">
                  <c:v>155470.01166835128</c:v>
                </c:pt>
                <c:pt idx="292">
                  <c:v>161049.50483964986</c:v>
                </c:pt>
                <c:pt idx="293">
                  <c:v>158403.05923851611</c:v>
                </c:pt>
                <c:pt idx="294">
                  <c:v>163180.52915776803</c:v>
                </c:pt>
                <c:pt idx="295">
                  <c:v>161442.42689396665</c:v>
                </c:pt>
                <c:pt idx="296">
                  <c:v>154741.95021476425</c:v>
                </c:pt>
                <c:pt idx="297">
                  <c:v>155243.50366056865</c:v>
                </c:pt>
                <c:pt idx="298">
                  <c:v>150602.40080722666</c:v>
                </c:pt>
                <c:pt idx="299">
                  <c:v>156762.03183519299</c:v>
                </c:pt>
                <c:pt idx="300">
                  <c:v>157631.08296709368</c:v>
                </c:pt>
                <c:pt idx="301">
                  <c:v>161118.84402570577</c:v>
                </c:pt>
                <c:pt idx="302">
                  <c:v>159609.56107588884</c:v>
                </c:pt>
                <c:pt idx="303">
                  <c:v>157270.51919960298</c:v>
                </c:pt>
                <c:pt idx="304">
                  <c:v>155892.9807032923</c:v>
                </c:pt>
                <c:pt idx="305">
                  <c:v>159133.43199830499</c:v>
                </c:pt>
                <c:pt idx="306">
                  <c:v>159214.32771537022</c:v>
                </c:pt>
                <c:pt idx="307">
                  <c:v>157901.50579271172</c:v>
                </c:pt>
                <c:pt idx="308">
                  <c:v>160656.58278533307</c:v>
                </c:pt>
                <c:pt idx="309">
                  <c:v>158932.34835874286</c:v>
                </c:pt>
                <c:pt idx="310">
                  <c:v>160712.0541341778</c:v>
                </c:pt>
                <c:pt idx="311">
                  <c:v>161802.99066145736</c:v>
                </c:pt>
                <c:pt idx="312">
                  <c:v>161183.56059935797</c:v>
                </c:pt>
                <c:pt idx="313">
                  <c:v>160434.69738995415</c:v>
                </c:pt>
                <c:pt idx="314">
                  <c:v>160379.22604110942</c:v>
                </c:pt>
                <c:pt idx="315">
                  <c:v>161902.37682813749</c:v>
                </c:pt>
                <c:pt idx="316">
                  <c:v>164872.40529753218</c:v>
                </c:pt>
                <c:pt idx="317">
                  <c:v>165165.94118516883</c:v>
                </c:pt>
                <c:pt idx="318">
                  <c:v>163589.63035549788</c:v>
                </c:pt>
                <c:pt idx="319">
                  <c:v>169007.33209266604</c:v>
                </c:pt>
                <c:pt idx="320">
                  <c:v>168619.03265075295</c:v>
                </c:pt>
                <c:pt idx="321">
                  <c:v>172183.06681402656</c:v>
                </c:pt>
                <c:pt idx="322">
                  <c:v>171753.16386047995</c:v>
                </c:pt>
                <c:pt idx="323">
                  <c:v>170468.0776122438</c:v>
                </c:pt>
                <c:pt idx="324">
                  <c:v>169169.12352679647</c:v>
                </c:pt>
                <c:pt idx="325">
                  <c:v>166083.52974730867</c:v>
                </c:pt>
                <c:pt idx="326">
                  <c:v>164625.09553393276</c:v>
                </c:pt>
                <c:pt idx="327">
                  <c:v>167706.06670101685</c:v>
                </c:pt>
                <c:pt idx="328">
                  <c:v>170625.24643397052</c:v>
                </c:pt>
                <c:pt idx="329">
                  <c:v>169548.17774390211</c:v>
                </c:pt>
                <c:pt idx="330">
                  <c:v>165928.6722317838</c:v>
                </c:pt>
                <c:pt idx="331">
                  <c:v>168156.77141038026</c:v>
                </c:pt>
                <c:pt idx="332">
                  <c:v>168619.03265075295</c:v>
                </c:pt>
                <c:pt idx="333">
                  <c:v>171175.33731001406</c:v>
                </c:pt>
                <c:pt idx="334">
                  <c:v>169407.18806558845</c:v>
                </c:pt>
                <c:pt idx="335">
                  <c:v>169492.70639505738</c:v>
                </c:pt>
                <c:pt idx="336">
                  <c:v>166284.6133868708</c:v>
                </c:pt>
                <c:pt idx="337">
                  <c:v>165984.14358062853</c:v>
                </c:pt>
                <c:pt idx="338">
                  <c:v>164685.1894951812</c:v>
                </c:pt>
                <c:pt idx="339">
                  <c:v>166296.16991788009</c:v>
                </c:pt>
                <c:pt idx="340">
                  <c:v>165309.24216968435</c:v>
                </c:pt>
                <c:pt idx="341">
                  <c:v>165295.37433247318</c:v>
                </c:pt>
                <c:pt idx="342">
                  <c:v>168494.22211585232</c:v>
                </c:pt>
                <c:pt idx="343">
                  <c:v>167033.47659627456</c:v>
                </c:pt>
                <c:pt idx="344">
                  <c:v>165815.41822789249</c:v>
                </c:pt>
                <c:pt idx="345">
                  <c:v>165771.50341005711</c:v>
                </c:pt>
                <c:pt idx="346">
                  <c:v>162514.87297163132</c:v>
                </c:pt>
                <c:pt idx="347">
                  <c:v>163108.8786655103</c:v>
                </c:pt>
                <c:pt idx="348">
                  <c:v>165263.01604564709</c:v>
                </c:pt>
                <c:pt idx="349">
                  <c:v>159769.04120381747</c:v>
                </c:pt>
                <c:pt idx="350">
                  <c:v>160561.81923105664</c:v>
                </c:pt>
                <c:pt idx="351">
                  <c:v>162759.87142902889</c:v>
                </c:pt>
                <c:pt idx="352">
                  <c:v>160027.90749842615</c:v>
                </c:pt>
                <c:pt idx="353">
                  <c:v>157004.71898638865</c:v>
                </c:pt>
                <c:pt idx="354">
                  <c:v>155206.52276133883</c:v>
                </c:pt>
                <c:pt idx="355">
                  <c:v>156001.61209477988</c:v>
                </c:pt>
                <c:pt idx="356">
                  <c:v>158017.07110280485</c:v>
                </c:pt>
                <c:pt idx="357">
                  <c:v>157150.33127710604</c:v>
                </c:pt>
                <c:pt idx="358">
                  <c:v>159235.12947118699</c:v>
                </c:pt>
                <c:pt idx="359">
                  <c:v>162071.10218087357</c:v>
                </c:pt>
                <c:pt idx="360">
                  <c:v>160878.46818071193</c:v>
                </c:pt>
                <c:pt idx="361">
                  <c:v>164049.58028966872</c:v>
                </c:pt>
                <c:pt idx="362">
                  <c:v>164292.26744086441</c:v>
                </c:pt>
                <c:pt idx="363">
                  <c:v>164523.39806105077</c:v>
                </c:pt>
                <c:pt idx="364">
                  <c:v>165695.23030539558</c:v>
                </c:pt>
                <c:pt idx="365">
                  <c:v>164035.71245245758</c:v>
                </c:pt>
                <c:pt idx="366">
                  <c:v>164507.21891763774</c:v>
                </c:pt>
                <c:pt idx="367">
                  <c:v>164770.70782465016</c:v>
                </c:pt>
                <c:pt idx="368">
                  <c:v>165944.85137519686</c:v>
                </c:pt>
                <c:pt idx="369">
                  <c:v>169268.50969347663</c:v>
                </c:pt>
                <c:pt idx="370">
                  <c:v>170791.66048050471</c:v>
                </c:pt>
                <c:pt idx="371">
                  <c:v>171325.57221313516</c:v>
                </c:pt>
                <c:pt idx="372">
                  <c:v>170717.69868204507</c:v>
                </c:pt>
                <c:pt idx="373">
                  <c:v>171149.91294179356</c:v>
                </c:pt>
                <c:pt idx="374">
                  <c:v>173569.85053514468</c:v>
                </c:pt>
                <c:pt idx="375">
                  <c:v>176727.09480689027</c:v>
                </c:pt>
                <c:pt idx="376">
                  <c:v>177228.64825269466</c:v>
                </c:pt>
                <c:pt idx="377">
                  <c:v>175966.67506647718</c:v>
                </c:pt>
                <c:pt idx="378">
                  <c:v>178615.43197381278</c:v>
                </c:pt>
                <c:pt idx="379">
                  <c:v>180277.26113295267</c:v>
                </c:pt>
                <c:pt idx="380">
                  <c:v>181340.46198580993</c:v>
                </c:pt>
                <c:pt idx="381">
                  <c:v>178534.53625674758</c:v>
                </c:pt>
                <c:pt idx="382">
                  <c:v>178559.96062496805</c:v>
                </c:pt>
                <c:pt idx="383">
                  <c:v>180184.80888487812</c:v>
                </c:pt>
                <c:pt idx="384">
                  <c:v>176921.24452784681</c:v>
                </c:pt>
                <c:pt idx="385">
                  <c:v>181370.50896643414</c:v>
                </c:pt>
                <c:pt idx="386">
                  <c:v>179269.53162894017</c:v>
                </c:pt>
                <c:pt idx="387">
                  <c:v>182336.63495881308</c:v>
                </c:pt>
                <c:pt idx="388">
                  <c:v>183383.65666825726</c:v>
                </c:pt>
                <c:pt idx="389">
                  <c:v>179937.49912127873</c:v>
                </c:pt>
                <c:pt idx="390">
                  <c:v>181039.99217956763</c:v>
                </c:pt>
                <c:pt idx="391">
                  <c:v>180023.01745074769</c:v>
                </c:pt>
                <c:pt idx="392">
                  <c:v>180351.22293141231</c:v>
                </c:pt>
                <c:pt idx="393">
                  <c:v>182962.99893951812</c:v>
                </c:pt>
                <c:pt idx="394">
                  <c:v>181943.71290449632</c:v>
                </c:pt>
                <c:pt idx="395">
                  <c:v>185463.83224993446</c:v>
                </c:pt>
                <c:pt idx="396">
                  <c:v>188720.46268836019</c:v>
                </c:pt>
                <c:pt idx="397">
                  <c:v>188547.11472322044</c:v>
                </c:pt>
                <c:pt idx="398">
                  <c:v>188128.76830068315</c:v>
                </c:pt>
                <c:pt idx="399">
                  <c:v>187035.52046720168</c:v>
                </c:pt>
                <c:pt idx="400">
                  <c:v>182269.60707895906</c:v>
                </c:pt>
                <c:pt idx="401">
                  <c:v>182336.63495881308</c:v>
                </c:pt>
                <c:pt idx="402">
                  <c:v>175208.56663226592</c:v>
                </c:pt>
                <c:pt idx="403">
                  <c:v>180552.30657097444</c:v>
                </c:pt>
                <c:pt idx="404">
                  <c:v>180739.5223733254</c:v>
                </c:pt>
                <c:pt idx="405">
                  <c:v>184301.24523039709</c:v>
                </c:pt>
                <c:pt idx="406">
                  <c:v>185412.9835134935</c:v>
                </c:pt>
                <c:pt idx="407">
                  <c:v>185489.25661815496</c:v>
                </c:pt>
                <c:pt idx="408">
                  <c:v>188008.58037818622</c:v>
                </c:pt>
                <c:pt idx="409">
                  <c:v>187721.97840915516</c:v>
                </c:pt>
                <c:pt idx="410">
                  <c:v>190477.05540177648</c:v>
                </c:pt>
                <c:pt idx="411">
                  <c:v>191304.50302204367</c:v>
                </c:pt>
                <c:pt idx="412">
                  <c:v>192649.68323152824</c:v>
                </c:pt>
                <c:pt idx="413">
                  <c:v>195060.37560007191</c:v>
                </c:pt>
                <c:pt idx="414">
                  <c:v>196571.96985609067</c:v>
                </c:pt>
                <c:pt idx="415">
                  <c:v>195887.82322033905</c:v>
                </c:pt>
                <c:pt idx="416">
                  <c:v>197607.43503452555</c:v>
                </c:pt>
                <c:pt idx="417">
                  <c:v>198120.54501133921</c:v>
                </c:pt>
                <c:pt idx="418">
                  <c:v>201629.10782576809</c:v>
                </c:pt>
                <c:pt idx="419">
                  <c:v>200062.04222090461</c:v>
                </c:pt>
                <c:pt idx="420">
                  <c:v>203411.12490740491</c:v>
                </c:pt>
                <c:pt idx="421">
                  <c:v>205193.14198904167</c:v>
                </c:pt>
                <c:pt idx="422">
                  <c:v>207772.55971032142</c:v>
                </c:pt>
                <c:pt idx="423">
                  <c:v>205849.55295037094</c:v>
                </c:pt>
                <c:pt idx="424">
                  <c:v>206688.5571016474</c:v>
                </c:pt>
                <c:pt idx="425">
                  <c:v>208905.09974923453</c:v>
                </c:pt>
                <c:pt idx="426">
                  <c:v>210213.29905948928</c:v>
                </c:pt>
                <c:pt idx="427">
                  <c:v>210102.35636179984</c:v>
                </c:pt>
                <c:pt idx="428">
                  <c:v>210143.9598734334</c:v>
                </c:pt>
                <c:pt idx="429">
                  <c:v>204714.70160525595</c:v>
                </c:pt>
                <c:pt idx="430">
                  <c:v>200810.9054303084</c:v>
                </c:pt>
                <c:pt idx="431">
                  <c:v>197669.84030197587</c:v>
                </c:pt>
                <c:pt idx="432">
                  <c:v>193851.56245649728</c:v>
                </c:pt>
                <c:pt idx="433">
                  <c:v>191940.11222755612</c:v>
                </c:pt>
                <c:pt idx="434">
                  <c:v>196509.56458864035</c:v>
                </c:pt>
                <c:pt idx="435">
                  <c:v>194803.82061166505</c:v>
                </c:pt>
                <c:pt idx="436">
                  <c:v>197757.66993764666</c:v>
                </c:pt>
                <c:pt idx="437">
                  <c:v>194884.71632873025</c:v>
                </c:pt>
                <c:pt idx="438">
                  <c:v>195319.2418946806</c:v>
                </c:pt>
                <c:pt idx="439">
                  <c:v>194676.69877056257</c:v>
                </c:pt>
                <c:pt idx="440">
                  <c:v>193190.52888276428</c:v>
                </c:pt>
                <c:pt idx="441">
                  <c:v>191778.32079342569</c:v>
                </c:pt>
                <c:pt idx="442">
                  <c:v>190576.44156845662</c:v>
                </c:pt>
                <c:pt idx="443">
                  <c:v>190088.75595986343</c:v>
                </c:pt>
                <c:pt idx="444">
                  <c:v>188262.82406039123</c:v>
                </c:pt>
                <c:pt idx="445">
                  <c:v>188775.93403720495</c:v>
                </c:pt>
                <c:pt idx="446">
                  <c:v>192806.85205325496</c:v>
                </c:pt>
                <c:pt idx="447">
                  <c:v>193199.77410757175</c:v>
                </c:pt>
                <c:pt idx="448">
                  <c:v>194547.26562325819</c:v>
                </c:pt>
                <c:pt idx="449">
                  <c:v>196932.53362358134</c:v>
                </c:pt>
                <c:pt idx="450">
                  <c:v>198578.1836393082</c:v>
                </c:pt>
                <c:pt idx="451">
                  <c:v>197723.00034461869</c:v>
                </c:pt>
                <c:pt idx="452">
                  <c:v>195934.04934437634</c:v>
                </c:pt>
                <c:pt idx="453">
                  <c:v>194896.27285973961</c:v>
                </c:pt>
                <c:pt idx="454">
                  <c:v>196807.72308868074</c:v>
                </c:pt>
                <c:pt idx="455">
                  <c:v>198065.07366249451</c:v>
                </c:pt>
                <c:pt idx="456">
                  <c:v>199646.00710456914</c:v>
                </c:pt>
                <c:pt idx="457">
                  <c:v>200635.24615896677</c:v>
                </c:pt>
                <c:pt idx="458">
                  <c:v>201148.35613578046</c:v>
                </c:pt>
                <c:pt idx="459">
                  <c:v>203561.35981052605</c:v>
                </c:pt>
                <c:pt idx="460">
                  <c:v>202500.47026387064</c:v>
                </c:pt>
                <c:pt idx="461">
                  <c:v>204252.44036488322</c:v>
                </c:pt>
                <c:pt idx="462">
                  <c:v>204726.25813626524</c:v>
                </c:pt>
                <c:pt idx="463">
                  <c:v>207280.25148932444</c:v>
                </c:pt>
                <c:pt idx="464">
                  <c:v>201506.60859706934</c:v>
                </c:pt>
                <c:pt idx="465">
                  <c:v>202941.92974842657</c:v>
                </c:pt>
                <c:pt idx="466">
                  <c:v>205232.43419447338</c:v>
                </c:pt>
                <c:pt idx="467">
                  <c:v>205384.98040379636</c:v>
                </c:pt>
                <c:pt idx="468">
                  <c:v>204876.49303938638</c:v>
                </c:pt>
                <c:pt idx="469">
                  <c:v>202401.08409719053</c:v>
                </c:pt>
                <c:pt idx="470">
                  <c:v>202558.25291891725</c:v>
                </c:pt>
                <c:pt idx="471">
                  <c:v>202202.31176383028</c:v>
                </c:pt>
                <c:pt idx="472">
                  <c:v>203279.38045389869</c:v>
                </c:pt>
                <c:pt idx="473">
                  <c:v>202040.52032969979</c:v>
                </c:pt>
                <c:pt idx="474">
                  <c:v>200383.31378296367</c:v>
                </c:pt>
                <c:pt idx="475">
                  <c:v>199186.0571703983</c:v>
                </c:pt>
                <c:pt idx="476">
                  <c:v>200676.84967060032</c:v>
                </c:pt>
                <c:pt idx="477">
                  <c:v>205542.14922552306</c:v>
                </c:pt>
                <c:pt idx="478">
                  <c:v>205706.25196585539</c:v>
                </c:pt>
                <c:pt idx="479">
                  <c:v>205978.98609767528</c:v>
                </c:pt>
                <c:pt idx="480">
                  <c:v>201206.13879082707</c:v>
                </c:pt>
                <c:pt idx="481">
                  <c:v>200452.65296901955</c:v>
                </c:pt>
                <c:pt idx="482">
                  <c:v>198853.22907732998</c:v>
                </c:pt>
                <c:pt idx="483">
                  <c:v>203101.40987635517</c:v>
                </c:pt>
                <c:pt idx="484">
                  <c:v>203367.21008956947</c:v>
                </c:pt>
                <c:pt idx="485">
                  <c:v>206415.82296982751</c:v>
                </c:pt>
                <c:pt idx="486">
                  <c:v>207157.75226062568</c:v>
                </c:pt>
                <c:pt idx="487">
                  <c:v>207622.32480720026</c:v>
                </c:pt>
                <c:pt idx="488">
                  <c:v>211285.74513715395</c:v>
                </c:pt>
                <c:pt idx="489">
                  <c:v>213499.97647853926</c:v>
                </c:pt>
                <c:pt idx="490">
                  <c:v>215321.28576560772</c:v>
                </c:pt>
                <c:pt idx="491">
                  <c:v>216010.05501376305</c:v>
                </c:pt>
                <c:pt idx="492">
                  <c:v>214928.36371129093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8D-43E6-BB49-B63ED8370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9797519"/>
        <c:axId val="1459800847"/>
      </c:lineChart>
      <c:dateAx>
        <c:axId val="1459797519"/>
        <c:scaling>
          <c:orientation val="minMax"/>
        </c:scaling>
        <c:delete val="0"/>
        <c:axPos val="b"/>
        <c:numFmt formatCode="[$-409]mmm&quot;-&quot;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1459800847"/>
        <c:crosses val="autoZero"/>
        <c:auto val="0"/>
        <c:lblOffset val="100"/>
        <c:baseTimeUnit val="days"/>
      </c:dateAx>
      <c:valAx>
        <c:axId val="1459800847"/>
        <c:scaling>
          <c:orientation val="minMax"/>
          <c:min val="5000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1459797519"/>
        <c:crosses val="autoZero"/>
        <c:crossBetween val="between"/>
      </c:valAx>
      <c:valAx>
        <c:axId val="382203216"/>
        <c:scaling>
          <c:orientation val="minMax"/>
        </c:scaling>
        <c:delete val="0"/>
        <c:axPos val="r"/>
        <c:numFmt formatCode="#,##0.0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ko-KR"/>
          </a:p>
        </c:txPr>
        <c:crossAx val="445712784"/>
        <c:crosses val="max"/>
        <c:crossBetween val="between"/>
      </c:valAx>
      <c:dateAx>
        <c:axId val="445712784"/>
        <c:scaling>
          <c:orientation val="minMax"/>
        </c:scaling>
        <c:delete val="1"/>
        <c:axPos val="b"/>
        <c:numFmt formatCode="yyyy&quot;/&quot;m&quot;/&quot;d;@" sourceLinked="1"/>
        <c:majorTickMark val="out"/>
        <c:minorTickMark val="none"/>
        <c:tickLblPos val="nextTo"/>
        <c:crossAx val="382203216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altLang="en-US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Calibri" panose="020F0502020204030204" pitchFamily="34" charset="0"/>
          <a:cs typeface="Calibri" panose="020F0502020204030204" pitchFamily="34" charset="0"/>
        </a:defRPr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0.24629</cdr:x>
      <cdr:y>0.07236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0" y="0"/>
          <a:ext cx="2381462" cy="27937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dirty="0" smtClean="0"/>
            <a:t>(KRW)</a:t>
          </a:r>
          <a:endParaRPr lang="ko-KR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16025" y="1143000"/>
            <a:ext cx="44259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6025" y="1143000"/>
            <a:ext cx="44259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1975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319088" y="88901"/>
            <a:ext cx="9721850" cy="96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" name="Google Shape;18;p23"/>
          <p:cNvCxnSpPr/>
          <p:nvPr/>
        </p:nvCxnSpPr>
        <p:spPr>
          <a:xfrm>
            <a:off x="0" y="1149602"/>
            <a:ext cx="10360025" cy="0"/>
          </a:xfrm>
          <a:prstGeom prst="straightConnector1">
            <a:avLst/>
          </a:prstGeom>
          <a:noFill/>
          <a:ln w="19050" cap="flat" cmpd="sng">
            <a:solidFill>
              <a:srgbClr val="75707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" name="Google Shape;19;p23"/>
          <p:cNvCxnSpPr/>
          <p:nvPr/>
        </p:nvCxnSpPr>
        <p:spPr>
          <a:xfrm>
            <a:off x="0" y="6928102"/>
            <a:ext cx="10360025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4014767" y="6946218"/>
            <a:ext cx="2331006" cy="26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712252" y="1922823"/>
            <a:ext cx="8935522" cy="458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5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/>
            </a:lvl4pPr>
            <a:lvl5pPr marL="2286000" lvl="4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319088" y="88901"/>
            <a:ext cx="9721850" cy="96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712252" y="1922823"/>
            <a:ext cx="8935522" cy="458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105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-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8995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96"/>
              <a:buFont typeface="Arial"/>
              <a:buChar char="•"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8995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96"/>
              <a:buFont typeface="Arial"/>
              <a:buChar char="•"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8996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96"/>
              <a:buFont typeface="Arial"/>
              <a:buChar char="•"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8996" algn="l" rtl="0">
              <a:lnSpc>
                <a:spcPct val="90000"/>
              </a:lnSpc>
              <a:spcBef>
                <a:spcPts val="527"/>
              </a:spcBef>
              <a:spcAft>
                <a:spcPts val="0"/>
              </a:spcAft>
              <a:buClr>
                <a:schemeClr val="dk1"/>
              </a:buClr>
              <a:buSzPts val="1896"/>
              <a:buFont typeface="Arial"/>
              <a:buChar char="•"/>
              <a:defRPr sz="18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sldNum" idx="12"/>
          </p:nvPr>
        </p:nvSpPr>
        <p:spPr>
          <a:xfrm>
            <a:off x="4014767" y="6946218"/>
            <a:ext cx="2331006" cy="26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5">
          <p15:clr>
            <a:srgbClr val="F26B43"/>
          </p15:clr>
        </p15:guide>
        <p15:guide id="2" pos="3263">
          <p15:clr>
            <a:srgbClr val="F26B43"/>
          </p15:clr>
        </p15:guide>
        <p15:guide id="3" pos="6325">
          <p15:clr>
            <a:srgbClr val="F26B43"/>
          </p15:clr>
        </p15:guide>
        <p15:guide id="4" pos="201">
          <p15:clr>
            <a:srgbClr val="F26B43"/>
          </p15:clr>
        </p15:guide>
        <p15:guide id="5" orient="horz" pos="4475">
          <p15:clr>
            <a:srgbClr val="F26B43"/>
          </p15:clr>
        </p15:guide>
        <p15:guide id="6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2"/>
          <p:cNvSpPr txBox="1">
            <a:spLocks noGrp="1"/>
          </p:cNvSpPr>
          <p:nvPr>
            <p:ph type="title"/>
          </p:nvPr>
        </p:nvSpPr>
        <p:spPr>
          <a:xfrm>
            <a:off x="319088" y="88901"/>
            <a:ext cx="9721850" cy="96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dirty="0" err="1" smtClean="0"/>
              <a:t>Hugel</a:t>
            </a:r>
            <a:r>
              <a:rPr lang="en-US" dirty="0" smtClean="0"/>
              <a:t> – Share Price Analysis</a:t>
            </a:r>
            <a:endParaRPr dirty="0"/>
          </a:p>
        </p:txBody>
      </p:sp>
      <p:sp>
        <p:nvSpPr>
          <p:cNvPr id="327" name="Google Shape;327;p12"/>
          <p:cNvSpPr txBox="1">
            <a:spLocks noGrp="1"/>
          </p:cNvSpPr>
          <p:nvPr>
            <p:ph type="sldNum" idx="12"/>
          </p:nvPr>
        </p:nvSpPr>
        <p:spPr>
          <a:xfrm>
            <a:off x="4014767" y="6946218"/>
            <a:ext cx="2331006" cy="26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0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324823" y="6603979"/>
            <a:ext cx="4075648" cy="33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br>
              <a:rPr 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-US" altLang="ko-KR" sz="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1791" y="1296241"/>
            <a:ext cx="336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Hugel</a:t>
            </a:r>
            <a:r>
              <a:rPr lang="en-US" altLang="ko-K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b="1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altLang="ko-KR" sz="1800" b="1" smtClean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altLang="ko-KR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year stock performance</a:t>
            </a:r>
            <a:endParaRPr lang="ko-KR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91762882"/>
              </p:ext>
            </p:extLst>
          </p:nvPr>
        </p:nvGraphicFramePr>
        <p:xfrm>
          <a:off x="371792" y="1896364"/>
          <a:ext cx="8642220" cy="4700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8" name="Picture 4" descr="Hugel achieves record high annual revenue of KRW200bn - 인포스탁데일리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163" y="4455858"/>
            <a:ext cx="876952" cy="76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한국증권신문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012" y="3261624"/>
            <a:ext cx="982103" cy="34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074340" y="3588884"/>
            <a:ext cx="966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-11%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74340" y="5242659"/>
            <a:ext cx="966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-56%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4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Noto Sans Symbols</vt:lpstr>
      <vt:lpstr>Malgun Gothic</vt:lpstr>
      <vt:lpstr>Malgun Gothic</vt:lpstr>
      <vt:lpstr>Arial</vt:lpstr>
      <vt:lpstr>Calibri</vt:lpstr>
      <vt:lpstr>Office 테마</vt:lpstr>
      <vt:lpstr>Hugel – Share Price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“힘있는” PPT 만들기  -수강생 공유용 자료</dc:title>
  <dc:creator>KYK</dc:creator>
  <cp:lastModifiedBy>jinyoung</cp:lastModifiedBy>
  <cp:revision>14</cp:revision>
  <dcterms:created xsi:type="dcterms:W3CDTF">2019-08-20T13:43:35Z</dcterms:created>
  <dcterms:modified xsi:type="dcterms:W3CDTF">2023-07-28T02:59:20Z</dcterms:modified>
</cp:coreProperties>
</file>