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77" y="2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102669533115443E-2"/>
          <c:y val="0.11331015132617911"/>
          <c:w val="0.92078313014127766"/>
          <c:h val="0.80948929633149225"/>
        </c:manualLayout>
      </c:layout>
      <c:barChart>
        <c:barDir val="col"/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18</c:v>
                </c:pt>
              </c:strCache>
            </c:strRef>
          </c:tx>
          <c:spPr>
            <a:solidFill>
              <a:srgbClr val="2E75B6"/>
            </a:solidFill>
            <a:ln w="9525"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6F-4BFF-8159-A486C6011B4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19</c:v>
                </c:pt>
              </c:strCache>
            </c:strRef>
          </c:tx>
          <c:spPr>
            <a:solidFill>
              <a:srgbClr val="9DC3E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46F-4BFF-8159-A486C6011B4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합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8.6999999999999993</c:v>
                </c:pt>
                <c:pt idx="1">
                  <c:v>8.9</c:v>
                </c:pt>
                <c:pt idx="2">
                  <c:v>8.3000000000000007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46F-4BFF-8159-A486C6011B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06848592"/>
        <c:axId val="165070288"/>
      </c:barChar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17</c:v>
                </c:pt>
              </c:strCache>
            </c:strRef>
          </c:tx>
          <c:spPr>
            <a:ln w="158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bg1"/>
              </a:solidFill>
              <a:ln w="1587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46F-4BFF-8159-A486C6011B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306320"/>
        <c:axId val="209308816"/>
      </c:lineChart>
      <c:catAx>
        <c:axId val="106848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5070288"/>
        <c:crosses val="autoZero"/>
        <c:auto val="1"/>
        <c:lblAlgn val="ctr"/>
        <c:lblOffset val="100"/>
        <c:noMultiLvlLbl val="0"/>
      </c:catAx>
      <c:valAx>
        <c:axId val="165070288"/>
        <c:scaling>
          <c:orientation val="minMax"/>
          <c:max val="50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6848592"/>
        <c:crosses val="autoZero"/>
        <c:crossBetween val="between"/>
      </c:valAx>
      <c:valAx>
        <c:axId val="209308816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9306320"/>
        <c:crosses val="max"/>
        <c:crossBetween val="between"/>
      </c:valAx>
      <c:catAx>
        <c:axId val="2093063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308816"/>
        <c:auto val="1"/>
        <c:lblAlgn val="ctr"/>
        <c:lblOffset val="100"/>
        <c:noMultiLvlLbl val="0"/>
      </c:catAx>
      <c:spPr>
        <a:noFill/>
        <a:ln w="19050">
          <a:solidFill>
            <a:schemeClr val="bg1"/>
          </a:solidFill>
        </a:ln>
        <a:effectLst/>
      </c:spPr>
    </c:plotArea>
    <c:legend>
      <c:legendPos val="t"/>
      <c:legendEntry>
        <c:idx val="2"/>
        <c:delete val="1"/>
      </c:legendEntry>
      <c:layout>
        <c:manualLayout>
          <c:xMode val="edge"/>
          <c:yMode val="edge"/>
          <c:x val="9.0188231765722077E-2"/>
          <c:y val="3.2273151361158749E-2"/>
          <c:w val="0.78057832421326623"/>
          <c:h val="5.1013468810687204E-2"/>
        </c:manualLayout>
      </c:layout>
      <c:overlay val="0"/>
      <c:spPr>
        <a:noFill/>
        <a:ln w="28575">
          <a:solidFill>
            <a:schemeClr val="bg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660E-A57D-497D-8A59-25DDD8BFA65F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0D76-07E2-4776-8B79-94D6657E0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408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660E-A57D-497D-8A59-25DDD8BFA65F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0D76-07E2-4776-8B79-94D6657E0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37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660E-A57D-497D-8A59-25DDD8BFA65F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0D76-07E2-4776-8B79-94D6657E0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87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660E-A57D-497D-8A59-25DDD8BFA65F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0D76-07E2-4776-8B79-94D6657E0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405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660E-A57D-497D-8A59-25DDD8BFA65F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0D76-07E2-4776-8B79-94D6657E0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42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660E-A57D-497D-8A59-25DDD8BFA65F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0D76-07E2-4776-8B79-94D6657E0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948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660E-A57D-497D-8A59-25DDD8BFA65F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0D76-07E2-4776-8B79-94D6657E0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13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660E-A57D-497D-8A59-25DDD8BFA65F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0D76-07E2-4776-8B79-94D6657E0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544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660E-A57D-497D-8A59-25DDD8BFA65F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0D76-07E2-4776-8B79-94D6657E0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720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660E-A57D-497D-8A59-25DDD8BFA65F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0D76-07E2-4776-8B79-94D6657E0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31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660E-A57D-497D-8A59-25DDD8BFA65F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0D76-07E2-4776-8B79-94D6657E0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932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E660E-A57D-497D-8A59-25DDD8BFA65F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00D76-07E2-4776-8B79-94D6657E0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068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812744273"/>
              </p:ext>
            </p:extLst>
          </p:nvPr>
        </p:nvGraphicFramePr>
        <p:xfrm>
          <a:off x="979239" y="544940"/>
          <a:ext cx="7313114" cy="47890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21581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jinyoung</dc:creator>
  <cp:lastModifiedBy>jinyoung</cp:lastModifiedBy>
  <cp:revision>3</cp:revision>
  <dcterms:created xsi:type="dcterms:W3CDTF">2023-04-24T05:34:55Z</dcterms:created>
  <dcterms:modified xsi:type="dcterms:W3CDTF">2023-04-24T05:41:15Z</dcterms:modified>
</cp:coreProperties>
</file>