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  <a:srgbClr val="2038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03864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203864"/>
              </a:solidFill>
              <a:ln>
                <a:solidFill>
                  <a:schemeClr val="tx1">
                    <a:lumMod val="35000"/>
                    <a:lumOff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84-4F8A-B024-44D57B3AB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4-4F8A-B024-44D57B3AB0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E75B6"/>
            </a:solidFill>
            <a:ln>
              <a:solidFill>
                <a:schemeClr val="tx1">
                  <a:lumMod val="35000"/>
                  <a:lumOff val="6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84-4F8A-B024-44D57B3AB0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DC3E6"/>
            </a:solidFill>
            <a:ln>
              <a:solidFill>
                <a:schemeClr val="tx1">
                  <a:lumMod val="35000"/>
                  <a:lumOff val="6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84-4F8A-B024-44D57B3AB0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2"/>
        <c:axId val="386005264"/>
        <c:axId val="386006928"/>
      </c:barChart>
      <c:catAx>
        <c:axId val="38600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006928"/>
        <c:crosses val="autoZero"/>
        <c:auto val="1"/>
        <c:lblAlgn val="ctr"/>
        <c:lblOffset val="100"/>
        <c:noMultiLvlLbl val="0"/>
      </c:catAx>
      <c:valAx>
        <c:axId val="38600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00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D16A-2BA0-494F-97AF-D4D4D5A69DA9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B19C-A7FA-4DEC-BF5C-422A23CC2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945188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20">
            <a:extLst>
              <a:ext uri="{FF2B5EF4-FFF2-40B4-BE49-F238E27FC236}">
                <a16:creationId xmlns:a16="http://schemas.microsoft.com/office/drawing/2014/main" id="{3FA299A7-B652-4B0B-8C43-57074D1450ED}"/>
              </a:ext>
            </a:extLst>
          </p:cNvPr>
          <p:cNvGrpSpPr/>
          <p:nvPr/>
        </p:nvGrpSpPr>
        <p:grpSpPr>
          <a:xfrm rot="5400000">
            <a:off x="9603891" y="-1480270"/>
            <a:ext cx="654050" cy="3579085"/>
            <a:chOff x="9038173" y="1415405"/>
            <a:chExt cx="654050" cy="3579085"/>
          </a:xfrm>
        </p:grpSpPr>
        <p:sp>
          <p:nvSpPr>
            <p:cNvPr id="8" name="직사각형 22">
              <a:extLst>
                <a:ext uri="{FF2B5EF4-FFF2-40B4-BE49-F238E27FC236}">
                  <a16:creationId xmlns:a16="http://schemas.microsoft.com/office/drawing/2014/main" id="{11FD6733-2DE6-41D2-9F4F-0D86B2D55305}"/>
                </a:ext>
              </a:extLst>
            </p:cNvPr>
            <p:cNvSpPr/>
            <p:nvPr/>
          </p:nvSpPr>
          <p:spPr>
            <a:xfrm>
              <a:off x="9038173" y="1415405"/>
              <a:ext cx="647700" cy="45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63B4FBC8-8845-4F12-A485-01889921DBE3}"/>
                </a:ext>
              </a:extLst>
            </p:cNvPr>
            <p:cNvSpPr/>
            <p:nvPr/>
          </p:nvSpPr>
          <p:spPr>
            <a:xfrm>
              <a:off x="9044523" y="2457935"/>
              <a:ext cx="647700" cy="451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25">
              <a:extLst>
                <a:ext uri="{FF2B5EF4-FFF2-40B4-BE49-F238E27FC236}">
                  <a16:creationId xmlns:a16="http://schemas.microsoft.com/office/drawing/2014/main" id="{3847DB62-A8CE-42BE-9438-9FD76E9156A2}"/>
                </a:ext>
              </a:extLst>
            </p:cNvPr>
            <p:cNvSpPr/>
            <p:nvPr/>
          </p:nvSpPr>
          <p:spPr>
            <a:xfrm>
              <a:off x="9044523" y="2979200"/>
              <a:ext cx="647700" cy="4514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28">
              <a:extLst>
                <a:ext uri="{FF2B5EF4-FFF2-40B4-BE49-F238E27FC236}">
                  <a16:creationId xmlns:a16="http://schemas.microsoft.com/office/drawing/2014/main" id="{B06BC9BC-2005-46DE-85C7-13209C4946CC}"/>
                </a:ext>
              </a:extLst>
            </p:cNvPr>
            <p:cNvSpPr/>
            <p:nvPr/>
          </p:nvSpPr>
          <p:spPr>
            <a:xfrm>
              <a:off x="9044523" y="3500465"/>
              <a:ext cx="647700" cy="45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29">
              <a:extLst>
                <a:ext uri="{FF2B5EF4-FFF2-40B4-BE49-F238E27FC236}">
                  <a16:creationId xmlns:a16="http://schemas.microsoft.com/office/drawing/2014/main" id="{50969882-A36F-47A8-8BCC-627EF3FB0385}"/>
                </a:ext>
              </a:extLst>
            </p:cNvPr>
            <p:cNvSpPr/>
            <p:nvPr/>
          </p:nvSpPr>
          <p:spPr>
            <a:xfrm>
              <a:off x="9044523" y="4021730"/>
              <a:ext cx="647700" cy="451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30">
              <a:extLst>
                <a:ext uri="{FF2B5EF4-FFF2-40B4-BE49-F238E27FC236}">
                  <a16:creationId xmlns:a16="http://schemas.microsoft.com/office/drawing/2014/main" id="{5A3AFD67-635B-4B40-AC61-7452A20359E1}"/>
                </a:ext>
              </a:extLst>
            </p:cNvPr>
            <p:cNvSpPr/>
            <p:nvPr/>
          </p:nvSpPr>
          <p:spPr>
            <a:xfrm>
              <a:off x="9044523" y="4542995"/>
              <a:ext cx="647700" cy="451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31">
              <a:extLst>
                <a:ext uri="{FF2B5EF4-FFF2-40B4-BE49-F238E27FC236}">
                  <a16:creationId xmlns:a16="http://schemas.microsoft.com/office/drawing/2014/main" id="{EAB31E60-46CC-4917-B3E8-8A8F87725F4C}"/>
                </a:ext>
              </a:extLst>
            </p:cNvPr>
            <p:cNvSpPr/>
            <p:nvPr/>
          </p:nvSpPr>
          <p:spPr>
            <a:xfrm>
              <a:off x="9044523" y="1936670"/>
              <a:ext cx="647700" cy="4514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39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</dc:creator>
  <cp:lastModifiedBy>jinyoung</cp:lastModifiedBy>
  <cp:revision>2</cp:revision>
  <dcterms:created xsi:type="dcterms:W3CDTF">2023-04-24T05:20:15Z</dcterms:created>
  <dcterms:modified xsi:type="dcterms:W3CDTF">2023-04-24T05:25:54Z</dcterms:modified>
</cp:coreProperties>
</file>