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2E75B6"/>
    <a:srgbClr val="203864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17</c:v>
                </c:pt>
              </c:strCache>
            </c:strRef>
          </c:tx>
          <c:spPr>
            <a:solidFill>
              <a:srgbClr val="203864"/>
            </a:solidFill>
            <a:ln w="9525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72-4007-B8C1-F9219A6D5AC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18</c:v>
                </c:pt>
              </c:strCache>
            </c:strRef>
          </c:tx>
          <c:spPr>
            <a:solidFill>
              <a:srgbClr val="2E75B6"/>
            </a:solidFill>
            <a:ln w="9525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72-4007-B8C1-F9219A6D5AC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19</c:v>
                </c:pt>
              </c:strCache>
            </c:strRef>
          </c:tx>
          <c:spPr>
            <a:solidFill>
              <a:srgbClr val="9DC3E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72-4007-B8C1-F9219A6D5AC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합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8.6999999999999993</c:v>
                </c:pt>
                <c:pt idx="1">
                  <c:v>8.9</c:v>
                </c:pt>
                <c:pt idx="2">
                  <c:v>8.3000000000000007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272-4007-B8C1-F9219A6D5A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06848592"/>
        <c:axId val="165070288"/>
      </c:barChart>
      <c:catAx>
        <c:axId val="106848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5070288"/>
        <c:crosses val="autoZero"/>
        <c:auto val="1"/>
        <c:lblAlgn val="ctr"/>
        <c:lblOffset val="100"/>
        <c:noMultiLvlLbl val="0"/>
      </c:catAx>
      <c:valAx>
        <c:axId val="1650702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6848592"/>
        <c:crosses val="autoZero"/>
        <c:crossBetween val="between"/>
      </c:valAx>
      <c:spPr>
        <a:noFill/>
        <a:ln w="19050">
          <a:solidFill>
            <a:schemeClr val="bg1"/>
          </a:solidFill>
        </a:ln>
        <a:effectLst/>
      </c:spPr>
    </c:plotArea>
    <c:legend>
      <c:legendPos val="t"/>
      <c:legendEntry>
        <c:idx val="3"/>
        <c:delete val="1"/>
      </c:legendEntry>
      <c:layout>
        <c:manualLayout>
          <c:xMode val="edge"/>
          <c:yMode val="edge"/>
          <c:x val="9.0188231765722077E-2"/>
          <c:y val="3.2273151361158749E-2"/>
          <c:w val="0.78057832421326623"/>
          <c:h val="5.1013468810687204E-2"/>
        </c:manualLayout>
      </c:layout>
      <c:overlay val="0"/>
      <c:spPr>
        <a:noFill/>
        <a:ln w="28575">
          <a:solidFill>
            <a:schemeClr val="bg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03864"/>
            </a:solidFill>
            <a:ln w="12700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5D-46C7-92AF-385191CD84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2E75B6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5D-46C7-92AF-385191CD84E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9DC3E6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65D-46C7-92AF-385191CD84E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65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prstDash val="sysDash"/>
              <a:round/>
            </a:ln>
            <a:effectLst/>
          </c:spPr>
        </c:serLines>
        <c:axId val="386009424"/>
        <c:axId val="386007760"/>
      </c:barChart>
      <c:catAx>
        <c:axId val="38600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6007760"/>
        <c:crosses val="autoZero"/>
        <c:auto val="1"/>
        <c:lblAlgn val="ctr"/>
        <c:lblOffset val="100"/>
        <c:noMultiLvlLbl val="0"/>
      </c:catAx>
      <c:valAx>
        <c:axId val="386007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6009424"/>
        <c:crosses val="autoZero"/>
        <c:crossBetween val="between"/>
      </c:valAx>
      <c:spPr>
        <a:noFill/>
        <a:ln w="12700">
          <a:solidFill>
            <a:schemeClr val="bg1"/>
          </a:solidFill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24AE-2749-4EE3-B9BF-F63BBD5DA28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2BFA-1718-4EB7-9E96-74B1C7A52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86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24AE-2749-4EE3-B9BF-F63BBD5DA28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2BFA-1718-4EB7-9E96-74B1C7A52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37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24AE-2749-4EE3-B9BF-F63BBD5DA28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2BFA-1718-4EB7-9E96-74B1C7A52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59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24AE-2749-4EE3-B9BF-F63BBD5DA28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2BFA-1718-4EB7-9E96-74B1C7A52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959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24AE-2749-4EE3-B9BF-F63BBD5DA28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2BFA-1718-4EB7-9E96-74B1C7A52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96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24AE-2749-4EE3-B9BF-F63BBD5DA28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2BFA-1718-4EB7-9E96-74B1C7A52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8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24AE-2749-4EE3-B9BF-F63BBD5DA28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2BFA-1718-4EB7-9E96-74B1C7A52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16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24AE-2749-4EE3-B9BF-F63BBD5DA28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2BFA-1718-4EB7-9E96-74B1C7A52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681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24AE-2749-4EE3-B9BF-F63BBD5DA28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2BFA-1718-4EB7-9E96-74B1C7A52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24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24AE-2749-4EE3-B9BF-F63BBD5DA28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2BFA-1718-4EB7-9E96-74B1C7A52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50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24AE-2749-4EE3-B9BF-F63BBD5DA28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2BFA-1718-4EB7-9E96-74B1C7A52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97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B24AE-2749-4EE3-B9BF-F63BBD5DA28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E2BFA-1718-4EB7-9E96-74B1C7A52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38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852170304"/>
              </p:ext>
            </p:extLst>
          </p:nvPr>
        </p:nvGraphicFramePr>
        <p:xfrm>
          <a:off x="979239" y="544941"/>
          <a:ext cx="5421561" cy="4184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그룹 20">
            <a:extLst>
              <a:ext uri="{FF2B5EF4-FFF2-40B4-BE49-F238E27FC236}">
                <a16:creationId xmlns:a16="http://schemas.microsoft.com/office/drawing/2014/main" id="{3FA299A7-B652-4B0B-8C43-57074D1450ED}"/>
              </a:ext>
            </a:extLst>
          </p:cNvPr>
          <p:cNvGrpSpPr/>
          <p:nvPr/>
        </p:nvGrpSpPr>
        <p:grpSpPr>
          <a:xfrm rot="5400000">
            <a:off x="9721877" y="-1004316"/>
            <a:ext cx="654050" cy="3579085"/>
            <a:chOff x="9038173" y="1415405"/>
            <a:chExt cx="654050" cy="3579085"/>
          </a:xfrm>
        </p:grpSpPr>
        <p:sp>
          <p:nvSpPr>
            <p:cNvPr id="8" name="직사각형 22">
              <a:extLst>
                <a:ext uri="{FF2B5EF4-FFF2-40B4-BE49-F238E27FC236}">
                  <a16:creationId xmlns:a16="http://schemas.microsoft.com/office/drawing/2014/main" id="{11FD6733-2DE6-41D2-9F4F-0D86B2D55305}"/>
                </a:ext>
              </a:extLst>
            </p:cNvPr>
            <p:cNvSpPr/>
            <p:nvPr/>
          </p:nvSpPr>
          <p:spPr>
            <a:xfrm>
              <a:off x="9038173" y="1415405"/>
              <a:ext cx="647700" cy="45149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23">
              <a:extLst>
                <a:ext uri="{FF2B5EF4-FFF2-40B4-BE49-F238E27FC236}">
                  <a16:creationId xmlns:a16="http://schemas.microsoft.com/office/drawing/2014/main" id="{63B4FBC8-8845-4F12-A485-01889921DBE3}"/>
                </a:ext>
              </a:extLst>
            </p:cNvPr>
            <p:cNvSpPr/>
            <p:nvPr/>
          </p:nvSpPr>
          <p:spPr>
            <a:xfrm>
              <a:off x="9044523" y="2457935"/>
              <a:ext cx="647700" cy="45149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25">
              <a:extLst>
                <a:ext uri="{FF2B5EF4-FFF2-40B4-BE49-F238E27FC236}">
                  <a16:creationId xmlns:a16="http://schemas.microsoft.com/office/drawing/2014/main" id="{3847DB62-A8CE-42BE-9438-9FD76E9156A2}"/>
                </a:ext>
              </a:extLst>
            </p:cNvPr>
            <p:cNvSpPr/>
            <p:nvPr/>
          </p:nvSpPr>
          <p:spPr>
            <a:xfrm>
              <a:off x="9044523" y="2979200"/>
              <a:ext cx="647700" cy="4514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28">
              <a:extLst>
                <a:ext uri="{FF2B5EF4-FFF2-40B4-BE49-F238E27FC236}">
                  <a16:creationId xmlns:a16="http://schemas.microsoft.com/office/drawing/2014/main" id="{B06BC9BC-2005-46DE-85C7-13209C4946CC}"/>
                </a:ext>
              </a:extLst>
            </p:cNvPr>
            <p:cNvSpPr/>
            <p:nvPr/>
          </p:nvSpPr>
          <p:spPr>
            <a:xfrm>
              <a:off x="9044523" y="3500465"/>
              <a:ext cx="647700" cy="45149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29">
              <a:extLst>
                <a:ext uri="{FF2B5EF4-FFF2-40B4-BE49-F238E27FC236}">
                  <a16:creationId xmlns:a16="http://schemas.microsoft.com/office/drawing/2014/main" id="{50969882-A36F-47A8-8BCC-627EF3FB0385}"/>
                </a:ext>
              </a:extLst>
            </p:cNvPr>
            <p:cNvSpPr/>
            <p:nvPr/>
          </p:nvSpPr>
          <p:spPr>
            <a:xfrm>
              <a:off x="9044523" y="4021730"/>
              <a:ext cx="647700" cy="451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30">
              <a:extLst>
                <a:ext uri="{FF2B5EF4-FFF2-40B4-BE49-F238E27FC236}">
                  <a16:creationId xmlns:a16="http://schemas.microsoft.com/office/drawing/2014/main" id="{5A3AFD67-635B-4B40-AC61-7452A20359E1}"/>
                </a:ext>
              </a:extLst>
            </p:cNvPr>
            <p:cNvSpPr/>
            <p:nvPr/>
          </p:nvSpPr>
          <p:spPr>
            <a:xfrm>
              <a:off x="9044523" y="4542995"/>
              <a:ext cx="647700" cy="45149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31">
              <a:extLst>
                <a:ext uri="{FF2B5EF4-FFF2-40B4-BE49-F238E27FC236}">
                  <a16:creationId xmlns:a16="http://schemas.microsoft.com/office/drawing/2014/main" id="{EAB31E60-46CC-4917-B3E8-8A8F87725F4C}"/>
                </a:ext>
              </a:extLst>
            </p:cNvPr>
            <p:cNvSpPr/>
            <p:nvPr/>
          </p:nvSpPr>
          <p:spPr>
            <a:xfrm>
              <a:off x="9044523" y="1936670"/>
              <a:ext cx="647700" cy="45149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262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28115351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그룹 20">
            <a:extLst>
              <a:ext uri="{FF2B5EF4-FFF2-40B4-BE49-F238E27FC236}">
                <a16:creationId xmlns:a16="http://schemas.microsoft.com/office/drawing/2014/main" id="{3FA299A7-B652-4B0B-8C43-57074D1450ED}"/>
              </a:ext>
            </a:extLst>
          </p:cNvPr>
          <p:cNvGrpSpPr/>
          <p:nvPr/>
        </p:nvGrpSpPr>
        <p:grpSpPr>
          <a:xfrm rot="5400000">
            <a:off x="9603891" y="-1480270"/>
            <a:ext cx="654050" cy="3579085"/>
            <a:chOff x="9038173" y="1415405"/>
            <a:chExt cx="654050" cy="3579085"/>
          </a:xfrm>
        </p:grpSpPr>
        <p:sp>
          <p:nvSpPr>
            <p:cNvPr id="6" name="직사각형 22">
              <a:extLst>
                <a:ext uri="{FF2B5EF4-FFF2-40B4-BE49-F238E27FC236}">
                  <a16:creationId xmlns:a16="http://schemas.microsoft.com/office/drawing/2014/main" id="{11FD6733-2DE6-41D2-9F4F-0D86B2D55305}"/>
                </a:ext>
              </a:extLst>
            </p:cNvPr>
            <p:cNvSpPr/>
            <p:nvPr/>
          </p:nvSpPr>
          <p:spPr>
            <a:xfrm>
              <a:off x="9038173" y="1415405"/>
              <a:ext cx="647700" cy="45149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23">
              <a:extLst>
                <a:ext uri="{FF2B5EF4-FFF2-40B4-BE49-F238E27FC236}">
                  <a16:creationId xmlns:a16="http://schemas.microsoft.com/office/drawing/2014/main" id="{63B4FBC8-8845-4F12-A485-01889921DBE3}"/>
                </a:ext>
              </a:extLst>
            </p:cNvPr>
            <p:cNvSpPr/>
            <p:nvPr/>
          </p:nvSpPr>
          <p:spPr>
            <a:xfrm>
              <a:off x="9044523" y="2457935"/>
              <a:ext cx="647700" cy="45149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25">
              <a:extLst>
                <a:ext uri="{FF2B5EF4-FFF2-40B4-BE49-F238E27FC236}">
                  <a16:creationId xmlns:a16="http://schemas.microsoft.com/office/drawing/2014/main" id="{3847DB62-A8CE-42BE-9438-9FD76E9156A2}"/>
                </a:ext>
              </a:extLst>
            </p:cNvPr>
            <p:cNvSpPr/>
            <p:nvPr/>
          </p:nvSpPr>
          <p:spPr>
            <a:xfrm>
              <a:off x="9044523" y="2979200"/>
              <a:ext cx="647700" cy="4514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28">
              <a:extLst>
                <a:ext uri="{FF2B5EF4-FFF2-40B4-BE49-F238E27FC236}">
                  <a16:creationId xmlns:a16="http://schemas.microsoft.com/office/drawing/2014/main" id="{B06BC9BC-2005-46DE-85C7-13209C4946CC}"/>
                </a:ext>
              </a:extLst>
            </p:cNvPr>
            <p:cNvSpPr/>
            <p:nvPr/>
          </p:nvSpPr>
          <p:spPr>
            <a:xfrm>
              <a:off x="9044523" y="3500465"/>
              <a:ext cx="647700" cy="45149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29">
              <a:extLst>
                <a:ext uri="{FF2B5EF4-FFF2-40B4-BE49-F238E27FC236}">
                  <a16:creationId xmlns:a16="http://schemas.microsoft.com/office/drawing/2014/main" id="{50969882-A36F-47A8-8BCC-627EF3FB0385}"/>
                </a:ext>
              </a:extLst>
            </p:cNvPr>
            <p:cNvSpPr/>
            <p:nvPr/>
          </p:nvSpPr>
          <p:spPr>
            <a:xfrm>
              <a:off x="9044523" y="4021730"/>
              <a:ext cx="647700" cy="451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30">
              <a:extLst>
                <a:ext uri="{FF2B5EF4-FFF2-40B4-BE49-F238E27FC236}">
                  <a16:creationId xmlns:a16="http://schemas.microsoft.com/office/drawing/2014/main" id="{5A3AFD67-635B-4B40-AC61-7452A20359E1}"/>
                </a:ext>
              </a:extLst>
            </p:cNvPr>
            <p:cNvSpPr/>
            <p:nvPr/>
          </p:nvSpPr>
          <p:spPr>
            <a:xfrm>
              <a:off x="9044523" y="4542995"/>
              <a:ext cx="647700" cy="45149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31">
              <a:extLst>
                <a:ext uri="{FF2B5EF4-FFF2-40B4-BE49-F238E27FC236}">
                  <a16:creationId xmlns:a16="http://schemas.microsoft.com/office/drawing/2014/main" id="{EAB31E60-46CC-4917-B3E8-8A8F87725F4C}"/>
                </a:ext>
              </a:extLst>
            </p:cNvPr>
            <p:cNvSpPr/>
            <p:nvPr/>
          </p:nvSpPr>
          <p:spPr>
            <a:xfrm>
              <a:off x="9044523" y="1936670"/>
              <a:ext cx="647700" cy="45149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706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jinyoung</dc:creator>
  <cp:lastModifiedBy>jinyoung</cp:lastModifiedBy>
  <cp:revision>3</cp:revision>
  <dcterms:created xsi:type="dcterms:W3CDTF">2023-04-24T05:02:53Z</dcterms:created>
  <dcterms:modified xsi:type="dcterms:W3CDTF">2023-04-24T05:19:17Z</dcterms:modified>
</cp:coreProperties>
</file>