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284BF3-5AC9-4101-A638-9E922D15B437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116" autoAdjust="0"/>
  </p:normalViewPr>
  <p:slideViewPr>
    <p:cSldViewPr>
      <p:cViewPr varScale="1">
        <p:scale>
          <a:sx n="76" d="100"/>
          <a:sy n="76" d="100"/>
        </p:scale>
        <p:origin x="576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00" y="106476"/>
            <a:ext cx="8543925" cy="397524"/>
          </a:xfrm>
        </p:spPr>
        <p:txBody>
          <a:bodyPr>
            <a:normAutofit/>
          </a:bodyPr>
          <a:lstStyle>
            <a:lvl1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0" y="684000"/>
            <a:ext cx="8543925" cy="675000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0F22-5293-4BB1-A4A4-135C14FD1D7F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D50F-62A2-4325-A354-7AE64F508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94000"/>
            <a:ext cx="990600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444000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9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0F22-5293-4BB1-A4A4-135C14FD1D7F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D50F-62A2-4325-A354-7AE64F508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" y="4991380"/>
            <a:ext cx="813603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ROIC Return On Invested Capital (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투하자본수익률</a:t>
            </a:r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기업이 실제 영업활동에 투입한 자산으로 영업이익을 얼마나 거뒀는지 나타내는 지표</a:t>
            </a:r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</a:t>
            </a:r>
            <a:endParaRPr lang="ko-KR" altLang="en-US" sz="975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8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22</Words>
  <Application>Microsoft Office PowerPoint</Application>
  <PresentationFormat>A4 용지(210x297mm)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전략집단 핵심변수 도출</dc:title>
  <dc:creator>jinyoung</dc:creator>
  <cp:lastModifiedBy>jinyoung</cp:lastModifiedBy>
  <cp:revision>11</cp:revision>
  <dcterms:created xsi:type="dcterms:W3CDTF">2020-09-08T07:14:34Z</dcterms:created>
  <dcterms:modified xsi:type="dcterms:W3CDTF">2020-09-10T07:17:17Z</dcterms:modified>
</cp:coreProperties>
</file>