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59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3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프로젝트 추진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 프로젝트는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]</a:t>
            </a:r>
            <a:r>
              <a:rPr lang="ko-KR" altLang="en-US" dirty="0" smtClean="0"/>
              <a:t>→</a:t>
            </a:r>
            <a:r>
              <a:rPr lang="en-US" altLang="ko-KR" dirty="0" smtClean="0"/>
              <a:t>[</a:t>
            </a:r>
            <a:r>
              <a:rPr lang="ko-KR" altLang="en-US" dirty="0" smtClean="0"/>
              <a:t>진단</a:t>
            </a:r>
            <a:r>
              <a:rPr lang="en-US" altLang="ko-KR" dirty="0" smtClean="0"/>
              <a:t>]</a:t>
            </a:r>
            <a:r>
              <a:rPr lang="ko-KR" altLang="en-US" dirty="0" smtClean="0"/>
              <a:t>→</a:t>
            </a:r>
            <a:r>
              <a:rPr lang="en-US" altLang="ko-KR" dirty="0" smtClean="0"/>
              <a:t>[</a:t>
            </a:r>
            <a:r>
              <a:rPr lang="ko-KR" altLang="en-US" dirty="0" smtClean="0"/>
              <a:t>대안 도출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과정으로 총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주 동안 진행될 예정임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44112"/>
              </p:ext>
            </p:extLst>
          </p:nvPr>
        </p:nvGraphicFramePr>
        <p:xfrm>
          <a:off x="318596" y="1269000"/>
          <a:ext cx="9290189" cy="4914975"/>
        </p:xfrm>
        <a:graphic>
          <a:graphicData uri="http://schemas.openxmlformats.org/drawingml/2006/table">
            <a:tbl>
              <a:tblPr/>
              <a:tblGrid>
                <a:gridCol w="539711"/>
                <a:gridCol w="1213266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</a:tblGrid>
              <a:tr h="3475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Phase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주요내용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9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월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월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11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월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주차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주차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6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7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8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9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11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12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5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분석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외부 환경 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산업 환경 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산업 구조 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기회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위협 요인 도출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진단</a:t>
                      </a:r>
                    </a:p>
                  </a:txBody>
                  <a:tcPr marL="36000" marR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임직원 인터뷰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사업 현황 분석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조직 역량 진단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재무분석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강점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약점 요인 도출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대안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도출</a:t>
                      </a:r>
                    </a:p>
                  </a:txBody>
                  <a:tcPr marL="36000" marR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SWOT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전략수립 워크숍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개선 대안 탐색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개선 방안 마련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 rot="10800000">
            <a:off x="7203000" y="2349000"/>
            <a:ext cx="2191723" cy="1710000"/>
          </a:xfrm>
          <a:prstGeom prst="roundRect">
            <a:avLst>
              <a:gd name="adj" fmla="val 3061"/>
            </a:avLst>
          </a:prstGeom>
          <a:pattFill prst="wdUpDiag">
            <a:fgClr>
              <a:schemeClr val="bg1">
                <a:lumMod val="85000"/>
                <a:alpha val="89803"/>
              </a:schemeClr>
            </a:fgClr>
            <a:bgClr>
              <a:srgbClr val="FFFFFF">
                <a:alpha val="89803"/>
              </a:srgbClr>
            </a:bgClr>
          </a:pattFill>
          <a:ln w="9525" algn="ctr">
            <a:solidFill>
              <a:srgbClr val="919191"/>
            </a:solidFill>
            <a:prstDash val="dash"/>
            <a:round/>
            <a:headEnd/>
            <a:tailEnd/>
          </a:ln>
        </p:spPr>
        <p:txBody>
          <a:bodyPr rot="10800000" vert="horz" wrap="square" lIns="108000" tIns="44450" rIns="108000" bIns="44450" anchor="ctr"/>
          <a:lstStyle/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착수 설명회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팀장 이상 참석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경영진 인터뷰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대표이사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CMO, CTO,</a:t>
            </a:r>
            <a:b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경영기획이사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연구소장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 수립 워크숍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200" b="1" kern="0" dirty="0" err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팀별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과장급 이상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최종 보고서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팀장 이상</a:t>
            </a:r>
            <a:endParaRPr lang="ko-KR" altLang="en-US" sz="1200" b="1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2702938" y="2509710"/>
            <a:ext cx="125639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2702938" y="2162048"/>
            <a:ext cx="125639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3331133" y="2869710"/>
            <a:ext cx="186974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4583216" y="3169962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3959329" y="3532373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2073378" y="3532373"/>
            <a:ext cx="124722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3335717" y="3859710"/>
            <a:ext cx="124722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959328" y="4219710"/>
            <a:ext cx="124722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3959328" y="4579710"/>
            <a:ext cx="124722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>
            <a:off x="5200878" y="4894710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5818540" y="5254710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5824408" y="5614710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6460878" y="6004206"/>
            <a:ext cx="3132488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18000" y="6270009"/>
            <a:ext cx="4734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 </a:t>
            </a:r>
            <a:r>
              <a:rPr kumimoji="1"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상기 일정은 프로젝트 추진 상황에 따라 변경될 수 있습니다</a:t>
            </a:r>
            <a:r>
              <a:rPr kumimoji="1"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AutoShape 3186"/>
          <p:cNvSpPr>
            <a:spLocks noChangeArrowheads="1"/>
          </p:cNvSpPr>
          <p:nvPr/>
        </p:nvSpPr>
        <p:spPr bwMode="auto">
          <a:xfrm flipV="1">
            <a:off x="2824132" y="3409949"/>
            <a:ext cx="104806" cy="7282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49281" y="2983762"/>
            <a:ext cx="85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경영진</a:t>
            </a:r>
            <a:endParaRPr kumimoji="1" lang="en-US" altLang="ko-KR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(13~14)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28" y="3186351"/>
            <a:ext cx="280010" cy="280010"/>
          </a:xfrm>
          <a:prstGeom prst="rect">
            <a:avLst/>
          </a:prstGeom>
        </p:spPr>
      </p:pic>
      <p:sp>
        <p:nvSpPr>
          <p:cNvPr id="50" name="AutoShape 3186"/>
          <p:cNvSpPr>
            <a:spLocks noChangeArrowheads="1"/>
          </p:cNvSpPr>
          <p:nvPr/>
        </p:nvSpPr>
        <p:spPr bwMode="auto">
          <a:xfrm flipV="1">
            <a:off x="6130477" y="5141427"/>
            <a:ext cx="104806" cy="7282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23504" y="4715240"/>
            <a:ext cx="108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 수립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워크숍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(17~18)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AutoShape 3186"/>
          <p:cNvSpPr>
            <a:spLocks noChangeArrowheads="1"/>
          </p:cNvSpPr>
          <p:nvPr/>
        </p:nvSpPr>
        <p:spPr bwMode="auto">
          <a:xfrm flipV="1">
            <a:off x="5552690" y="4773297"/>
            <a:ext cx="104806" cy="7282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8492" y="4361858"/>
            <a:ext cx="85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중간 보고회</a:t>
            </a:r>
            <a:endParaRPr kumimoji="1" lang="en-US" altLang="ko-KR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(12)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4" name="AutoShape 3186"/>
          <p:cNvSpPr>
            <a:spLocks noChangeArrowheads="1"/>
          </p:cNvSpPr>
          <p:nvPr/>
        </p:nvSpPr>
        <p:spPr bwMode="auto">
          <a:xfrm flipV="1">
            <a:off x="9265568" y="5876175"/>
            <a:ext cx="104806" cy="7282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91370" y="5464736"/>
            <a:ext cx="85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최종 보고회</a:t>
            </a:r>
            <a:endParaRPr kumimoji="1" lang="en-US" altLang="ko-KR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(22)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60122" y="1943564"/>
            <a:ext cx="85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착수 설명회</a:t>
            </a:r>
            <a:endParaRPr kumimoji="1" lang="en-US" altLang="ko-KR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(5)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3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143</Words>
  <Application>Microsoft Office PowerPoint</Application>
  <PresentationFormat>A4 용지(210x297mm)</PresentationFormat>
  <Paragraphs>51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4.프로젝트 추진 일정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28</cp:revision>
  <dcterms:created xsi:type="dcterms:W3CDTF">2015-03-30T03:05:29Z</dcterms:created>
  <dcterms:modified xsi:type="dcterms:W3CDTF">2015-07-17T03:09:53Z</dcterms:modified>
</cp:coreProperties>
</file>