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0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전략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시장조사 전문 업체 </a:t>
            </a:r>
            <a:r>
              <a:rPr lang="ko-KR" altLang="en-US" dirty="0" err="1" smtClean="0"/>
              <a:t>가트너가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주목할 만한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전략 기술을 발표함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가트너는</a:t>
            </a:r>
            <a:r>
              <a:rPr lang="ko-KR" altLang="en-US" dirty="0" smtClean="0"/>
              <a:t> 매년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기업들이 비즈니스를 하는 데 있어 중요한 영향을 끼칠지 모르는 잠재력을 가진 </a:t>
            </a:r>
            <a:r>
              <a:rPr lang="ko-KR" altLang="en-US" u="sng" dirty="0" smtClean="0"/>
              <a:t>전략 </a:t>
            </a:r>
            <a:r>
              <a:rPr lang="ko-KR" altLang="en-US" u="sng" dirty="0" smtClean="0"/>
              <a:t>기술 </a:t>
            </a:r>
            <a:r>
              <a:rPr lang="en-US" altLang="ko-KR" u="sng" dirty="0" smtClean="0"/>
              <a:t>10</a:t>
            </a:r>
            <a:r>
              <a:rPr lang="ko-KR" altLang="en-US" u="sng" dirty="0" smtClean="0"/>
              <a:t>가지</a:t>
            </a:r>
            <a:r>
              <a:rPr lang="ko-KR" altLang="en-US" dirty="0" smtClean="0"/>
              <a:t>를 소개함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1688" y="1624254"/>
          <a:ext cx="8984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1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년부터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2014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년까지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가트너가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선정한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 전략 기술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0749" y="6216012"/>
            <a:ext cx="91732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spcAft>
                <a:spcPts val="1200"/>
              </a:spcAft>
            </a:pP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Source : ‘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가트너 선정 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2014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 전략기술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’, 2013.10.11,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블로터닷넷</a:t>
            </a:r>
            <a:r>
              <a:rPr kumimoji="1" lang="en-US" altLang="ko-KR" sz="900" i="1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http://www.bloter.net/archives/166671</a:t>
            </a:r>
            <a:endParaRPr kumimoji="1" lang="ko-KR" altLang="en-US" sz="900" i="1" dirty="0" smtClean="0">
              <a:solidFill>
                <a:srgbClr val="0000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22986"/>
              </p:ext>
            </p:extLst>
          </p:nvPr>
        </p:nvGraphicFramePr>
        <p:xfrm>
          <a:off x="460495" y="2155540"/>
          <a:ext cx="899250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88"/>
                <a:gridCol w="2097279"/>
                <a:gridCol w="2097279"/>
                <a:gridCol w="2097279"/>
                <a:gridCol w="2097279"/>
              </a:tblGrid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미디어 태블릿 그 이후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대전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다양한 모바일 기기 관리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앱과 미디어 태블릿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중심 애플리케이션과 인터페이스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앱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&amp;HTML5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앱과 애플리케이션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소셜 커뮤니케이션 및 협업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상황 인식과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소셜이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결합된 사용자 경험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퍼스널 클라우드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만물인터넷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비디오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사물인터넷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사물인터넷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하이브리드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서비스 브로커로서의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차세대 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앱스토어와 마켓 플레이스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하이브리드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 &amp;</a:t>
                      </a:r>
                    </a:p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클라이언트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아키텍쳐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소셜 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차세대 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전략적 빅데이터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퍼스널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시대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상황인식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빅데이터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실용분석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소프트웨어 정의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8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스토리지급 메모리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인메모리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인메모리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컴퓨팅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웹스케일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9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유비쿼터스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저전력 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 생태계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스마트 머신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패브릭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기반 컴퓨팅 및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인프라스트럭처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컴퓨팅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엔터프라이즈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앱스토어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3D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프린팅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192</Words>
  <Application>Microsoft Office PowerPoint</Application>
  <PresentationFormat>A4 용지(210x297mm)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Noto Sans CJK KR DemiLight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2014년 10대 전략 기술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2015-07-17T03:12:26Z</dcterms:modified>
</cp:coreProperties>
</file>