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8"/>
  </p:notesMasterIdLst>
  <p:sldIdLst>
    <p:sldId id="262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5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ko-KR" altLang="en-US" dirty="0" smtClean="0"/>
              <a:t>실행 과제 </a:t>
            </a:r>
            <a:r>
              <a:rPr lang="en-US" altLang="ko-KR" dirty="0" smtClean="0"/>
              <a:t>&gt;&gt; </a:t>
            </a:r>
            <a:r>
              <a:rPr lang="ko-KR" altLang="en-US" sz="1600" dirty="0" smtClean="0"/>
              <a:t>④기업 이미지 제고 </a:t>
            </a:r>
            <a:r>
              <a:rPr lang="en-US" altLang="ko-KR" sz="1600" dirty="0" smtClean="0"/>
              <a:t>- 3.2) </a:t>
            </a:r>
            <a:r>
              <a:rPr lang="ko-KR" altLang="en-US" sz="1600" dirty="0" smtClean="0"/>
              <a:t>전략적 홍보 강화</a:t>
            </a:r>
            <a:endParaRPr lang="ko-KR" altLang="en-US" sz="1600" dirty="0"/>
          </a:p>
        </p:txBody>
      </p:sp>
      <p:graphicFrame>
        <p:nvGraphicFramePr>
          <p:cNvPr id="13" name="Group 152"/>
          <p:cNvGraphicFramePr>
            <a:graphicFrameLocks noGrp="1"/>
          </p:cNvGraphicFramePr>
          <p:nvPr>
            <p:extLst/>
          </p:nvPr>
        </p:nvGraphicFramePr>
        <p:xfrm>
          <a:off x="284060" y="885078"/>
          <a:ext cx="9371013" cy="5526360"/>
        </p:xfrm>
        <a:graphic>
          <a:graphicData uri="http://schemas.openxmlformats.org/drawingml/2006/table">
            <a:tbl>
              <a:tblPr/>
              <a:tblGrid>
                <a:gridCol w="550602"/>
                <a:gridCol w="2321185"/>
                <a:gridCol w="2562225"/>
                <a:gridCol w="2497409"/>
                <a:gridCol w="1439592"/>
              </a:tblGrid>
              <a:tr h="16677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연도별 추진과제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77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54000" marB="54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797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수립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아이덴티티 정립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타깃 선정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Segmentation)</a:t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종합 홍보계획 수립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고객별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홍보채널 선정</a:t>
                      </a: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개발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Rolling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본격적인 사업홍보 계획 수립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통합마케팅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(IMC)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추진 전략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홍보전략을 넘어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마케팅 전략과 전략적 홍보추진을 위한 계획 수립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및 사업홍보 적극 추진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94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그램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기획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홍보방향 설정 및 홍보추진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고객소통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워크숍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온라인 소통마당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기획홍보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기획방송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뉴스레터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연수프로그램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                  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언론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잡지 및 전문지 기고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행사기획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이벤트 및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대회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홍보프로그램 다양화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분석에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따른 홍보프로그램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다양화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공감유도 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오피니언 리더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초청 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사업홍보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신문기자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 이해관계자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준비 및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활용 홍보 추진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00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추진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000 </a:t>
                      </a:r>
                      <a:r>
                        <a:rPr kumimoji="1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체험교육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기획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홍보범위 및 경로확장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본격적인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광고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PR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-IMC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전략에 입각한 홍보프로그램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참여유도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프로그램 확대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675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홍보조직 구성 및 운영방안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홍보조직 구성 및 실행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staff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홍보재원 마련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배분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유관부처 및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 홍보협력체계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홍보인력 역량강화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마케팅 관련 교육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온라인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TV,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주요일간지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잡지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디지털 홍보 채널 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모바일서비스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설립계획수립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외부제휴를 통한 홍보전문인력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pool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내부 구성원 교육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담당자 전문교육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마인드 함양 및 참여유도를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직원 대상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교육훈련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평가체계 마련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평가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보도현황분석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인식조사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설문조사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이해관계자홍보협력체계확대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학계 등 협력 네트워크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추진확대 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활용을 위한 홍보협의체 구성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협력기업과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연계한 홍보협의체 구성 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One-stop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통합정보제공시스템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측정 및 평가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홍보효과 측정 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834662" y="1569433"/>
            <a:ext cx="882098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813886" y="1465190"/>
            <a:ext cx="1254704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Unfreezing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6659" y="1444188"/>
            <a:ext cx="696748" cy="24711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홍보목표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7027" y="1470141"/>
            <a:ext cx="2401036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Forming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04432" y="1470141"/>
            <a:ext cx="2337551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Reinforcing / Rebuilding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05491" y="1470141"/>
            <a:ext cx="1234185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Stabilizing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34662" y="1833797"/>
            <a:ext cx="882098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1805202" y="1729554"/>
            <a:ext cx="3484955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아이덴티티 구축 및 이미지 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구축 </a:t>
            </a: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기업홍보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중심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6659" y="1708552"/>
            <a:ext cx="696748" cy="24711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홍보방향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80167" y="1734505"/>
            <a:ext cx="4140459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홍보 및 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본격적인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사업홍보 추진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86907" y="2141289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215482" y="2150428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86907" y="3158559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215482" y="3167698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86907" y="4618025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215482" y="4627164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200877" y="4170366"/>
            <a:ext cx="2475275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 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전문교육센터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설립추진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82877" y="4170366"/>
            <a:ext cx="2360896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One-stop </a:t>
            </a: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통합정보제공시스템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구축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79668" y="4170366"/>
            <a:ext cx="2228554" cy="210074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사업홍보 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추진체계 구축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121</Words>
  <Application>Microsoft Office PowerPoint</Application>
  <PresentationFormat>A4 용지(210x297mm)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실행 과제 &gt;&gt; ④기업 이미지 제고 - 3.2) 전략적 홍보 강화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23</cp:revision>
  <dcterms:created xsi:type="dcterms:W3CDTF">2015-03-30T03:05:29Z</dcterms:created>
  <dcterms:modified xsi:type="dcterms:W3CDTF">2015-07-17T03:13:02Z</dcterms:modified>
</cp:coreProperties>
</file>