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  <p:sldMasterId id="2147483678" r:id="rId7"/>
  </p:sldMasterIdLst>
  <p:notesMasterIdLst>
    <p:notesMasterId r:id="rId9"/>
  </p:notesMasterIdLst>
  <p:sldIdLst>
    <p:sldId id="283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3470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35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7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8463" y="225842"/>
            <a:ext cx="8929687" cy="369471"/>
          </a:xfrm>
        </p:spPr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조직역량 강화를 위한 전문가 육성 </a:t>
            </a:r>
            <a:r>
              <a:rPr lang="ko-KR" altLang="en-US" smtClean="0">
                <a:solidFill>
                  <a:srgbClr val="000000"/>
                </a:solidFill>
              </a:rPr>
              <a:t>체계</a:t>
            </a:r>
            <a:endParaRPr lang="ko-KR" altLang="en-US"/>
          </a:p>
        </p:txBody>
      </p:sp>
      <p:sp>
        <p:nvSpPr>
          <p:cNvPr id="100" name="직사각형 99"/>
          <p:cNvSpPr/>
          <p:nvPr/>
        </p:nvSpPr>
        <p:spPr bwMode="auto">
          <a:xfrm>
            <a:off x="272480" y="886878"/>
            <a:ext cx="9406045" cy="38929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>
                <a:lumMod val="50000"/>
              </a:schemeClr>
            </a:solidFill>
            <a:prstDash val="solid"/>
            <a:miter lim="800000"/>
            <a:headEnd type="none" w="lg" len="lg"/>
            <a:tailEnd type="none" w="lg" len="lg"/>
          </a:ln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전문가 육성체계</a:t>
            </a:r>
          </a:p>
        </p:txBody>
      </p:sp>
      <p:sp>
        <p:nvSpPr>
          <p:cNvPr id="101" name="직사각형 100"/>
          <p:cNvSpPr/>
          <p:nvPr/>
        </p:nvSpPr>
        <p:spPr bwMode="auto">
          <a:xfrm>
            <a:off x="272480" y="1276170"/>
            <a:ext cx="9406045" cy="512220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miter lim="800000"/>
            <a:headEnd type="none" w="lg" len="lg"/>
            <a:tailEnd type="none" w="lg" len="lg"/>
          </a:ln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102" name="그룹 112"/>
          <p:cNvGrpSpPr/>
          <p:nvPr/>
        </p:nvGrpSpPr>
        <p:grpSpPr>
          <a:xfrm>
            <a:off x="7090603" y="2684732"/>
            <a:ext cx="435646" cy="2042778"/>
            <a:chOff x="8148355" y="2828690"/>
            <a:chExt cx="644474" cy="1843744"/>
          </a:xfrm>
        </p:grpSpPr>
        <p:sp>
          <p:nvSpPr>
            <p:cNvPr id="103" name="AutoShape 464"/>
            <p:cNvSpPr>
              <a:spLocks noChangeArrowheads="1"/>
            </p:cNvSpPr>
            <p:nvPr/>
          </p:nvSpPr>
          <p:spPr bwMode="auto">
            <a:xfrm rot="10800000">
              <a:off x="8148683" y="2828690"/>
              <a:ext cx="644146" cy="883394"/>
            </a:xfrm>
            <a:prstGeom prst="downArrow">
              <a:avLst>
                <a:gd name="adj1" fmla="val 67731"/>
                <a:gd name="adj2" fmla="val 20565"/>
              </a:avLst>
            </a:prstGeom>
            <a:gradFill rotWithShape="1">
              <a:gsLst>
                <a:gs pos="0">
                  <a:srgbClr val="FFFFFF"/>
                </a:gs>
                <a:gs pos="100000">
                  <a:schemeClr val="tx1"/>
                </a:gs>
              </a:gsLst>
              <a:lin ang="5400000" scaled="1"/>
            </a:gradFill>
            <a:ln w="19050" algn="ctr">
              <a:noFill/>
              <a:miter lim="800000"/>
              <a:headEnd/>
              <a:tailEnd/>
            </a:ln>
          </p:spPr>
          <p:txBody>
            <a:bodyPr vert="eaVert" wrap="none" lIns="18000" tIns="44450" rIns="18000" bIns="44450" anchor="ctr"/>
            <a:lstStyle/>
            <a:p>
              <a:pPr marL="93663" indent="-93663"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04" name="AutoShape 464"/>
            <p:cNvSpPr>
              <a:spLocks noChangeArrowheads="1"/>
            </p:cNvSpPr>
            <p:nvPr/>
          </p:nvSpPr>
          <p:spPr bwMode="auto">
            <a:xfrm>
              <a:off x="8148355" y="3789040"/>
              <a:ext cx="644146" cy="883394"/>
            </a:xfrm>
            <a:prstGeom prst="downArrow">
              <a:avLst>
                <a:gd name="adj1" fmla="val 67731"/>
                <a:gd name="adj2" fmla="val 20565"/>
              </a:avLst>
            </a:prstGeom>
            <a:gradFill rotWithShape="1">
              <a:gsLst>
                <a:gs pos="0">
                  <a:srgbClr val="FFFFFF"/>
                </a:gs>
                <a:gs pos="100000">
                  <a:schemeClr val="tx1"/>
                </a:gs>
              </a:gsLst>
              <a:lin ang="5400000" scaled="1"/>
            </a:gradFill>
            <a:ln w="19050" algn="ctr">
              <a:noFill/>
              <a:miter lim="800000"/>
              <a:headEnd/>
              <a:tailEnd/>
            </a:ln>
          </p:spPr>
          <p:txBody>
            <a:bodyPr vert="eaVert" wrap="none" lIns="18000" tIns="44450" rIns="18000" bIns="44450" anchor="ctr"/>
            <a:lstStyle/>
            <a:p>
              <a:pPr marL="93663" indent="-93663"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05" name="Rectangle 2" descr="어두운 상향 대각선"/>
          <p:cNvSpPr>
            <a:spLocks noChangeArrowheads="1"/>
          </p:cNvSpPr>
          <p:nvPr/>
        </p:nvSpPr>
        <p:spPr bwMode="auto">
          <a:xfrm>
            <a:off x="2330363" y="2342245"/>
            <a:ext cx="1935215" cy="2694131"/>
          </a:xfrm>
          <a:prstGeom prst="rect">
            <a:avLst/>
          </a:prstGeom>
          <a:pattFill prst="dkUpDiag">
            <a:fgClr>
              <a:srgbClr val="DDDDDD"/>
            </a:fgClr>
            <a:bgClr>
              <a:srgbClr val="FFFFFF"/>
            </a:bgClr>
          </a:pattFill>
          <a:ln w="6350" algn="ctr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6" name="Rectangle 33" descr="어두운 상향 대각선"/>
          <p:cNvSpPr>
            <a:spLocks noChangeArrowheads="1"/>
          </p:cNvSpPr>
          <p:nvPr/>
        </p:nvSpPr>
        <p:spPr bwMode="auto">
          <a:xfrm>
            <a:off x="406034" y="2463771"/>
            <a:ext cx="1715219" cy="7009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19191"/>
            </a:solidFill>
            <a:miter lim="800000"/>
            <a:headEnd/>
            <a:tailEnd/>
          </a:ln>
        </p:spPr>
        <p:txBody>
          <a:bodyPr lIns="90000" tIns="44450" rIns="90488" bIns="44450" anchor="ctr"/>
          <a:lstStyle/>
          <a:p>
            <a:pPr marL="125413" indent="-125413" algn="ctr" fontAlgn="ctr" latinLnBrk="0">
              <a:defRPr/>
            </a:pPr>
            <a:r>
              <a:rPr lang="ko-KR" altLang="en-US" sz="12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자격증 보유현황 분석</a:t>
            </a:r>
            <a:endParaRPr lang="en-US" altLang="ko-KR" sz="1200" kern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25413" indent="-125413" algn="ctr" fontAlgn="ctr" latinLnBrk="0">
              <a:defRPr/>
            </a:pPr>
            <a:r>
              <a:rPr lang="en-US" altLang="ko-KR" sz="12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2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직급별</a:t>
            </a:r>
            <a:r>
              <a:rPr lang="en-US" altLang="ko-KR" sz="12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1200" kern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7" name="Rectangle 33" descr="어두운 상향 대각선"/>
          <p:cNvSpPr>
            <a:spLocks noChangeArrowheads="1"/>
          </p:cNvSpPr>
          <p:nvPr/>
        </p:nvSpPr>
        <p:spPr bwMode="auto">
          <a:xfrm>
            <a:off x="406034" y="3333004"/>
            <a:ext cx="1715219" cy="7009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19191"/>
            </a:solidFill>
            <a:miter lim="800000"/>
            <a:headEnd/>
            <a:tailEnd/>
          </a:ln>
        </p:spPr>
        <p:txBody>
          <a:bodyPr lIns="90000" tIns="44450" rIns="90488" bIns="44450" anchor="ctr"/>
          <a:lstStyle/>
          <a:p>
            <a:pPr marL="125413" indent="-125413" algn="ctr" fontAlgn="ctr" latinLnBrk="0">
              <a:defRPr/>
            </a:pPr>
            <a:r>
              <a:rPr lang="ko-KR" altLang="en-US" sz="12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자격증 보유현황 분석</a:t>
            </a:r>
            <a:endParaRPr lang="en-US" altLang="ko-KR" sz="1200" kern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25413" indent="-125413" algn="ctr" fontAlgn="ctr" latinLnBrk="0">
              <a:defRPr/>
            </a:pPr>
            <a:r>
              <a:rPr lang="en-US" altLang="ko-KR" sz="12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2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연령별</a:t>
            </a:r>
            <a:r>
              <a:rPr lang="en-US" altLang="ko-KR" sz="12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ko-KR" altLang="en-US" sz="12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학력별</a:t>
            </a:r>
            <a:r>
              <a:rPr lang="en-US" altLang="ko-KR" sz="12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108" name="Rectangle 33" descr="어두운 상향 대각선"/>
          <p:cNvSpPr>
            <a:spLocks noChangeArrowheads="1"/>
          </p:cNvSpPr>
          <p:nvPr/>
        </p:nvSpPr>
        <p:spPr bwMode="auto">
          <a:xfrm>
            <a:off x="406034" y="4205158"/>
            <a:ext cx="1715219" cy="7009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19191"/>
            </a:solidFill>
            <a:miter lim="800000"/>
            <a:headEnd/>
            <a:tailEnd/>
          </a:ln>
        </p:spPr>
        <p:txBody>
          <a:bodyPr lIns="90000" tIns="44450" rIns="90488" bIns="44450" anchor="ctr"/>
          <a:lstStyle/>
          <a:p>
            <a:pPr marL="125413" indent="-125413" algn="ctr" fontAlgn="ctr" latinLnBrk="0">
              <a:defRPr/>
            </a:pPr>
            <a:r>
              <a:rPr lang="ko-KR" altLang="en-US" sz="12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자격증 보유현황 분석</a:t>
            </a:r>
            <a:endParaRPr lang="en-US" altLang="ko-KR" sz="1200" kern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25413" indent="-125413" algn="ctr" fontAlgn="ctr" latinLnBrk="0">
              <a:defRPr/>
            </a:pPr>
            <a:r>
              <a:rPr lang="en-US" altLang="ko-KR" sz="12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2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역량분야별</a:t>
            </a:r>
            <a:r>
              <a:rPr lang="en-US" altLang="ko-KR" sz="12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1200" kern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9" name="Rectangle 33" descr="어두운 상향 대각선"/>
          <p:cNvSpPr>
            <a:spLocks noChangeArrowheads="1"/>
          </p:cNvSpPr>
          <p:nvPr/>
        </p:nvSpPr>
        <p:spPr bwMode="auto">
          <a:xfrm>
            <a:off x="2431259" y="3333004"/>
            <a:ext cx="1715219" cy="7009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19191"/>
            </a:solidFill>
            <a:miter lim="800000"/>
            <a:headEnd/>
            <a:tailEnd/>
          </a:ln>
        </p:spPr>
        <p:txBody>
          <a:bodyPr lIns="90000" tIns="44450" rIns="90488" bIns="44450" anchor="ctr"/>
          <a:lstStyle/>
          <a:p>
            <a:pPr algn="ctr" fontAlgn="base" latinLnBrk="0">
              <a:buFont typeface="Wingdings" pitchFamily="2" charset="2"/>
              <a:buNone/>
            </a:pPr>
            <a:r>
              <a:rPr lang="ko-KR" altLang="en-US" sz="12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상시학습시간 분석</a:t>
            </a:r>
            <a:endParaRPr lang="en-US" altLang="ko-KR" sz="1200" kern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0" name="Rectangle 33" descr="어두운 상향 대각선"/>
          <p:cNvSpPr>
            <a:spLocks noChangeArrowheads="1"/>
          </p:cNvSpPr>
          <p:nvPr/>
        </p:nvSpPr>
        <p:spPr bwMode="auto">
          <a:xfrm>
            <a:off x="2431259" y="2463771"/>
            <a:ext cx="1715219" cy="7009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19191"/>
            </a:solidFill>
            <a:miter lim="800000"/>
            <a:headEnd/>
            <a:tailEnd/>
          </a:ln>
        </p:spPr>
        <p:txBody>
          <a:bodyPr lIns="90000" tIns="44450" rIns="90488" bIns="44450" anchor="ctr"/>
          <a:lstStyle/>
          <a:p>
            <a:pPr marL="125413" indent="-125413" algn="ctr" fontAlgn="ctr" latinLnBrk="0">
              <a:defRPr/>
            </a:pPr>
            <a:r>
              <a:rPr lang="ko-KR" altLang="en-US" sz="12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자격취득현황</a:t>
            </a:r>
            <a:endParaRPr lang="en-US" altLang="ko-KR" sz="1200" kern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25413" indent="-125413" algn="ctr" fontAlgn="ctr" latinLnBrk="0">
              <a:defRPr/>
            </a:pPr>
            <a:r>
              <a:rPr lang="ko-KR" altLang="en-US" sz="12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포지셔닝 분석</a:t>
            </a:r>
          </a:p>
        </p:txBody>
      </p:sp>
      <p:sp>
        <p:nvSpPr>
          <p:cNvPr id="111" name="Rectangle 33" descr="어두운 상향 대각선"/>
          <p:cNvSpPr>
            <a:spLocks noChangeArrowheads="1"/>
          </p:cNvSpPr>
          <p:nvPr/>
        </p:nvSpPr>
        <p:spPr bwMode="auto">
          <a:xfrm>
            <a:off x="4546494" y="3333004"/>
            <a:ext cx="1350150" cy="70091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19191"/>
            </a:solidFill>
            <a:prstDash val="dash"/>
            <a:miter lim="800000"/>
            <a:headEnd/>
            <a:tailEnd/>
          </a:ln>
        </p:spPr>
        <p:txBody>
          <a:bodyPr lIns="90000" tIns="44450" rIns="90488" bIns="44450" anchor="ctr"/>
          <a:lstStyle/>
          <a:p>
            <a:pPr marL="125413" indent="-125413" algn="ctr" fontAlgn="ctr" latinLnBrk="0">
              <a:defRPr/>
            </a:pPr>
            <a:r>
              <a:rPr lang="ko-KR" altLang="en-US" sz="1200" ker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팀</a:t>
            </a:r>
            <a:r>
              <a:rPr lang="ko-KR" altLang="en-US" sz="12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별</a:t>
            </a:r>
            <a:endParaRPr lang="en-US" altLang="ko-KR" sz="1200" kern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25413" indent="-125413" algn="ctr" fontAlgn="ctr" latinLnBrk="0">
              <a:defRPr/>
            </a:pPr>
            <a:r>
              <a:rPr lang="ko-KR" altLang="en-US" sz="12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취약점 분석</a:t>
            </a:r>
          </a:p>
        </p:txBody>
      </p:sp>
      <p:sp>
        <p:nvSpPr>
          <p:cNvPr id="112" name="Rectangle 33" descr="어두운 상향 대각선"/>
          <p:cNvSpPr>
            <a:spLocks noChangeArrowheads="1"/>
          </p:cNvSpPr>
          <p:nvPr/>
        </p:nvSpPr>
        <p:spPr bwMode="auto">
          <a:xfrm>
            <a:off x="4546494" y="2463771"/>
            <a:ext cx="1350150" cy="7009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19191"/>
            </a:solidFill>
            <a:miter lim="800000"/>
            <a:headEnd/>
            <a:tailEnd/>
          </a:ln>
        </p:spPr>
        <p:txBody>
          <a:bodyPr lIns="90000" tIns="44450" rIns="90488" bIns="44450" anchor="ctr"/>
          <a:lstStyle/>
          <a:p>
            <a:pPr marL="125413" indent="-125413" algn="ctr" fontAlgn="ctr" latinLnBrk="0"/>
            <a:r>
              <a:rPr lang="ko-KR" altLang="en-US" sz="1200" ker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전사 차원</a:t>
            </a:r>
            <a:endParaRPr lang="en-US" altLang="ko-KR" sz="1200" ker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25413" indent="-125413" algn="ctr" fontAlgn="ctr" latinLnBrk="0"/>
            <a:r>
              <a:rPr lang="ko-KR" altLang="en-US" sz="1200" ker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취약점 분석</a:t>
            </a:r>
          </a:p>
        </p:txBody>
      </p:sp>
      <p:sp>
        <p:nvSpPr>
          <p:cNvPr id="113" name="Rectangle 33" descr="어두운 상향 대각선"/>
          <p:cNvSpPr>
            <a:spLocks noChangeArrowheads="1"/>
          </p:cNvSpPr>
          <p:nvPr/>
        </p:nvSpPr>
        <p:spPr bwMode="auto">
          <a:xfrm>
            <a:off x="4546494" y="4205158"/>
            <a:ext cx="1350150" cy="70091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19191"/>
            </a:solidFill>
            <a:prstDash val="dash"/>
            <a:miter lim="800000"/>
            <a:headEnd/>
            <a:tailEnd/>
          </a:ln>
        </p:spPr>
        <p:txBody>
          <a:bodyPr lIns="90000" tIns="44450" rIns="90488" bIns="44450" anchor="ctr"/>
          <a:lstStyle/>
          <a:p>
            <a:pPr marL="125413" indent="-125413" algn="ctr" fontAlgn="ctr" latinLnBrk="0">
              <a:defRPr/>
            </a:pPr>
            <a:r>
              <a:rPr lang="ko-KR" altLang="en-US" sz="12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개인 차원</a:t>
            </a:r>
            <a:endParaRPr lang="en-US" altLang="ko-KR" sz="1200" kern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25413" indent="-125413" algn="ctr" fontAlgn="ctr" latinLnBrk="0">
              <a:defRPr/>
            </a:pPr>
            <a:r>
              <a:rPr lang="ko-KR" altLang="en-US" sz="12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취약점 분석</a:t>
            </a:r>
          </a:p>
        </p:txBody>
      </p:sp>
      <p:cxnSp>
        <p:nvCxnSpPr>
          <p:cNvPr id="114" name="Shape 24"/>
          <p:cNvCxnSpPr>
            <a:stCxn id="107" idx="3"/>
            <a:endCxn id="110" idx="1"/>
          </p:cNvCxnSpPr>
          <p:nvPr/>
        </p:nvCxnSpPr>
        <p:spPr bwMode="auto">
          <a:xfrm flipV="1">
            <a:off x="2121253" y="2814227"/>
            <a:ext cx="310006" cy="869233"/>
          </a:xfrm>
          <a:prstGeom prst="bentConnector3">
            <a:avLst>
              <a:gd name="adj1" fmla="val 50000"/>
            </a:avLst>
          </a:prstGeom>
          <a:noFill/>
          <a:ln w="12700" cmpd="sng">
            <a:solidFill>
              <a:srgbClr val="5F5F5F"/>
            </a:solidFill>
            <a:prstDash val="solid"/>
            <a:miter lim="800000"/>
            <a:headEnd type="oval" w="med" len="med"/>
            <a:tailEnd type="stealth"/>
          </a:ln>
        </p:spPr>
      </p:cxnSp>
      <p:cxnSp>
        <p:nvCxnSpPr>
          <p:cNvPr id="115" name="Shape 24"/>
          <p:cNvCxnSpPr>
            <a:stCxn id="108" idx="3"/>
            <a:endCxn id="110" idx="1"/>
          </p:cNvCxnSpPr>
          <p:nvPr/>
        </p:nvCxnSpPr>
        <p:spPr bwMode="auto">
          <a:xfrm flipV="1">
            <a:off x="2121253" y="2814227"/>
            <a:ext cx="310006" cy="1741387"/>
          </a:xfrm>
          <a:prstGeom prst="bentConnector3">
            <a:avLst>
              <a:gd name="adj1" fmla="val 50000"/>
            </a:avLst>
          </a:prstGeom>
          <a:noFill/>
          <a:ln w="12700" cmpd="sng">
            <a:solidFill>
              <a:srgbClr val="5F5F5F"/>
            </a:solidFill>
            <a:prstDash val="solid"/>
            <a:miter lim="800000"/>
            <a:headEnd type="oval" w="med" len="med"/>
            <a:tailEnd type="stealth"/>
          </a:ln>
        </p:spPr>
      </p:cxnSp>
      <p:cxnSp>
        <p:nvCxnSpPr>
          <p:cNvPr id="116" name="직선 화살표 연결선 115"/>
          <p:cNvCxnSpPr>
            <a:stCxn id="106" idx="3"/>
            <a:endCxn id="110" idx="1"/>
          </p:cNvCxnSpPr>
          <p:nvPr/>
        </p:nvCxnSpPr>
        <p:spPr bwMode="auto">
          <a:xfrm>
            <a:off x="2121253" y="2814227"/>
            <a:ext cx="310006" cy="0"/>
          </a:xfrm>
          <a:prstGeom prst="straightConnector1">
            <a:avLst/>
          </a:prstGeom>
          <a:noFill/>
          <a:ln w="12700" cmpd="sng">
            <a:solidFill>
              <a:srgbClr val="5F5F5F"/>
            </a:solidFill>
            <a:prstDash val="solid"/>
            <a:miter lim="800000"/>
            <a:headEnd type="oval" w="med" len="med"/>
            <a:tailEnd type="stealth"/>
          </a:ln>
        </p:spPr>
      </p:cxnSp>
      <p:sp>
        <p:nvSpPr>
          <p:cNvPr id="117" name="TextBox 116"/>
          <p:cNvSpPr txBox="1"/>
          <p:nvPr/>
        </p:nvSpPr>
        <p:spPr>
          <a:xfrm>
            <a:off x="1184926" y="5941355"/>
            <a:ext cx="3679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kumimoji="1" lang="ko-KR" altLang="en-US" sz="12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역량진단 시스템 개발중</a:t>
            </a:r>
          </a:p>
        </p:txBody>
      </p:sp>
      <p:sp>
        <p:nvSpPr>
          <p:cNvPr id="118" name="Rectangle 33" descr="어두운 상향 대각선"/>
          <p:cNvSpPr>
            <a:spLocks noChangeArrowheads="1"/>
          </p:cNvSpPr>
          <p:nvPr/>
        </p:nvSpPr>
        <p:spPr bwMode="auto">
          <a:xfrm>
            <a:off x="2436288" y="4205158"/>
            <a:ext cx="1715219" cy="70091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19191"/>
            </a:solidFill>
            <a:prstDash val="dash"/>
            <a:miter lim="800000"/>
            <a:headEnd/>
            <a:tailEnd/>
          </a:ln>
        </p:spPr>
        <p:txBody>
          <a:bodyPr lIns="90000" tIns="44450" rIns="90488" bIns="44450" anchor="ctr"/>
          <a:lstStyle/>
          <a:p>
            <a:pPr algn="ctr" fontAlgn="base" latinLnBrk="0">
              <a:buFont typeface="Wingdings" pitchFamily="2" charset="2"/>
              <a:buNone/>
            </a:pPr>
            <a:r>
              <a:rPr lang="ko-KR" altLang="en-US" sz="12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교육훈련</a:t>
            </a:r>
            <a:endParaRPr lang="en-US" altLang="ko-KR" sz="1200" kern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 latinLnBrk="0">
              <a:buFont typeface="Wingdings" pitchFamily="2" charset="2"/>
              <a:buNone/>
            </a:pPr>
            <a:r>
              <a:rPr lang="ko-KR" altLang="en-US" sz="12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역량진단</a:t>
            </a:r>
            <a:endParaRPr lang="en-US" altLang="ko-KR" sz="1200" kern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19" name="Shape 24"/>
          <p:cNvCxnSpPr>
            <a:stCxn id="105" idx="3"/>
            <a:endCxn id="112" idx="1"/>
          </p:cNvCxnSpPr>
          <p:nvPr/>
        </p:nvCxnSpPr>
        <p:spPr bwMode="auto">
          <a:xfrm flipV="1">
            <a:off x="4265578" y="2814227"/>
            <a:ext cx="280916" cy="875084"/>
          </a:xfrm>
          <a:prstGeom prst="bentConnector3">
            <a:avLst>
              <a:gd name="adj1" fmla="val 50000"/>
            </a:avLst>
          </a:prstGeom>
          <a:noFill/>
          <a:ln w="12700" cmpd="sng">
            <a:solidFill>
              <a:srgbClr val="5F5F5F"/>
            </a:solidFill>
            <a:prstDash val="solid"/>
            <a:miter lim="800000"/>
            <a:headEnd type="oval" w="med" len="med"/>
            <a:tailEnd type="stealth"/>
          </a:ln>
        </p:spPr>
      </p:cxnSp>
      <p:cxnSp>
        <p:nvCxnSpPr>
          <p:cNvPr id="120" name="직선 화살표 연결선 119"/>
          <p:cNvCxnSpPr>
            <a:stCxn id="105" idx="3"/>
            <a:endCxn id="111" idx="1"/>
          </p:cNvCxnSpPr>
          <p:nvPr/>
        </p:nvCxnSpPr>
        <p:spPr bwMode="auto">
          <a:xfrm flipV="1">
            <a:off x="4265578" y="3683460"/>
            <a:ext cx="280916" cy="5851"/>
          </a:xfrm>
          <a:prstGeom prst="straightConnector1">
            <a:avLst/>
          </a:prstGeom>
          <a:noFill/>
          <a:ln w="12700" cmpd="sng">
            <a:solidFill>
              <a:srgbClr val="5F5F5F"/>
            </a:solidFill>
            <a:prstDash val="solid"/>
            <a:miter lim="800000"/>
            <a:headEnd type="oval" w="med" len="med"/>
            <a:tailEnd type="stealth"/>
          </a:ln>
        </p:spPr>
      </p:cxnSp>
      <p:cxnSp>
        <p:nvCxnSpPr>
          <p:cNvPr id="121" name="Shape 24"/>
          <p:cNvCxnSpPr>
            <a:stCxn id="105" idx="3"/>
            <a:endCxn id="113" idx="1"/>
          </p:cNvCxnSpPr>
          <p:nvPr/>
        </p:nvCxnSpPr>
        <p:spPr bwMode="auto">
          <a:xfrm>
            <a:off x="4265578" y="3689311"/>
            <a:ext cx="280916" cy="866303"/>
          </a:xfrm>
          <a:prstGeom prst="bentConnector3">
            <a:avLst>
              <a:gd name="adj1" fmla="val 50000"/>
            </a:avLst>
          </a:prstGeom>
          <a:noFill/>
          <a:ln w="12700" cmpd="sng">
            <a:solidFill>
              <a:srgbClr val="5F5F5F"/>
            </a:solidFill>
            <a:prstDash val="solid"/>
            <a:miter lim="800000"/>
            <a:headEnd type="oval" w="med" len="med"/>
            <a:tailEnd type="stealth"/>
          </a:ln>
        </p:spPr>
      </p:cxnSp>
      <p:sp>
        <p:nvSpPr>
          <p:cNvPr id="122" name="Rectangle 33" descr="어두운 상향 대각선"/>
          <p:cNvSpPr>
            <a:spLocks noChangeArrowheads="1"/>
          </p:cNvSpPr>
          <p:nvPr/>
        </p:nvSpPr>
        <p:spPr bwMode="auto">
          <a:xfrm>
            <a:off x="6536139" y="1739627"/>
            <a:ext cx="1530170" cy="7009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19191"/>
            </a:solidFill>
            <a:miter lim="800000"/>
            <a:headEnd/>
            <a:tailEnd/>
          </a:ln>
        </p:spPr>
        <p:txBody>
          <a:bodyPr lIns="90000" tIns="44450" rIns="90488" bIns="44450" anchor="ctr"/>
          <a:lstStyle/>
          <a:p>
            <a:pPr marL="125413" indent="-125413" algn="ctr" fontAlgn="ctr" latinLnBrk="0">
              <a:defRPr/>
            </a:pPr>
            <a:r>
              <a:rPr lang="ko-KR" altLang="en-US" sz="12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직군별</a:t>
            </a:r>
            <a:endParaRPr lang="en-US" altLang="ko-KR" sz="1200" kern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25413" indent="-125413" algn="ctr" fontAlgn="ctr" latinLnBrk="0">
              <a:defRPr/>
            </a:pPr>
            <a:r>
              <a:rPr lang="ko-KR" altLang="en-US" sz="12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교육로드맵</a:t>
            </a:r>
          </a:p>
        </p:txBody>
      </p:sp>
      <p:sp>
        <p:nvSpPr>
          <p:cNvPr id="123" name="Rectangle 33" descr="어두운 상향 대각선"/>
          <p:cNvSpPr>
            <a:spLocks noChangeArrowheads="1"/>
          </p:cNvSpPr>
          <p:nvPr/>
        </p:nvSpPr>
        <p:spPr bwMode="auto">
          <a:xfrm>
            <a:off x="6536139" y="5004362"/>
            <a:ext cx="1530170" cy="7009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919191"/>
            </a:solidFill>
            <a:miter lim="800000"/>
            <a:headEnd/>
            <a:tailEnd/>
          </a:ln>
        </p:spPr>
        <p:txBody>
          <a:bodyPr lIns="90000" tIns="44450" rIns="90488" bIns="44450" anchor="ctr"/>
          <a:lstStyle/>
          <a:p>
            <a:pPr marL="125413" indent="-125413" algn="ctr" fontAlgn="ctr" latinLnBrk="0">
              <a:defRPr/>
            </a:pPr>
            <a:r>
              <a:rPr lang="ko-KR" altLang="en-US" sz="12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개인역량개발</a:t>
            </a:r>
            <a:endParaRPr lang="en-US" altLang="ko-KR" sz="1200" kern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25413" indent="-125413" algn="ctr" fontAlgn="ctr" latinLnBrk="0">
              <a:defRPr/>
            </a:pPr>
            <a:r>
              <a:rPr lang="ko-KR" altLang="en-US" sz="1200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계획수립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759702" y="2447058"/>
            <a:ext cx="1081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i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조직차원</a:t>
            </a:r>
            <a:endParaRPr kumimoji="1" lang="en-US" altLang="ko-KR" sz="1200" b="1" i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761164" y="4717619"/>
            <a:ext cx="1081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i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개인차원</a:t>
            </a:r>
            <a:endParaRPr kumimoji="1" lang="en-US" altLang="ko-KR" sz="1200" b="1" i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26" name="Shape 24"/>
          <p:cNvCxnSpPr>
            <a:stCxn id="112" idx="3"/>
            <a:endCxn id="129" idx="1"/>
          </p:cNvCxnSpPr>
          <p:nvPr/>
        </p:nvCxnSpPr>
        <p:spPr bwMode="auto">
          <a:xfrm>
            <a:off x="5896644" y="2814227"/>
            <a:ext cx="639495" cy="867123"/>
          </a:xfrm>
          <a:prstGeom prst="bentConnector3">
            <a:avLst>
              <a:gd name="adj1" fmla="val 50000"/>
            </a:avLst>
          </a:prstGeom>
          <a:noFill/>
          <a:ln w="12700" cmpd="sng">
            <a:solidFill>
              <a:srgbClr val="5F5F5F"/>
            </a:solidFill>
            <a:prstDash val="solid"/>
            <a:miter lim="800000"/>
            <a:headEnd type="oval" w="med" len="med"/>
            <a:tailEnd type="stealth"/>
          </a:ln>
        </p:spPr>
      </p:cxnSp>
      <p:cxnSp>
        <p:nvCxnSpPr>
          <p:cNvPr id="127" name="Shape 24"/>
          <p:cNvCxnSpPr>
            <a:stCxn id="113" idx="3"/>
            <a:endCxn id="129" idx="1"/>
          </p:cNvCxnSpPr>
          <p:nvPr/>
        </p:nvCxnSpPr>
        <p:spPr bwMode="auto">
          <a:xfrm flipV="1">
            <a:off x="5896644" y="3681350"/>
            <a:ext cx="639495" cy="874264"/>
          </a:xfrm>
          <a:prstGeom prst="bentConnector3">
            <a:avLst>
              <a:gd name="adj1" fmla="val 50000"/>
            </a:avLst>
          </a:prstGeom>
          <a:noFill/>
          <a:ln w="12700" cmpd="sng">
            <a:solidFill>
              <a:srgbClr val="5F5F5F"/>
            </a:solidFill>
            <a:prstDash val="solid"/>
            <a:miter lim="800000"/>
            <a:headEnd type="oval" w="med" len="med"/>
            <a:tailEnd type="stealth"/>
          </a:ln>
        </p:spPr>
      </p:cxnSp>
      <p:cxnSp>
        <p:nvCxnSpPr>
          <p:cNvPr id="128" name="직선 화살표 연결선 127"/>
          <p:cNvCxnSpPr>
            <a:stCxn id="111" idx="3"/>
            <a:endCxn id="129" idx="1"/>
          </p:cNvCxnSpPr>
          <p:nvPr/>
        </p:nvCxnSpPr>
        <p:spPr bwMode="auto">
          <a:xfrm flipV="1">
            <a:off x="5896644" y="3681350"/>
            <a:ext cx="639495" cy="2110"/>
          </a:xfrm>
          <a:prstGeom prst="straightConnector1">
            <a:avLst/>
          </a:prstGeom>
          <a:noFill/>
          <a:ln w="12700" cmpd="sng">
            <a:solidFill>
              <a:srgbClr val="5F5F5F"/>
            </a:solidFill>
            <a:prstDash val="solid"/>
            <a:miter lim="800000"/>
            <a:headEnd type="oval" w="med" len="med"/>
            <a:tailEnd type="stealth"/>
          </a:ln>
        </p:spPr>
      </p:cxnSp>
      <p:sp>
        <p:nvSpPr>
          <p:cNvPr id="129" name="Rectangle 33" descr="어두운 상향 대각선"/>
          <p:cNvSpPr>
            <a:spLocks noChangeArrowheads="1"/>
          </p:cNvSpPr>
          <p:nvPr/>
        </p:nvSpPr>
        <p:spPr bwMode="auto">
          <a:xfrm>
            <a:off x="6536139" y="3330894"/>
            <a:ext cx="1530170" cy="700911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919191"/>
            </a:solidFill>
            <a:miter lim="800000"/>
            <a:headEnd/>
            <a:tailEnd/>
          </a:ln>
        </p:spPr>
        <p:txBody>
          <a:bodyPr lIns="90000" tIns="44450" rIns="90488" bIns="44450" anchor="ctr"/>
          <a:lstStyle/>
          <a:p>
            <a:pPr marL="125413" indent="-125413" algn="ctr" fontAlgn="ctr" latinLnBrk="0">
              <a:defRPr/>
            </a:pPr>
            <a:r>
              <a:rPr lang="en-US" altLang="ko-KR" sz="1200" kern="0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00</a:t>
            </a:r>
            <a:r>
              <a:rPr lang="ko-KR" altLang="en-US" sz="1200" kern="0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기업</a:t>
            </a:r>
            <a:endParaRPr lang="en-US" altLang="ko-KR" sz="1200" kern="0" smtClean="0">
              <a:solidFill>
                <a:srgbClr val="FFFFF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25413" indent="-125413" algn="ctr" fontAlgn="ctr" latinLnBrk="0">
              <a:defRPr/>
            </a:pPr>
            <a:r>
              <a:rPr lang="ko-KR" altLang="en-US" sz="1200" kern="0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전문가 육성체계</a:t>
            </a:r>
          </a:p>
        </p:txBody>
      </p:sp>
      <p:sp>
        <p:nvSpPr>
          <p:cNvPr id="130" name="Rectangle 2" descr="어두운 상향 대각선"/>
          <p:cNvSpPr>
            <a:spLocks noChangeArrowheads="1"/>
          </p:cNvSpPr>
          <p:nvPr/>
        </p:nvSpPr>
        <p:spPr bwMode="auto">
          <a:xfrm>
            <a:off x="8473544" y="2289990"/>
            <a:ext cx="1046732" cy="1211499"/>
          </a:xfrm>
          <a:prstGeom prst="rect">
            <a:avLst/>
          </a:prstGeom>
          <a:pattFill prst="dkUpDiag">
            <a:fgClr>
              <a:srgbClr val="DDDDDD"/>
            </a:fgClr>
            <a:bgClr>
              <a:srgbClr val="FFFFFF"/>
            </a:bgClr>
          </a:pattFill>
          <a:ln w="12700" algn="ctr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직군별</a:t>
            </a:r>
            <a:endParaRPr kumimoji="1" lang="en-US" altLang="ko-KR" sz="12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필요역량</a:t>
            </a:r>
            <a:endParaRPr kumimoji="1" lang="en-US" altLang="ko-KR" sz="12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정의</a:t>
            </a:r>
            <a:endParaRPr kumimoji="1" lang="en-US" altLang="ko-KR" sz="12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372649" y="1593143"/>
            <a:ext cx="1215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i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역량기반</a:t>
            </a:r>
            <a:endParaRPr kumimoji="1" lang="en-US" altLang="ko-KR" sz="1200" b="1" i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i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교육훈련 </a:t>
            </a:r>
            <a:r>
              <a:rPr kumimoji="1" lang="en-US" altLang="ko-KR" sz="1200" b="1" i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Infra</a:t>
            </a:r>
            <a:endParaRPr kumimoji="1" lang="ko-KR" altLang="en-US" sz="1200" b="1" i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2" name="Rectangle 33" descr="어두운 상향 대각선"/>
          <p:cNvSpPr>
            <a:spLocks noChangeArrowheads="1"/>
          </p:cNvSpPr>
          <p:nvPr/>
        </p:nvSpPr>
        <p:spPr bwMode="auto">
          <a:xfrm>
            <a:off x="363951" y="5847429"/>
            <a:ext cx="810090" cy="475886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19191"/>
            </a:solidFill>
            <a:prstDash val="dash"/>
            <a:miter lim="800000"/>
            <a:headEnd/>
            <a:tailEnd/>
          </a:ln>
        </p:spPr>
        <p:txBody>
          <a:bodyPr lIns="90000" tIns="44450" rIns="90488" bIns="44450" anchor="ctr"/>
          <a:lstStyle/>
          <a:p>
            <a:pPr algn="ctr" fontAlgn="base" latinLnBrk="0">
              <a:buFont typeface="Wingdings" pitchFamily="2" charset="2"/>
              <a:buNone/>
            </a:pPr>
            <a:r>
              <a:rPr lang="ko-KR" altLang="en-US" sz="1000" b="1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역량진단</a:t>
            </a:r>
            <a:endParaRPr lang="en-US" altLang="ko-KR" sz="1000" b="1" kern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 latinLnBrk="0">
              <a:buFont typeface="Wingdings" pitchFamily="2" charset="2"/>
              <a:buNone/>
            </a:pPr>
            <a:r>
              <a:rPr lang="en-US" altLang="ko-KR" sz="1000" b="1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 </a:t>
            </a:r>
            <a:r>
              <a:rPr lang="ko-KR" altLang="en-US" sz="1000" b="1" kern="0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분석영역</a:t>
            </a:r>
            <a:endParaRPr lang="en-US" altLang="ko-KR" sz="1000" b="1" kern="0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33" name="직선 화살표 연결선 132"/>
          <p:cNvCxnSpPr/>
          <p:nvPr/>
        </p:nvCxnSpPr>
        <p:spPr bwMode="auto">
          <a:xfrm>
            <a:off x="440153" y="2178791"/>
            <a:ext cx="3735415" cy="0"/>
          </a:xfrm>
          <a:prstGeom prst="straightConnector1">
            <a:avLst/>
          </a:prstGeom>
          <a:noFill/>
          <a:ln w="12700" cmpd="sng">
            <a:solidFill>
              <a:srgbClr val="5F5F5F"/>
            </a:solidFill>
            <a:prstDash val="solid"/>
            <a:miter lim="800000"/>
            <a:headEnd type="stealth" w="med" len="med"/>
            <a:tailEnd type="stealth"/>
          </a:ln>
        </p:spPr>
      </p:cxnSp>
      <p:sp>
        <p:nvSpPr>
          <p:cNvPr id="134" name="TextBox 133"/>
          <p:cNvSpPr txBox="1"/>
          <p:nvPr/>
        </p:nvSpPr>
        <p:spPr>
          <a:xfrm>
            <a:off x="1115227" y="1889445"/>
            <a:ext cx="2385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i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교육훈련현황 분석영역</a:t>
            </a:r>
          </a:p>
        </p:txBody>
      </p:sp>
      <p:cxnSp>
        <p:nvCxnSpPr>
          <p:cNvPr id="135" name="직선 화살표 연결선 134"/>
          <p:cNvCxnSpPr/>
          <p:nvPr/>
        </p:nvCxnSpPr>
        <p:spPr bwMode="auto">
          <a:xfrm>
            <a:off x="2330363" y="5168437"/>
            <a:ext cx="3735415" cy="0"/>
          </a:xfrm>
          <a:prstGeom prst="straightConnector1">
            <a:avLst/>
          </a:prstGeom>
          <a:noFill/>
          <a:ln w="12700" cmpd="sng">
            <a:solidFill>
              <a:srgbClr val="5F5F5F"/>
            </a:solidFill>
            <a:prstDash val="solid"/>
            <a:miter lim="800000"/>
            <a:headEnd type="stealth" w="med" len="med"/>
            <a:tailEnd type="stealth"/>
          </a:ln>
        </p:spPr>
      </p:cxnSp>
      <p:sp>
        <p:nvSpPr>
          <p:cNvPr id="136" name="TextBox 135"/>
          <p:cNvSpPr txBox="1"/>
          <p:nvPr/>
        </p:nvSpPr>
        <p:spPr>
          <a:xfrm>
            <a:off x="2972779" y="5176271"/>
            <a:ext cx="2385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i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역량진단 및 분석영역</a:t>
            </a:r>
          </a:p>
        </p:txBody>
      </p:sp>
      <p:cxnSp>
        <p:nvCxnSpPr>
          <p:cNvPr id="137" name="직선 화살표 연결선 136"/>
          <p:cNvCxnSpPr/>
          <p:nvPr/>
        </p:nvCxnSpPr>
        <p:spPr bwMode="auto">
          <a:xfrm>
            <a:off x="8462659" y="2133786"/>
            <a:ext cx="1035115" cy="0"/>
          </a:xfrm>
          <a:prstGeom prst="straightConnector1">
            <a:avLst/>
          </a:prstGeom>
          <a:noFill/>
          <a:ln w="12700" cmpd="sng">
            <a:solidFill>
              <a:srgbClr val="5F5F5F"/>
            </a:solidFill>
            <a:prstDash val="solid"/>
            <a:miter lim="800000"/>
            <a:headEnd type="stealth" w="med" len="med"/>
            <a:tailEnd type="stealth"/>
          </a:ln>
        </p:spPr>
      </p:cxnSp>
      <p:sp>
        <p:nvSpPr>
          <p:cNvPr id="138" name="Rectangle 2" descr="어두운 상향 대각선"/>
          <p:cNvSpPr>
            <a:spLocks noChangeArrowheads="1"/>
          </p:cNvSpPr>
          <p:nvPr/>
        </p:nvSpPr>
        <p:spPr bwMode="auto">
          <a:xfrm>
            <a:off x="8474276" y="3847612"/>
            <a:ext cx="1046732" cy="1211499"/>
          </a:xfrm>
          <a:prstGeom prst="rect">
            <a:avLst/>
          </a:prstGeom>
          <a:pattFill prst="dkUpDiag">
            <a:fgClr>
              <a:srgbClr val="DDDDDD"/>
            </a:fgClr>
            <a:bgClr>
              <a:srgbClr val="FFFFFF"/>
            </a:bgClr>
          </a:pattFill>
          <a:ln w="12700" algn="ctr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lIns="18000" tIns="44450" rIns="18000" bIns="4445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필요역량별</a:t>
            </a:r>
            <a:endParaRPr kumimoji="1" lang="en-US" altLang="ko-KR" sz="12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교육훈련</a:t>
            </a:r>
            <a:endParaRPr kumimoji="1" lang="en-US" altLang="ko-KR" sz="12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smtClean="0">
                <a:solidFill>
                  <a:srgbClr val="0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과정제공</a:t>
            </a:r>
            <a:endParaRPr kumimoji="1" lang="en-US" altLang="ko-KR" sz="1200" b="1" smtClean="0">
              <a:solidFill>
                <a:srgbClr val="0000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39" name="Shape 24"/>
          <p:cNvCxnSpPr>
            <a:stCxn id="138" idx="2"/>
            <a:endCxn id="123" idx="3"/>
          </p:cNvCxnSpPr>
          <p:nvPr/>
        </p:nvCxnSpPr>
        <p:spPr bwMode="auto">
          <a:xfrm rot="5400000">
            <a:off x="8384123" y="4741298"/>
            <a:ext cx="295707" cy="931333"/>
          </a:xfrm>
          <a:prstGeom prst="bentConnector2">
            <a:avLst/>
          </a:prstGeom>
          <a:noFill/>
          <a:ln w="12700" cmpd="sng">
            <a:solidFill>
              <a:srgbClr val="5F5F5F"/>
            </a:solidFill>
            <a:prstDash val="solid"/>
            <a:miter lim="800000"/>
            <a:headEnd type="oval" w="med" len="med"/>
            <a:tailEnd type="stealth"/>
          </a:ln>
        </p:spPr>
      </p:cxnSp>
      <p:cxnSp>
        <p:nvCxnSpPr>
          <p:cNvPr id="140" name="Shape 24"/>
          <p:cNvCxnSpPr>
            <a:stCxn id="130" idx="1"/>
            <a:endCxn id="129" idx="3"/>
          </p:cNvCxnSpPr>
          <p:nvPr/>
        </p:nvCxnSpPr>
        <p:spPr bwMode="auto">
          <a:xfrm rot="10800000" flipV="1">
            <a:off x="8066310" y="2895740"/>
            <a:ext cx="407235" cy="785610"/>
          </a:xfrm>
          <a:prstGeom prst="bentConnector3">
            <a:avLst>
              <a:gd name="adj1" fmla="val 50000"/>
            </a:avLst>
          </a:prstGeom>
          <a:noFill/>
          <a:ln w="12700" cmpd="sng">
            <a:solidFill>
              <a:srgbClr val="5F5F5F"/>
            </a:solidFill>
            <a:prstDash val="solid"/>
            <a:miter lim="800000"/>
            <a:headEnd type="oval" w="med" len="med"/>
            <a:tailEnd type="stealth"/>
          </a:ln>
        </p:spPr>
      </p:cxnSp>
      <p:cxnSp>
        <p:nvCxnSpPr>
          <p:cNvPr id="141" name="Shape 24"/>
          <p:cNvCxnSpPr>
            <a:stCxn id="138" idx="1"/>
            <a:endCxn id="129" idx="3"/>
          </p:cNvCxnSpPr>
          <p:nvPr/>
        </p:nvCxnSpPr>
        <p:spPr bwMode="auto">
          <a:xfrm rot="10800000">
            <a:off x="8066310" y="3681350"/>
            <a:ext cx="407967" cy="772012"/>
          </a:xfrm>
          <a:prstGeom prst="bentConnector3">
            <a:avLst>
              <a:gd name="adj1" fmla="val 50000"/>
            </a:avLst>
          </a:prstGeom>
          <a:noFill/>
          <a:ln w="12700" cmpd="sng">
            <a:solidFill>
              <a:srgbClr val="5F5F5F"/>
            </a:solidFill>
            <a:prstDash val="solid"/>
            <a:miter lim="800000"/>
            <a:headEnd type="oval" w="med" len="med"/>
            <a:tailEnd type="stealth"/>
          </a:ln>
        </p:spPr>
      </p:cxnSp>
      <p:sp>
        <p:nvSpPr>
          <p:cNvPr id="142" name="타원 141"/>
          <p:cNvSpPr/>
          <p:nvPr/>
        </p:nvSpPr>
        <p:spPr bwMode="auto">
          <a:xfrm>
            <a:off x="8506934" y="3888981"/>
            <a:ext cx="316066" cy="283519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olid"/>
            <a:miter lim="800000"/>
            <a:headEnd type="none" w="lg" len="lg"/>
            <a:tailEnd type="none" w="lg" len="lg"/>
          </a:ln>
        </p:spPr>
        <p:txBody>
          <a:bodyPr wrap="none"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i="1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별첨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236440" y="1883093"/>
            <a:ext cx="251175" cy="239807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olid"/>
            <a:miter lim="800000"/>
            <a:headEnd type="none" w="lg" len="lg"/>
            <a:tailEnd type="none" w="lg" len="lg"/>
          </a:ln>
        </p:spPr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kumimoji="1" lang="ko-KR" altLang="en-US" sz="1200" b="1" smtClean="0">
              <a:solidFill>
                <a:srgbClr val="FFFFF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585527" y="3372154"/>
            <a:ext cx="251175" cy="239807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  <a:prstDash val="solid"/>
            <a:miter lim="800000"/>
            <a:headEnd type="none" w="lg" len="lg"/>
            <a:tailEnd type="none" w="lg" len="lg"/>
          </a:ln>
        </p:spPr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kumimoji="1" lang="ko-KR" altLang="en-US" sz="1200" b="1" smtClean="0">
              <a:solidFill>
                <a:srgbClr val="FFFFF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8508395" y="2337039"/>
            <a:ext cx="251175" cy="239807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olid"/>
            <a:miter lim="800000"/>
            <a:headEnd type="none" w="lg" len="lg"/>
            <a:tailEnd type="none" w="lg" len="lg"/>
          </a:ln>
        </p:spPr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kumimoji="1" lang="ko-KR" altLang="en-US" sz="1200" b="1" smtClean="0">
              <a:solidFill>
                <a:srgbClr val="FFFFF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573180" y="1784632"/>
            <a:ext cx="251175" cy="239807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olid"/>
            <a:miter lim="800000"/>
            <a:headEnd type="none" w="lg" len="lg"/>
            <a:tailEnd type="none" w="lg" len="lg"/>
          </a:ln>
        </p:spPr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kumimoji="1" lang="ko-KR" altLang="en-US" sz="1200" b="1" smtClean="0">
              <a:solidFill>
                <a:srgbClr val="FFFFF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573180" y="5048225"/>
            <a:ext cx="251175" cy="239807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olid"/>
            <a:miter lim="800000"/>
            <a:headEnd type="none" w="lg" len="lg"/>
            <a:tailEnd type="none" w="lg" len="lg"/>
          </a:ln>
        </p:spPr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smtClean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</a:t>
            </a:r>
            <a:endParaRPr kumimoji="1" lang="ko-KR" altLang="en-US" sz="1200" b="1" smtClean="0">
              <a:solidFill>
                <a:srgbClr val="FFFFF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744980"/>
      </p:ext>
    </p:extLst>
  </p:cSld>
  <p:clrMapOvr>
    <a:masterClrMapping/>
  </p:clrMapOvr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7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83</Words>
  <Application>Microsoft Office PowerPoint</Application>
  <PresentationFormat>A4 용지(210x297mm)</PresentationFormat>
  <Paragraphs>46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Arial Unicode MS</vt:lpstr>
      <vt:lpstr>HY견고딕</vt:lpstr>
      <vt:lpstr>Noto Sans CJK KR Bold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17_Blank Presentation</vt:lpstr>
      <vt:lpstr>조직역량 강화를 위한 전문가 육성 체계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43</cp:revision>
  <dcterms:created xsi:type="dcterms:W3CDTF">2015-03-30T03:05:29Z</dcterms:created>
  <dcterms:modified xsi:type="dcterms:W3CDTF">2015-07-17T04:16:06Z</dcterms:modified>
</cp:coreProperties>
</file>