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  <p:sldMasterId id="2147483681" r:id="rId8"/>
    <p:sldMasterId id="2147483684" r:id="rId9"/>
  </p:sldMasterIdLst>
  <p:notesMasterIdLst>
    <p:notesMasterId r:id="rId11"/>
  </p:notesMasterIdLst>
  <p:sldIdLst>
    <p:sldId id="268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01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27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4415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57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308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3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9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kumimoji="0" lang="en-US" altLang="ko-KR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2.Economic(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경제환경</a:t>
            </a:r>
            <a:r>
              <a:rPr kumimoji="0" lang="en-US" altLang="ko-KR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) – </a:t>
            </a:r>
            <a:r>
              <a:rPr kumimoji="0" lang="en-US" altLang="ko-KR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OO</a:t>
            </a:r>
            <a:r>
              <a:rPr kumimoji="0" lang="ko-KR" altLang="en-US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산업단지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spc="-3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OOO</a:t>
            </a:r>
            <a:r>
              <a:rPr lang="ko-KR" altLang="en-US" sz="1600" spc="-3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에는 </a:t>
            </a:r>
            <a:r>
              <a:rPr lang="en-US" altLang="ko-KR" sz="16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3</a:t>
            </a:r>
            <a:r>
              <a:rPr lang="ko-KR" altLang="en-US" sz="16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개소의 국가산업단지 및 </a:t>
            </a:r>
            <a:r>
              <a:rPr lang="en-US" altLang="ko-KR" sz="16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7</a:t>
            </a:r>
            <a:r>
              <a:rPr lang="ko-KR" altLang="en-US" sz="16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개소의 지방산업단지가 있으며</a:t>
            </a:r>
            <a:r>
              <a:rPr lang="en-US" altLang="ko-KR" sz="16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6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대부분의 산업단지가 도심부에 입지함</a:t>
            </a:r>
            <a:r>
              <a:rPr lang="en-US" altLang="ko-KR" sz="16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</a:t>
            </a:r>
            <a:r>
              <a:rPr lang="en-US" altLang="ko-KR" sz="16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OO</a:t>
            </a:r>
            <a:r>
              <a:rPr lang="ko-KR" altLang="en-US" sz="16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구 </a:t>
            </a:r>
            <a:r>
              <a:rPr lang="en-US" altLang="ko-KR" sz="16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OO</a:t>
            </a:r>
            <a:r>
              <a:rPr lang="ko-KR" altLang="en-US" sz="16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동 </a:t>
            </a:r>
            <a:r>
              <a:rPr lang="ko-KR" altLang="en-US" sz="16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일대에 위치한 </a:t>
            </a:r>
            <a:r>
              <a:rPr lang="en-US" altLang="ko-KR" sz="16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OO</a:t>
            </a:r>
            <a:r>
              <a:rPr lang="ko-KR" altLang="en-US" sz="16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산업단지는 </a:t>
            </a:r>
            <a:r>
              <a:rPr lang="en-US" altLang="ko-KR" sz="16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820</a:t>
            </a:r>
            <a:r>
              <a:rPr lang="ko-KR" altLang="en-US" sz="16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개 업체가 입주해 </a:t>
            </a:r>
            <a:r>
              <a:rPr lang="ko-KR" altLang="en-US" sz="16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있음</a:t>
            </a:r>
            <a:endParaRPr lang="ko-KR" altLang="en-US" sz="16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endParaRPr lang="ko-KR" altLang="en-US"/>
          </a:p>
        </p:txBody>
      </p:sp>
      <p:grpSp>
        <p:nvGrpSpPr>
          <p:cNvPr id="6" name="그룹 4"/>
          <p:cNvGrpSpPr/>
          <p:nvPr/>
        </p:nvGrpSpPr>
        <p:grpSpPr>
          <a:xfrm>
            <a:off x="317484" y="1417872"/>
            <a:ext cx="9181021" cy="353502"/>
            <a:chOff x="549626" y="1358770"/>
            <a:chExt cx="4133344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94631" y="1358770"/>
              <a:ext cx="4043334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altLang="ko-KR" sz="1400" kern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OO</a:t>
              </a:r>
              <a:r>
                <a:rPr lang="ko-KR" altLang="en-US" sz="1400" kern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지역 산업단지 현황</a:t>
              </a:r>
              <a:endParaRPr lang="ko-KR" altLang="en-US" sz="1400" kern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712272"/>
              <a:ext cx="4133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17485" y="1875597"/>
          <a:ext cx="9207403" cy="4489618"/>
        </p:xfrm>
        <a:graphic>
          <a:graphicData uri="http://schemas.openxmlformats.org/drawingml/2006/table">
            <a:tbl>
              <a:tblPr/>
              <a:tblGrid>
                <a:gridCol w="810093"/>
                <a:gridCol w="2790310"/>
                <a:gridCol w="810090"/>
                <a:gridCol w="591660"/>
                <a:gridCol w="848500"/>
                <a:gridCol w="553250"/>
                <a:gridCol w="841905"/>
                <a:gridCol w="559845"/>
                <a:gridCol w="835310"/>
                <a:gridCol w="566440"/>
              </a:tblGrid>
              <a:tr h="32068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산업단지명</a:t>
                      </a:r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조성면적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천 ㎡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en-US" altLang="ko-KR" sz="1200" b="0" i="0" u="none" strike="noStrike" kern="120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입주업체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개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en-US" altLang="ko-KR" sz="1200" b="0" i="0" u="none" strike="noStrike" kern="120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종업원수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명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en-US" altLang="ko-KR" sz="1200" b="0" i="0" u="none" strike="noStrike" kern="120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생산액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억원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en-US" altLang="ko-KR" sz="1200" b="0" i="0" u="none" strike="noStrike" kern="120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68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총  계</a:t>
                      </a:r>
                      <a:endParaRPr lang="ko-KR" altLang="en-US" sz="1200" b="0" i="0" u="sng" strike="noStrike" kern="120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18,290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100%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8,949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100%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129,504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100%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331,804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100%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8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국가</a:t>
                      </a:r>
                      <a:endParaRPr lang="en-US" altLang="ko-KR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산업단지</a:t>
                      </a:r>
                      <a:endParaRPr lang="en-US" altLang="ko-KR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(3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개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소계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11,320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62%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7,961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89%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111,050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86%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279,082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84%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남동구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9,574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52%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6,628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74%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85,514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66%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220,090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66%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구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동 일대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610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3%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820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9%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13,568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28,156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8%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구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1,136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513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11,968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9%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30,836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9%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68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지방</a:t>
                      </a:r>
                      <a:endParaRPr lang="en-US" altLang="ko-KR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산업단지</a:t>
                      </a:r>
                      <a:endParaRPr lang="en-US" altLang="ko-KR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(7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개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소계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6,970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38%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988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11%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18,454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14%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52,722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sng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16%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지방산업단지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구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1,136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380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4%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6,089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5%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19,950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기계산업단지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구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350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146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2,679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2,613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지방산업단지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구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938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5%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283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3%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4,840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4%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15,378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5%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구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59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15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121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212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OO1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지구 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구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194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17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675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2,939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일반산업단지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구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2,251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12%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109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2,128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3,351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정보산업단지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(OO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구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smtClean="0">
                        <a:solidFill>
                          <a:srgbClr val="000000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2,042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11%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38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1,922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1%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8,279 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1" u="none" strike="noStrike" kern="1200" smtClean="0">
                          <a:solidFill>
                            <a:srgbClr val="0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2%</a:t>
                      </a:r>
                    </a:p>
                  </a:txBody>
                  <a:tcPr marL="36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6" descr="che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4891" y="3000721"/>
            <a:ext cx="358810" cy="3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464471"/>
      </p:ext>
    </p:extLst>
  </p:cSld>
  <p:clrMapOvr>
    <a:masterClrMapping/>
  </p:clrMapOvr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8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9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293</Words>
  <Application>Microsoft Office PowerPoint</Application>
  <PresentationFormat>A4 용지(210x297mm)</PresentationFormat>
  <Paragraphs>131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1</vt:i4>
      </vt:variant>
    </vt:vector>
  </HeadingPairs>
  <TitlesOfParts>
    <vt:vector size="21" baseType="lpstr">
      <vt:lpstr>Arial Unicode MS</vt:lpstr>
      <vt:lpstr>HY견고딕</vt:lpstr>
      <vt:lpstr>HY헤드라인M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18_Blank Presentation</vt:lpstr>
      <vt:lpstr>19_Blank Presentation</vt:lpstr>
      <vt:lpstr>2.Economic(경제환경) – OO산업단지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34</cp:revision>
  <dcterms:created xsi:type="dcterms:W3CDTF">2015-03-30T03:05:29Z</dcterms:created>
  <dcterms:modified xsi:type="dcterms:W3CDTF">2015-07-17T04:22:14Z</dcterms:modified>
</cp:coreProperties>
</file>