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78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6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스마트 워치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스마트 워치만의 </a:t>
            </a:r>
            <a:r>
              <a:rPr lang="en-US" altLang="ko-KR"/>
              <a:t>[</a:t>
            </a:r>
            <a:r>
              <a:rPr lang="ko-KR" altLang="en-US" smtClean="0"/>
              <a:t>존재의 이유</a:t>
            </a:r>
            <a:r>
              <a:rPr lang="en-US" altLang="ko-KR" smtClean="0"/>
              <a:t>]</a:t>
            </a:r>
            <a:r>
              <a:rPr lang="ko-KR" altLang="en-US" smtClean="0"/>
              <a:t>가 절실했던 시장 상황을 고려할 때</a:t>
            </a:r>
            <a:r>
              <a:rPr lang="en-US" altLang="ko-KR" smtClean="0"/>
              <a:t>, 00 </a:t>
            </a:r>
            <a:r>
              <a:rPr lang="ko-KR" altLang="en-US" smtClean="0"/>
              <a:t>스마트 워치 역시 모두가 공감할 만한 그 무언가를 보여주지 못함</a:t>
            </a:r>
            <a:r>
              <a:rPr lang="en-US" altLang="ko-KR" smtClean="0"/>
              <a:t>. </a:t>
            </a:r>
            <a:r>
              <a:rPr lang="ko-KR" altLang="en-US" smtClean="0"/>
              <a:t>시장이 </a:t>
            </a:r>
            <a:r>
              <a:rPr lang="en-US" altLang="ko-KR" smtClean="0"/>
              <a:t>00 </a:t>
            </a:r>
            <a:r>
              <a:rPr lang="ko-KR" altLang="en-US" smtClean="0"/>
              <a:t>스마트 워치를 냉정한 기준으로 다시 평가하기 시작하면서 스마트 워치 자체의 유효성에 대한 논란도 점차 확산되고 있음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1688" y="1823990"/>
          <a:ext cx="8984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1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스마트 워치에 대한 시장 반응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요약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｜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0749" y="6216012"/>
            <a:ext cx="9173266" cy="27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spcAft>
                <a:spcPts val="1200"/>
              </a:spcAft>
            </a:pP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Source :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스마트 워치</a:t>
            </a:r>
            <a:r>
              <a:rPr kumimoji="1" lang="en-US" altLang="ko-KR" sz="9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여전히 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‘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존재의 이유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’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가 필요하다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LG</a:t>
            </a:r>
            <a:r>
              <a:rPr kumimoji="1" lang="ko-KR" altLang="en-US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경제연구원</a:t>
            </a:r>
            <a:r>
              <a:rPr kumimoji="1" lang="en-US" altLang="ko-KR" sz="900" i="1" smtClean="0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kumimoji="1" lang="en-US" altLang="ko-KR" sz="9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2014.10.08, </a:t>
            </a:r>
            <a:r>
              <a:rPr kumimoji="1" lang="en-US" altLang="ko-KR" sz="800" i="1">
                <a:solidFill>
                  <a:srgbClr val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http://www.lgeri.com/industry/electronic/article.asp?grouping=01030200&amp;seq=558&amp;srchtype=0&amp;srchword=</a:t>
            </a:r>
            <a:endParaRPr kumimoji="1" lang="ko-KR" altLang="en-US" sz="800" i="1" dirty="0" smtClean="0">
              <a:solidFill>
                <a:srgbClr val="000000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97970" y="2596455"/>
          <a:ext cx="8875149" cy="324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78"/>
                <a:gridCol w="3758494"/>
                <a:gridCol w="3746377"/>
              </a:tblGrid>
              <a:tr h="624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비교기준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긍정적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부정적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197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측면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운동 이외에 세부적 일상 생활까지 모니터링 가능</a:t>
                      </a:r>
                      <a:endParaRPr lang="en-US" altLang="ko-KR" sz="14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실용적 기능 중심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짧은 배터리 수명에 비해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불필요한 다수의 기능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197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디자인 측면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다양한 화면 디자인과 시계줄을 통한 고급스러운 디자인</a:t>
                      </a:r>
                      <a:endParaRPr lang="en-US" altLang="ko-KR" sz="14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스마트 워치 중 가장 진보적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평상시 복장과 어울리기 힘든 디자인</a:t>
                      </a:r>
                      <a:endParaRPr lang="en-US" altLang="ko-KR" sz="14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셔츠 소매에 들어가지 않는 두께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197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가격 측면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브랜드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디자인 등 대부분 요소에서 기대 충족</a:t>
                      </a:r>
                      <a:endParaRPr lang="en-US" altLang="ko-KR" sz="14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적절한 가격대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이전 모델과 호환불가</a:t>
                      </a:r>
                      <a:endParaRPr lang="en-US" altLang="ko-KR" sz="1400" baseline="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indent="-8572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효용 가치 대비 불필요하게 높은 가격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147</Words>
  <Application>Microsoft Office PowerPoint</Application>
  <PresentationFormat>A4 용지(210x297mm)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9" baseType="lpstr">
      <vt:lpstr>Arial Unicode MS</vt:lpstr>
      <vt:lpstr>HY견고딕</vt:lpstr>
      <vt:lpstr>Noto Sans CJK KR Bold</vt:lpstr>
      <vt:lpstr>Noto Sans CJK KR DemiLight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스마트 워치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2015-07-17T04:24:39Z</dcterms:modified>
</cp:coreProperties>
</file>