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96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5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전략체계 </a:t>
            </a:r>
            <a:r>
              <a:rPr lang="en-US" altLang="ko-KR"/>
              <a:t>Rolling </a:t>
            </a:r>
            <a:r>
              <a:rPr lang="ko-KR" altLang="en-US"/>
              <a:t>방향설정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kern="1200"/>
              <a:t>現전략체계 </a:t>
            </a:r>
            <a:r>
              <a:rPr lang="en-US" altLang="ko-KR" kern="1200"/>
              <a:t>review, </a:t>
            </a:r>
            <a:r>
              <a:rPr lang="ko-KR" altLang="en-US" kern="1200"/>
              <a:t>인터뷰 및 내</a:t>
            </a:r>
            <a:r>
              <a:rPr lang="en-US" altLang="ko-KR" kern="1200"/>
              <a:t>/</a:t>
            </a:r>
            <a:r>
              <a:rPr lang="ko-KR" altLang="en-US" kern="1200"/>
              <a:t>외부 환경의 추가분석을 통해 전략체계 대안 </a:t>
            </a:r>
            <a:r>
              <a:rPr lang="en-US" altLang="ko-KR" kern="1200"/>
              <a:t>option</a:t>
            </a:r>
            <a:r>
              <a:rPr lang="ko-KR" altLang="en-US" kern="1200"/>
              <a:t>을 검토함</a:t>
            </a:r>
          </a:p>
          <a:p>
            <a:endParaRPr lang="ko-KR" altLang="en-US"/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gray">
          <a:xfrm>
            <a:off x="355600" y="1716046"/>
            <a:ext cx="3011488" cy="277358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7" name="Rectangle 12"/>
          <p:cNvSpPr>
            <a:spLocks noChangeArrowheads="1"/>
          </p:cNvSpPr>
          <p:nvPr/>
        </p:nvSpPr>
        <p:spPr bwMode="gray">
          <a:xfrm>
            <a:off x="3440113" y="1716046"/>
            <a:ext cx="3011487" cy="277358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8" name="Rectangle 14"/>
          <p:cNvSpPr>
            <a:spLocks noChangeArrowheads="1"/>
          </p:cNvSpPr>
          <p:nvPr/>
        </p:nvSpPr>
        <p:spPr bwMode="gray">
          <a:xfrm>
            <a:off x="6524625" y="1716046"/>
            <a:ext cx="3011488" cy="277358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6527800" y="4598493"/>
            <a:ext cx="3014663" cy="1822629"/>
          </a:xfrm>
          <a:prstGeom prst="rect">
            <a:avLst/>
          </a:prstGeom>
          <a:solidFill>
            <a:srgbClr val="F7F2D0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marL="93663" indent="-93663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8900" indent="-88900" fontAlgn="base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SzPct val="100000"/>
              <a:buFontTx/>
              <a:buChar char="•"/>
              <a:defRPr/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미래성장동력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창출을 위한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‘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신규사업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’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관련 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전략을 별도로 수립</a:t>
            </a:r>
            <a:endParaRPr kumimoji="1" lang="en-US" altLang="ko-KR" sz="1100" b="1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  <a:p>
            <a:pPr marL="88900" indent="-88900" fontAlgn="base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SzPct val="100000"/>
              <a:buFontTx/>
              <a:buChar char="•"/>
              <a:defRPr/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내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/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외부 상황을 검토했을 때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,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신성장사업이 필요한 시점임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  <a:p>
            <a:pPr marL="88900" indent="-88900" fontAlgn="base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SzPct val="100000"/>
              <a:buFontTx/>
              <a:buChar char="•"/>
              <a:defRPr/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검토 중인 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00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신규사업을 전사전략 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level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로 올리는 것에 대한 내부적 이견이 존재함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. 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또한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, 00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을 검토중이며 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00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itchFamily="2" charset="2"/>
              </a:rPr>
              <a:t>으로 인한 불확실성이 큰 사업임</a:t>
            </a:r>
            <a:endParaRPr kumimoji="1" lang="en-US" altLang="ko-KR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sym typeface="Wingdings" pitchFamily="2" charset="2"/>
            </a:endParaRPr>
          </a:p>
        </p:txBody>
      </p:sp>
      <p:sp>
        <p:nvSpPr>
          <p:cNvPr id="100" name="Rectangle 6"/>
          <p:cNvSpPr>
            <a:spLocks noChangeArrowheads="1"/>
          </p:cNvSpPr>
          <p:nvPr/>
        </p:nvSpPr>
        <p:spPr bwMode="gray">
          <a:xfrm>
            <a:off x="3440113" y="4598493"/>
            <a:ext cx="3014662" cy="1822629"/>
          </a:xfrm>
          <a:prstGeom prst="rect">
            <a:avLst/>
          </a:prstGeom>
          <a:solidFill>
            <a:srgbClr val="F7F2D0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marL="93663" indent="-93663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8900" indent="-88900" fontAlgn="base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SzPct val="100000"/>
              <a:buFontTx/>
              <a:buChar char="•"/>
              <a:defRPr/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주요사업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Domain(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 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국내사업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유지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8900" indent="-88900" fontAlgn="base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SzPct val="100000"/>
              <a:buFontTx/>
              <a:buChar char="•"/>
              <a:defRPr/>
            </a:pP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R&amp;D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 강화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네트워크 강화를 통한 신규사업영역 발굴 등을 통해 미래가치창출을 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위한 사업역량강화 전략을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별도로 수립</a:t>
            </a:r>
            <a:endParaRPr kumimoji="1" lang="en-US" altLang="ko-KR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1" name="Rectangle 7"/>
          <p:cNvSpPr>
            <a:spLocks noChangeArrowheads="1"/>
          </p:cNvSpPr>
          <p:nvPr/>
        </p:nvSpPr>
        <p:spPr bwMode="gray">
          <a:xfrm>
            <a:off x="346075" y="4598493"/>
            <a:ext cx="3014663" cy="1822629"/>
          </a:xfrm>
          <a:prstGeom prst="rect">
            <a:avLst/>
          </a:prstGeom>
          <a:solidFill>
            <a:srgbClr val="F7F2D0"/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marL="93663" indent="-93663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핵심사업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Domain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해외 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국내 사업전략이 중심이 되고 있음</a:t>
            </a:r>
            <a:endParaRPr kumimoji="1" lang="en-US" altLang="ko-KR" sz="11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협력을 통한 새로운 가치창출을 위한 </a:t>
            </a: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네트워크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전략이 포함되어 있음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ko-KR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</a:t>
            </a:r>
            <a:r>
              <a:rPr kumimoji="1" lang="ko-KR" altLang="en-US" sz="11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전략이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혼재되어 있어 전략방향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level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맞지 않고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R&amp;R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불분명할 수 있는 전략체계임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gray">
          <a:xfrm>
            <a:off x="355600" y="1714460"/>
            <a:ext cx="3011488" cy="3190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현재</a:t>
            </a: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gray">
          <a:xfrm>
            <a:off x="3440113" y="1714460"/>
            <a:ext cx="3011487" cy="3190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대안</a:t>
            </a:r>
            <a:r>
              <a: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</a:t>
            </a: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</a:t>
            </a:r>
            <a:r>
              <a: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4" name="Rectangle 15"/>
          <p:cNvSpPr>
            <a:spLocks noChangeArrowheads="1"/>
          </p:cNvSpPr>
          <p:nvPr/>
        </p:nvSpPr>
        <p:spPr bwMode="gray">
          <a:xfrm>
            <a:off x="6524625" y="1714460"/>
            <a:ext cx="3011488" cy="3190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대안</a:t>
            </a:r>
            <a:r>
              <a: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</a:t>
            </a: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</a:t>
            </a:r>
            <a:r>
              <a:rPr kumimoji="1" lang="en-US" altLang="ko-KR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5" name="AutoShape 42"/>
          <p:cNvSpPr>
            <a:spLocks noChangeArrowheads="1"/>
          </p:cNvSpPr>
          <p:nvPr/>
        </p:nvSpPr>
        <p:spPr bwMode="auto">
          <a:xfrm rot="5400000">
            <a:off x="1705769" y="3611466"/>
            <a:ext cx="412750" cy="1871662"/>
          </a:xfrm>
          <a:prstGeom prst="homePlate">
            <a:avLst>
              <a:gd name="adj" fmla="val 25000"/>
            </a:avLst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전략수립 관점</a:t>
            </a:r>
          </a:p>
        </p:txBody>
      </p:sp>
      <p:sp>
        <p:nvSpPr>
          <p:cNvPr id="106" name="AutoShape 43"/>
          <p:cNvSpPr>
            <a:spLocks noChangeArrowheads="1"/>
          </p:cNvSpPr>
          <p:nvPr/>
        </p:nvSpPr>
        <p:spPr bwMode="auto">
          <a:xfrm rot="5400000">
            <a:off x="4733132" y="3617815"/>
            <a:ext cx="412750" cy="1871663"/>
          </a:xfrm>
          <a:prstGeom prst="homePlate">
            <a:avLst>
              <a:gd name="adj" fmla="val 25000"/>
            </a:avLst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전략수립 관점</a:t>
            </a:r>
          </a:p>
        </p:txBody>
      </p:sp>
      <p:sp>
        <p:nvSpPr>
          <p:cNvPr id="107" name="AutoShape 44"/>
          <p:cNvSpPr>
            <a:spLocks noChangeArrowheads="1"/>
          </p:cNvSpPr>
          <p:nvPr/>
        </p:nvSpPr>
        <p:spPr bwMode="auto">
          <a:xfrm rot="5400000">
            <a:off x="7854157" y="3617815"/>
            <a:ext cx="412750" cy="1871663"/>
          </a:xfrm>
          <a:prstGeom prst="homePlate">
            <a:avLst>
              <a:gd name="adj" fmla="val 25000"/>
            </a:avLst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전략수립 관점</a:t>
            </a:r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2630488" y="2873335"/>
            <a:ext cx="612775" cy="1381579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가능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전사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9" name="Rectangle 35"/>
          <p:cNvSpPr>
            <a:spLocks noChangeArrowheads="1"/>
          </p:cNvSpPr>
          <p:nvPr/>
        </p:nvSpPr>
        <p:spPr bwMode="auto">
          <a:xfrm>
            <a:off x="1916113" y="2873335"/>
            <a:ext cx="612775" cy="1381579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0" name="Rectangle 36"/>
          <p:cNvSpPr>
            <a:spLocks noChangeArrowheads="1"/>
          </p:cNvSpPr>
          <p:nvPr/>
        </p:nvSpPr>
        <p:spPr bwMode="auto">
          <a:xfrm>
            <a:off x="1201738" y="2873335"/>
            <a:ext cx="612775" cy="1381579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네트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워크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공사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1" name="Rectangle 37"/>
          <p:cNvSpPr>
            <a:spLocks noChangeArrowheads="1"/>
          </p:cNvSpPr>
          <p:nvPr/>
        </p:nvSpPr>
        <p:spPr bwMode="auto">
          <a:xfrm>
            <a:off x="488950" y="2873335"/>
            <a:ext cx="611188" cy="1381579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Rectangle 38"/>
          <p:cNvSpPr>
            <a:spLocks noChangeArrowheads="1"/>
          </p:cNvSpPr>
          <p:nvPr/>
        </p:nvSpPr>
        <p:spPr bwMode="auto">
          <a:xfrm>
            <a:off x="1385888" y="2120860"/>
            <a:ext cx="974725" cy="428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비전</a:t>
            </a:r>
          </a:p>
        </p:txBody>
      </p:sp>
      <p:cxnSp>
        <p:nvCxnSpPr>
          <p:cNvPr id="113" name="AutoShape 39"/>
          <p:cNvCxnSpPr>
            <a:cxnSpLocks noChangeShapeType="1"/>
            <a:stCxn id="112" idx="2"/>
            <a:endCxn id="111" idx="0"/>
          </p:cNvCxnSpPr>
          <p:nvPr/>
        </p:nvCxnSpPr>
        <p:spPr bwMode="auto">
          <a:xfrm rot="5400000">
            <a:off x="1171973" y="2172057"/>
            <a:ext cx="323850" cy="10787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14" name="AutoShape 40"/>
          <p:cNvCxnSpPr>
            <a:cxnSpLocks noChangeShapeType="1"/>
            <a:stCxn id="112" idx="2"/>
            <a:endCxn id="110" idx="0"/>
          </p:cNvCxnSpPr>
          <p:nvPr/>
        </p:nvCxnSpPr>
        <p:spPr bwMode="auto">
          <a:xfrm rot="5400000">
            <a:off x="1528764" y="2528848"/>
            <a:ext cx="323850" cy="3651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15" name="AutoShape 41"/>
          <p:cNvCxnSpPr>
            <a:cxnSpLocks noChangeShapeType="1"/>
            <a:stCxn id="112" idx="2"/>
            <a:endCxn id="109" idx="0"/>
          </p:cNvCxnSpPr>
          <p:nvPr/>
        </p:nvCxnSpPr>
        <p:spPr bwMode="auto">
          <a:xfrm rot="16200000" flipH="1">
            <a:off x="1885951" y="2536785"/>
            <a:ext cx="323850" cy="349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16" name="AutoShape 42"/>
          <p:cNvCxnSpPr>
            <a:cxnSpLocks noChangeShapeType="1"/>
            <a:stCxn id="112" idx="2"/>
            <a:endCxn id="108" idx="0"/>
          </p:cNvCxnSpPr>
          <p:nvPr/>
        </p:nvCxnSpPr>
        <p:spPr bwMode="auto">
          <a:xfrm rot="16200000" flipH="1">
            <a:off x="2243138" y="2179597"/>
            <a:ext cx="323850" cy="1063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17" name="Rectangle 35"/>
          <p:cNvSpPr>
            <a:spLocks noChangeArrowheads="1"/>
          </p:cNvSpPr>
          <p:nvPr/>
        </p:nvSpPr>
        <p:spPr bwMode="auto">
          <a:xfrm>
            <a:off x="5011738" y="2874922"/>
            <a:ext cx="611187" cy="1381579"/>
          </a:xfrm>
          <a:prstGeom prst="rect">
            <a:avLst/>
          </a:prstGeom>
          <a:pattFill prst="dkDnDiag">
            <a:fgClr>
              <a:srgbClr val="FFC000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미래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성장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4303713" y="2874922"/>
            <a:ext cx="611187" cy="1381579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9" name="Rectangle 37"/>
          <p:cNvSpPr>
            <a:spLocks noChangeArrowheads="1"/>
          </p:cNvSpPr>
          <p:nvPr/>
        </p:nvSpPr>
        <p:spPr bwMode="auto">
          <a:xfrm>
            <a:off x="3595688" y="2874922"/>
            <a:ext cx="611187" cy="1381579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0" name="Rectangle 38"/>
          <p:cNvSpPr>
            <a:spLocks noChangeArrowheads="1"/>
          </p:cNvSpPr>
          <p:nvPr/>
        </p:nvSpPr>
        <p:spPr bwMode="auto">
          <a:xfrm>
            <a:off x="4479925" y="2122447"/>
            <a:ext cx="974725" cy="428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비전</a:t>
            </a:r>
          </a:p>
        </p:txBody>
      </p:sp>
      <p:cxnSp>
        <p:nvCxnSpPr>
          <p:cNvPr id="121" name="AutoShape 39"/>
          <p:cNvCxnSpPr>
            <a:cxnSpLocks noChangeShapeType="1"/>
            <a:stCxn id="120" idx="2"/>
            <a:endCxn id="119" idx="0"/>
          </p:cNvCxnSpPr>
          <p:nvPr/>
        </p:nvCxnSpPr>
        <p:spPr bwMode="auto">
          <a:xfrm rot="5400000">
            <a:off x="4272360" y="2179994"/>
            <a:ext cx="323850" cy="10660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22" name="AutoShape 40"/>
          <p:cNvCxnSpPr>
            <a:cxnSpLocks noChangeShapeType="1"/>
            <a:stCxn id="120" idx="2"/>
            <a:endCxn id="118" idx="0"/>
          </p:cNvCxnSpPr>
          <p:nvPr/>
        </p:nvCxnSpPr>
        <p:spPr bwMode="auto">
          <a:xfrm rot="5400000">
            <a:off x="4626373" y="2534007"/>
            <a:ext cx="323850" cy="3579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23" name="AutoShape 41"/>
          <p:cNvCxnSpPr>
            <a:cxnSpLocks noChangeShapeType="1"/>
            <a:stCxn id="120" idx="2"/>
            <a:endCxn id="117" idx="0"/>
          </p:cNvCxnSpPr>
          <p:nvPr/>
        </p:nvCxnSpPr>
        <p:spPr bwMode="auto">
          <a:xfrm rot="16200000" flipH="1">
            <a:off x="4980385" y="2537975"/>
            <a:ext cx="323850" cy="35004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4" name="Rectangle 43"/>
          <p:cNvSpPr>
            <a:spLocks noChangeArrowheads="1"/>
          </p:cNvSpPr>
          <p:nvPr/>
        </p:nvSpPr>
        <p:spPr bwMode="auto">
          <a:xfrm>
            <a:off x="5719763" y="2874922"/>
            <a:ext cx="612775" cy="1381579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가능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전사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25" name="AutoShape 44"/>
          <p:cNvCxnSpPr>
            <a:cxnSpLocks noChangeShapeType="1"/>
            <a:stCxn id="120" idx="2"/>
            <a:endCxn id="124" idx="0"/>
          </p:cNvCxnSpPr>
          <p:nvPr/>
        </p:nvCxnSpPr>
        <p:spPr bwMode="auto">
          <a:xfrm rot="16200000" flipH="1">
            <a:off x="5334794" y="2183565"/>
            <a:ext cx="323850" cy="10588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6" name="Rectangle 35"/>
          <p:cNvSpPr>
            <a:spLocks noChangeArrowheads="1"/>
          </p:cNvSpPr>
          <p:nvPr/>
        </p:nvSpPr>
        <p:spPr bwMode="auto">
          <a:xfrm>
            <a:off x="8069263" y="2868572"/>
            <a:ext cx="611187" cy="1381579"/>
          </a:xfrm>
          <a:prstGeom prst="rect">
            <a:avLst/>
          </a:prstGeom>
          <a:pattFill prst="dkDnDiag">
            <a:fgClr>
              <a:srgbClr val="FFC000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신규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③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7" name="Rectangle 36"/>
          <p:cNvSpPr>
            <a:spLocks noChangeArrowheads="1"/>
          </p:cNvSpPr>
          <p:nvPr/>
        </p:nvSpPr>
        <p:spPr bwMode="auto">
          <a:xfrm>
            <a:off x="7361238" y="2868572"/>
            <a:ext cx="611187" cy="1381579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8" name="Rectangle 37"/>
          <p:cNvSpPr>
            <a:spLocks noChangeArrowheads="1"/>
          </p:cNvSpPr>
          <p:nvPr/>
        </p:nvSpPr>
        <p:spPr bwMode="auto">
          <a:xfrm>
            <a:off x="6653213" y="2868572"/>
            <a:ext cx="611187" cy="1381579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</a:t>
            </a:r>
            <a:endParaRPr kumimoji="1" lang="en-US" altLang="ko-KR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9" name="Rectangle 38"/>
          <p:cNvSpPr>
            <a:spLocks noChangeArrowheads="1"/>
          </p:cNvSpPr>
          <p:nvPr/>
        </p:nvSpPr>
        <p:spPr bwMode="auto">
          <a:xfrm>
            <a:off x="7515225" y="2116097"/>
            <a:ext cx="974725" cy="427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비전</a:t>
            </a:r>
          </a:p>
        </p:txBody>
      </p:sp>
      <p:cxnSp>
        <p:nvCxnSpPr>
          <p:cNvPr id="130" name="AutoShape 39"/>
          <p:cNvCxnSpPr>
            <a:cxnSpLocks noChangeShapeType="1"/>
            <a:stCxn id="129" idx="2"/>
            <a:endCxn id="128" idx="0"/>
          </p:cNvCxnSpPr>
          <p:nvPr/>
        </p:nvCxnSpPr>
        <p:spPr bwMode="auto">
          <a:xfrm rot="5400000">
            <a:off x="7317980" y="2183963"/>
            <a:ext cx="325437" cy="10437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1" name="AutoShape 40"/>
          <p:cNvCxnSpPr>
            <a:cxnSpLocks noChangeShapeType="1"/>
            <a:stCxn id="129" idx="2"/>
            <a:endCxn id="127" idx="0"/>
          </p:cNvCxnSpPr>
          <p:nvPr/>
        </p:nvCxnSpPr>
        <p:spPr bwMode="auto">
          <a:xfrm rot="5400000">
            <a:off x="7671992" y="2537975"/>
            <a:ext cx="325437" cy="3357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2" name="AutoShape 41"/>
          <p:cNvCxnSpPr>
            <a:cxnSpLocks noChangeShapeType="1"/>
            <a:stCxn id="129" idx="2"/>
            <a:endCxn id="126" idx="0"/>
          </p:cNvCxnSpPr>
          <p:nvPr/>
        </p:nvCxnSpPr>
        <p:spPr bwMode="auto">
          <a:xfrm rot="16200000" flipH="1">
            <a:off x="8026004" y="2519718"/>
            <a:ext cx="325437" cy="3722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8777288" y="2868572"/>
            <a:ext cx="611187" cy="1381579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지속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가능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전사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kumimoji="1" lang="en-US" altLang="ko-KR" sz="12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6699"/>
              </a:buClr>
              <a:buSzPct val="100000"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4" name="AutoShape 44"/>
          <p:cNvCxnSpPr>
            <a:cxnSpLocks noChangeShapeType="1"/>
            <a:stCxn id="129" idx="2"/>
            <a:endCxn id="133" idx="0"/>
          </p:cNvCxnSpPr>
          <p:nvPr/>
        </p:nvCxnSpPr>
        <p:spPr bwMode="auto">
          <a:xfrm rot="16200000" flipH="1">
            <a:off x="8380017" y="2165706"/>
            <a:ext cx="325437" cy="10802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35" name="Group 452"/>
          <p:cNvGrpSpPr>
            <a:grpSpLocks/>
          </p:cNvGrpSpPr>
          <p:nvPr/>
        </p:nvGrpSpPr>
        <p:grpSpPr bwMode="auto">
          <a:xfrm>
            <a:off x="373289" y="1251679"/>
            <a:ext cx="9166225" cy="325438"/>
            <a:chOff x="394" y="913"/>
            <a:chExt cx="2607" cy="205"/>
          </a:xfrm>
        </p:grpSpPr>
        <p:sp>
          <p:nvSpPr>
            <p:cNvPr id="136" name="Line 453"/>
            <p:cNvSpPr>
              <a:spLocks noChangeShapeType="1"/>
            </p:cNvSpPr>
            <p:nvPr/>
          </p:nvSpPr>
          <p:spPr bwMode="auto">
            <a:xfrm>
              <a:off x="394" y="1118"/>
              <a:ext cx="2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46800" rIns="0" bIns="4680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37" name="Rectangle 454"/>
            <p:cNvSpPr>
              <a:spLocks noChangeArrowheads="1"/>
            </p:cNvSpPr>
            <p:nvPr/>
          </p:nvSpPr>
          <p:spPr bwMode="auto">
            <a:xfrm>
              <a:off x="394" y="913"/>
              <a:ext cx="2607" cy="2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46800" rIns="0" bIns="46800" anchor="b"/>
            <a:lstStyle/>
            <a:p>
              <a:pPr algn="ctr" fontAlgn="base" latinLnBrk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Font typeface="돋움" pitchFamily="50" charset="-127"/>
                <a:buNone/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Arial" pitchFamily="34" charset="0"/>
                </a:rPr>
                <a:t>전략체계 대안 </a:t>
              </a:r>
              <a:r>
                <a:rPr kumimoji="1" lang="en-US" altLang="ko-KR" sz="1400" dirty="0" smtClean="0">
                  <a:solidFill>
                    <a:srgbClr val="000000"/>
                  </a:solidFill>
                  <a:latin typeface="Arial" pitchFamily="34" charset="0"/>
                </a:rPr>
                <a:t>option</a:t>
              </a:r>
              <a:endParaRPr kumimoji="1" lang="en-US" altLang="ko-KR" sz="1400" b="1" baseline="300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38" name="Line 18"/>
          <p:cNvSpPr>
            <a:spLocks noChangeShapeType="1"/>
          </p:cNvSpPr>
          <p:nvPr/>
        </p:nvSpPr>
        <p:spPr bwMode="auto">
          <a:xfrm>
            <a:off x="558552" y="3477266"/>
            <a:ext cx="2605134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9" name="Line 18"/>
          <p:cNvSpPr>
            <a:spLocks noChangeShapeType="1"/>
          </p:cNvSpPr>
          <p:nvPr/>
        </p:nvSpPr>
        <p:spPr bwMode="auto">
          <a:xfrm>
            <a:off x="3665782" y="3474764"/>
            <a:ext cx="2605134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0" name="Line 18"/>
          <p:cNvSpPr>
            <a:spLocks noChangeShapeType="1"/>
          </p:cNvSpPr>
          <p:nvPr/>
        </p:nvSpPr>
        <p:spPr bwMode="auto">
          <a:xfrm>
            <a:off x="6711890" y="3474764"/>
            <a:ext cx="2605134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7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212</Words>
  <Application>Microsoft Office PowerPoint</Application>
  <PresentationFormat>A4 용지(210x297mm)</PresentationFormat>
  <Paragraphs>95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2. 전략체계 Rolling 방향설정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2015-07-17T04:56:58Z</dcterms:modified>
</cp:coreProperties>
</file>