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4"/>
  </p:notesMasterIdLst>
  <p:handoutMasterIdLst>
    <p:handoutMasterId r:id="rId5"/>
  </p:handoutMasterIdLst>
  <p:sldIdLst>
    <p:sldId id="1212" r:id="rId2"/>
    <p:sldId id="661" r:id="rId3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99694"/>
    <a:srgbClr val="F2DCDB"/>
    <a:srgbClr val="7F7F7F"/>
    <a:srgbClr val="404040"/>
    <a:srgbClr val="F2EFEF"/>
    <a:srgbClr val="DCE6F2"/>
    <a:srgbClr val="17375E"/>
    <a:srgbClr val="1F497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4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68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15646"/>
              </p:ext>
            </p:extLst>
          </p:nvPr>
        </p:nvGraphicFramePr>
        <p:xfrm>
          <a:off x="3063000" y="1551480"/>
          <a:ext cx="15812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0"/>
                <a:gridCol w="1353489"/>
                <a:gridCol w="13038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Key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Initiatives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71940"/>
              </p:ext>
            </p:extLst>
          </p:nvPr>
        </p:nvGraphicFramePr>
        <p:xfrm>
          <a:off x="5673000" y="1449000"/>
          <a:ext cx="1260000" cy="66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Key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Initiatives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53897"/>
              </p:ext>
            </p:extLst>
          </p:nvPr>
        </p:nvGraphicFramePr>
        <p:xfrm>
          <a:off x="3063000" y="3949320"/>
          <a:ext cx="15812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0"/>
                <a:gridCol w="1353489"/>
                <a:gridCol w="13038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Key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Initiatives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54929"/>
              </p:ext>
            </p:extLst>
          </p:nvPr>
        </p:nvGraphicFramePr>
        <p:xfrm>
          <a:off x="3063000" y="2720056"/>
          <a:ext cx="15812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0"/>
                <a:gridCol w="1353489"/>
                <a:gridCol w="13038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Key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Initiatives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8111"/>
              </p:ext>
            </p:extLst>
          </p:nvPr>
        </p:nvGraphicFramePr>
        <p:xfrm>
          <a:off x="5673000" y="2617576"/>
          <a:ext cx="1260000" cy="66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Key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Initiatives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31484"/>
              </p:ext>
            </p:extLst>
          </p:nvPr>
        </p:nvGraphicFramePr>
        <p:xfrm>
          <a:off x="5673000" y="3846840"/>
          <a:ext cx="1260000" cy="66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48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Key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Initiatives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94987"/>
              </p:ext>
            </p:extLst>
          </p:nvPr>
        </p:nvGraphicFramePr>
        <p:xfrm>
          <a:off x="3444171" y="5229000"/>
          <a:ext cx="309809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0"/>
                <a:gridCol w="2975293"/>
                <a:gridCol w="614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목적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: Top Management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경영철학 및 사상 전파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대상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: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조직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계층별 구성원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29870</TotalTime>
  <Words>57</Words>
  <Application>Microsoft Office PowerPoint</Application>
  <PresentationFormat>A4 용지(210x297mm)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1457</cp:revision>
  <dcterms:created xsi:type="dcterms:W3CDTF">2007-01-06T01:43:12Z</dcterms:created>
  <dcterms:modified xsi:type="dcterms:W3CDTF">2015-01-31T03:07:24Z</dcterms:modified>
</cp:coreProperties>
</file>