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4"/>
  </p:notesMasterIdLst>
  <p:handoutMasterIdLst>
    <p:handoutMasterId r:id="rId5"/>
  </p:handoutMasterIdLst>
  <p:sldIdLst>
    <p:sldId id="1212" r:id="rId2"/>
    <p:sldId id="661" r:id="rId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74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37"/>
          <p:cNvSpPr>
            <a:spLocks/>
          </p:cNvSpPr>
          <p:nvPr/>
        </p:nvSpPr>
        <p:spPr bwMode="auto">
          <a:xfrm rot="5400000" flipH="1">
            <a:off x="1343521" y="634797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214" y="1440876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AutoShape 137"/>
          <p:cNvSpPr>
            <a:spLocks/>
          </p:cNvSpPr>
          <p:nvPr/>
        </p:nvSpPr>
        <p:spPr bwMode="auto">
          <a:xfrm rot="16200000" flipH="1">
            <a:off x="1343521" y="146862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7214" y="1139566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AutoShape 137"/>
          <p:cNvSpPr>
            <a:spLocks/>
          </p:cNvSpPr>
          <p:nvPr/>
        </p:nvSpPr>
        <p:spPr bwMode="auto">
          <a:xfrm flipH="1">
            <a:off x="1708656" y="1871209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772" y="2261097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AutoShape 137"/>
          <p:cNvSpPr>
            <a:spLocks/>
          </p:cNvSpPr>
          <p:nvPr/>
        </p:nvSpPr>
        <p:spPr bwMode="auto">
          <a:xfrm rot="10800000" flipH="1">
            <a:off x="963506" y="1871209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495" y="2261097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AutoShape 137"/>
          <p:cNvSpPr>
            <a:spLocks/>
          </p:cNvSpPr>
          <p:nvPr/>
        </p:nvSpPr>
        <p:spPr bwMode="auto">
          <a:xfrm rot="5400000" flipH="1">
            <a:off x="3701728" y="634798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5421" y="1440877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AutoShape 137"/>
          <p:cNvSpPr>
            <a:spLocks/>
          </p:cNvSpPr>
          <p:nvPr/>
        </p:nvSpPr>
        <p:spPr bwMode="auto">
          <a:xfrm rot="16200000" flipH="1">
            <a:off x="3701728" y="146863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5421" y="1139567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AutoShape 137"/>
          <p:cNvSpPr>
            <a:spLocks/>
          </p:cNvSpPr>
          <p:nvPr/>
        </p:nvSpPr>
        <p:spPr bwMode="auto">
          <a:xfrm flipH="1">
            <a:off x="4066863" y="1871210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9979" y="2261098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AutoShape 137"/>
          <p:cNvSpPr>
            <a:spLocks/>
          </p:cNvSpPr>
          <p:nvPr/>
        </p:nvSpPr>
        <p:spPr bwMode="auto">
          <a:xfrm rot="10800000" flipH="1">
            <a:off x="3321713" y="1871210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3702" y="2261098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AutoShape 137"/>
          <p:cNvSpPr>
            <a:spLocks/>
          </p:cNvSpPr>
          <p:nvPr/>
        </p:nvSpPr>
        <p:spPr bwMode="auto">
          <a:xfrm rot="5400000" flipH="1">
            <a:off x="6059935" y="635783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28" y="1441862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AutoShape 137"/>
          <p:cNvSpPr>
            <a:spLocks/>
          </p:cNvSpPr>
          <p:nvPr/>
        </p:nvSpPr>
        <p:spPr bwMode="auto">
          <a:xfrm rot="16200000" flipH="1">
            <a:off x="6059935" y="147848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28" y="1140552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AutoShape 137"/>
          <p:cNvSpPr>
            <a:spLocks/>
          </p:cNvSpPr>
          <p:nvPr/>
        </p:nvSpPr>
        <p:spPr bwMode="auto">
          <a:xfrm flipH="1">
            <a:off x="6425070" y="1872195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8186" y="2262083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AutoShape 137"/>
          <p:cNvSpPr>
            <a:spLocks/>
          </p:cNvSpPr>
          <p:nvPr/>
        </p:nvSpPr>
        <p:spPr bwMode="auto">
          <a:xfrm rot="10800000" flipH="1">
            <a:off x="5679920" y="1872195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1909" y="2262083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AutoShape 137"/>
          <p:cNvSpPr>
            <a:spLocks/>
          </p:cNvSpPr>
          <p:nvPr/>
        </p:nvSpPr>
        <p:spPr bwMode="auto">
          <a:xfrm rot="5400000" flipH="1">
            <a:off x="8418143" y="642173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61836" y="1448252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AutoShape 137"/>
          <p:cNvSpPr>
            <a:spLocks/>
          </p:cNvSpPr>
          <p:nvPr/>
        </p:nvSpPr>
        <p:spPr bwMode="auto">
          <a:xfrm rot="16200000" flipH="1">
            <a:off x="8418143" y="154238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61836" y="1146942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AutoShape 137"/>
          <p:cNvSpPr>
            <a:spLocks/>
          </p:cNvSpPr>
          <p:nvPr/>
        </p:nvSpPr>
        <p:spPr bwMode="auto">
          <a:xfrm flipH="1">
            <a:off x="8783278" y="1878585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76394" y="2268473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AutoShape 137"/>
          <p:cNvSpPr>
            <a:spLocks/>
          </p:cNvSpPr>
          <p:nvPr/>
        </p:nvSpPr>
        <p:spPr bwMode="auto">
          <a:xfrm rot="10800000" flipH="1">
            <a:off x="8038128" y="1878585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40117" y="2268473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AutoShape 137"/>
          <p:cNvSpPr>
            <a:spLocks/>
          </p:cNvSpPr>
          <p:nvPr/>
        </p:nvSpPr>
        <p:spPr bwMode="auto">
          <a:xfrm rot="5400000" flipH="1">
            <a:off x="1343521" y="3356919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7214" y="4162998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AutoShape 137"/>
          <p:cNvSpPr>
            <a:spLocks/>
          </p:cNvSpPr>
          <p:nvPr/>
        </p:nvSpPr>
        <p:spPr bwMode="auto">
          <a:xfrm rot="16200000" flipH="1">
            <a:off x="1343521" y="2868984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7214" y="3861688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AutoShape 137"/>
          <p:cNvSpPr>
            <a:spLocks/>
          </p:cNvSpPr>
          <p:nvPr/>
        </p:nvSpPr>
        <p:spPr bwMode="auto">
          <a:xfrm flipH="1">
            <a:off x="1708656" y="4593331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1772" y="4983219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AutoShape 137"/>
          <p:cNvSpPr>
            <a:spLocks/>
          </p:cNvSpPr>
          <p:nvPr/>
        </p:nvSpPr>
        <p:spPr bwMode="auto">
          <a:xfrm rot="10800000" flipH="1">
            <a:off x="963506" y="4593331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5495" y="4983219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AutoShape 137"/>
          <p:cNvSpPr>
            <a:spLocks/>
          </p:cNvSpPr>
          <p:nvPr/>
        </p:nvSpPr>
        <p:spPr bwMode="auto">
          <a:xfrm rot="5400000" flipH="1">
            <a:off x="3701728" y="3356920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45421" y="4162999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AutoShape 137"/>
          <p:cNvSpPr>
            <a:spLocks/>
          </p:cNvSpPr>
          <p:nvPr/>
        </p:nvSpPr>
        <p:spPr bwMode="auto">
          <a:xfrm rot="16200000" flipH="1">
            <a:off x="3701728" y="2868985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45421" y="3861689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9" name="AutoShape 137"/>
          <p:cNvSpPr>
            <a:spLocks/>
          </p:cNvSpPr>
          <p:nvPr/>
        </p:nvSpPr>
        <p:spPr bwMode="auto">
          <a:xfrm flipH="1">
            <a:off x="4066863" y="4593332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9979" y="4983220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1" name="AutoShape 137"/>
          <p:cNvSpPr>
            <a:spLocks/>
          </p:cNvSpPr>
          <p:nvPr/>
        </p:nvSpPr>
        <p:spPr bwMode="auto">
          <a:xfrm rot="10800000" flipH="1">
            <a:off x="3321713" y="4593332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3702" y="4983220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3" name="AutoShape 137"/>
          <p:cNvSpPr>
            <a:spLocks/>
          </p:cNvSpPr>
          <p:nvPr/>
        </p:nvSpPr>
        <p:spPr bwMode="auto">
          <a:xfrm rot="5400000" flipH="1">
            <a:off x="6059935" y="3357905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03628" y="4163984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5" name="AutoShape 137"/>
          <p:cNvSpPr>
            <a:spLocks/>
          </p:cNvSpPr>
          <p:nvPr/>
        </p:nvSpPr>
        <p:spPr bwMode="auto">
          <a:xfrm rot="16200000" flipH="1">
            <a:off x="6059935" y="2869970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03628" y="3862674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AutoShape 137"/>
          <p:cNvSpPr>
            <a:spLocks/>
          </p:cNvSpPr>
          <p:nvPr/>
        </p:nvSpPr>
        <p:spPr bwMode="auto">
          <a:xfrm flipH="1">
            <a:off x="6425070" y="4594317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18186" y="4984205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AutoShape 137"/>
          <p:cNvSpPr>
            <a:spLocks/>
          </p:cNvSpPr>
          <p:nvPr/>
        </p:nvSpPr>
        <p:spPr bwMode="auto">
          <a:xfrm rot="10800000" flipH="1">
            <a:off x="5679920" y="4594317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81909" y="4984205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1" name="AutoShape 137"/>
          <p:cNvSpPr>
            <a:spLocks/>
          </p:cNvSpPr>
          <p:nvPr/>
        </p:nvSpPr>
        <p:spPr bwMode="auto">
          <a:xfrm rot="5400000" flipH="1">
            <a:off x="8418143" y="3364295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61836" y="4170374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AutoShape 137"/>
          <p:cNvSpPr>
            <a:spLocks/>
          </p:cNvSpPr>
          <p:nvPr/>
        </p:nvSpPr>
        <p:spPr bwMode="auto">
          <a:xfrm rot="16200000" flipH="1">
            <a:off x="8418143" y="2876360"/>
            <a:ext cx="206476" cy="2031761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61836" y="3869064"/>
            <a:ext cx="919090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레드슬라이드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AutoShape 137"/>
          <p:cNvSpPr>
            <a:spLocks/>
          </p:cNvSpPr>
          <p:nvPr/>
        </p:nvSpPr>
        <p:spPr bwMode="auto">
          <a:xfrm flipH="1">
            <a:off x="8783278" y="4600707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676394" y="4990595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7" name="AutoShape 137"/>
          <p:cNvSpPr>
            <a:spLocks/>
          </p:cNvSpPr>
          <p:nvPr/>
        </p:nvSpPr>
        <p:spPr bwMode="auto">
          <a:xfrm rot="10800000" flipH="1">
            <a:off x="8038128" y="4600707"/>
            <a:ext cx="206476" cy="1591142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40117" y="4990595"/>
            <a:ext cx="213767" cy="81136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드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29764</TotalTime>
  <Words>111</Words>
  <Application>Microsoft Office PowerPoint</Application>
  <PresentationFormat>A4 용지(210x297mm)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1450</cp:revision>
  <dcterms:created xsi:type="dcterms:W3CDTF">2007-01-06T01:43:12Z</dcterms:created>
  <dcterms:modified xsi:type="dcterms:W3CDTF">2014-11-29T02:55:53Z</dcterms:modified>
</cp:coreProperties>
</file>