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5" r:id="rId1"/>
  </p:sldMasterIdLst>
  <p:notesMasterIdLst>
    <p:notesMasterId r:id="rId4"/>
  </p:notesMasterIdLst>
  <p:handoutMasterIdLst>
    <p:handoutMasterId r:id="rId5"/>
  </p:handoutMasterIdLst>
  <p:sldIdLst>
    <p:sldId id="1212" r:id="rId2"/>
    <p:sldId id="661" r:id="rId3"/>
  </p:sldIdLst>
  <p:sldSz cx="9906000" cy="6858000" type="A4"/>
  <p:notesSz cx="6797675" cy="9926638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823" userDrawn="1">
          <p15:clr>
            <a:srgbClr val="A4A3A4"/>
          </p15:clr>
        </p15:guide>
        <p15:guide id="4" pos="5869" userDrawn="1">
          <p15:clr>
            <a:srgbClr val="A4A3A4"/>
          </p15:clr>
        </p15:guide>
        <p15:guide id="7" pos="3093" userDrawn="1">
          <p15:clr>
            <a:srgbClr val="A4A3A4"/>
          </p15:clr>
        </p15:guide>
        <p15:guide id="8" pos="326" userDrawn="1">
          <p15:clr>
            <a:srgbClr val="A4A3A4"/>
          </p15:clr>
        </p15:guide>
        <p15:guide id="9" pos="1577" userDrawn="1">
          <p15:clr>
            <a:srgbClr val="A4A3A4"/>
          </p15:clr>
        </p15:guide>
        <p15:guide id="10" orient="horz" pos="1534" userDrawn="1">
          <p15:clr>
            <a:srgbClr val="A4A3A4"/>
          </p15:clr>
        </p15:guide>
        <p15:guide id="11" orient="horz" pos="2523" userDrawn="1">
          <p15:clr>
            <a:srgbClr val="A4A3A4"/>
          </p15:clr>
        </p15:guide>
        <p15:guide id="12" orient="horz" pos="3815" userDrawn="1">
          <p15:clr>
            <a:srgbClr val="A4A3A4"/>
          </p15:clr>
        </p15:guide>
        <p15:guide id="13" pos="46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B2B2B2"/>
    <a:srgbClr val="FFFFFF"/>
    <a:srgbClr val="FFFFCC"/>
    <a:srgbClr val="F8F8F8"/>
    <a:srgbClr val="FF99FF"/>
    <a:srgbClr val="99FF99"/>
    <a:srgbClr val="CCFFCC"/>
    <a:srgbClr val="E2E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2" autoAdjust="0"/>
    <p:restoredTop sz="84211" autoAdjust="0"/>
  </p:normalViewPr>
  <p:slideViewPr>
    <p:cSldViewPr>
      <p:cViewPr varScale="1">
        <p:scale>
          <a:sx n="130" d="100"/>
          <a:sy n="130" d="100"/>
        </p:scale>
        <p:origin x="312" y="114"/>
      </p:cViewPr>
      <p:guideLst>
        <p:guide orient="horz" pos="823"/>
        <p:guide pos="5869"/>
        <p:guide pos="3093"/>
        <p:guide pos="326"/>
        <p:guide pos="1577"/>
        <p:guide orient="horz" pos="1534"/>
        <p:guide orient="horz" pos="2523"/>
        <p:guide orient="horz" pos="3815"/>
        <p:guide pos="46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786"/>
    </p:cViewPr>
  </p:sorterViewPr>
  <p:notesViewPr>
    <p:cSldViewPr>
      <p:cViewPr varScale="1">
        <p:scale>
          <a:sx n="54" d="100"/>
          <a:sy n="54" d="100"/>
        </p:scale>
        <p:origin x="-2052" y="-96"/>
      </p:cViewPr>
      <p:guideLst>
        <p:guide orient="horz" pos="3127"/>
        <p:guide pos="2141"/>
      </p:guideLst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fld id="{85C641C5-EBCE-4718-A589-2F55AC6C32AC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76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fld id="{3605D3D1-446B-425D-B70C-AE460ABA2CA0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4048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ko-KR" sz="1000" b="1" i="1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lang="ko-KR" altLang="en-US" sz="1000" b="1" i="1" smtClean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9093000" y="369000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</a:t>
            </a:r>
            <a:r>
              <a:rPr kumimoji="0"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lide</a:t>
            </a:r>
            <a:endParaRPr kumimoji="0" lang="ko-KR" altLang="en-US" sz="1000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" name="직사각형 1"/>
          <p:cNvSpPr/>
          <p:nvPr userDrawn="1"/>
        </p:nvSpPr>
        <p:spPr bwMode="auto">
          <a:xfrm>
            <a:off x="200526" y="189000"/>
            <a:ext cx="9529012" cy="6300000"/>
          </a:xfrm>
          <a:prstGeom prst="rect">
            <a:avLst/>
          </a:prstGeom>
          <a:noFill/>
          <a:ln w="44450" cap="flat" cmpd="sng" algn="ctr">
            <a:solidFill>
              <a:schemeClr val="bg2"/>
            </a:solidFill>
            <a:prstDash val="solid"/>
          </a:ln>
          <a:effectLst/>
        </p:spPr>
        <p:txBody>
          <a:bodyPr wrap="none" rtlCol="0" anchor="ctr"/>
          <a:lstStyle/>
          <a:p>
            <a:pPr lvl="0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000" kern="0" smtClea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2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+mn-ea"/>
          <a:ea typeface="+mn-ea"/>
          <a:cs typeface="+mj-cs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0">
        <a:spcBef>
          <a:spcPct val="5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600" b="1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72" userDrawn="1">
          <p15:clr>
            <a:srgbClr val="F26B43"/>
          </p15:clr>
        </p15:guide>
        <p15:guide id="3" pos="61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 bwMode="auto">
          <a:xfrm>
            <a:off x="416130" y="1932853"/>
            <a:ext cx="1173000" cy="34240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입금 대기중</a:t>
            </a:r>
            <a:endParaRPr kumimoji="1" lang="ko-KR" altLang="en-US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736130" y="1932853"/>
            <a:ext cx="1173000" cy="34240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상품준비중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056130" y="1932853"/>
            <a:ext cx="1173000" cy="34240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상품준비완료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376130" y="1932853"/>
            <a:ext cx="1173000" cy="34240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출고작업중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696130" y="1932853"/>
            <a:ext cx="1173000" cy="34240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출고완료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7016130" y="1932853"/>
            <a:ext cx="1173000" cy="34240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배송중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8336130" y="1932853"/>
            <a:ext cx="1173000" cy="34240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구매완료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16130" y="2273228"/>
            <a:ext cx="1173000" cy="1082032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결제를 완료해 주세요</a:t>
            </a:r>
            <a:r>
              <a:rPr lang="en-US" altLang="ko-KR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736130" y="2273228"/>
            <a:ext cx="1173000" cy="1082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atinLnBrk="0"/>
            <a:r>
              <a:rPr lang="ko-KR" altLang="en-US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주문하신 상품을 준비하고 있습니다</a:t>
            </a:r>
            <a:r>
              <a:rPr lang="en-US" altLang="ko-KR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00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056130" y="2273228"/>
            <a:ext cx="1173000" cy="1082032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atinLnBrk="0"/>
            <a:r>
              <a:rPr lang="ko-KR" altLang="en-US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주문하신 상품의 재고를 확보하였습니다</a:t>
            </a:r>
            <a:r>
              <a:rPr lang="en-US" altLang="ko-KR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00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376130" y="2273228"/>
            <a:ext cx="1173000" cy="1082032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atinLnBrk="0"/>
            <a:r>
              <a:rPr lang="ko-KR" altLang="en-US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주문하신 상품의 출고를 위해 작업중입니다</a:t>
            </a:r>
            <a:r>
              <a:rPr lang="en-US" altLang="ko-KR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00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5696130" y="2273228"/>
            <a:ext cx="1173000" cy="1082032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atinLnBrk="0"/>
            <a:r>
              <a:rPr lang="ko-KR" altLang="en-US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주문하신 상품이 출고되었습니다</a:t>
            </a:r>
            <a:r>
              <a:rPr lang="en-US" altLang="ko-KR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00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7016130" y="2273228"/>
            <a:ext cx="1173000" cy="1082032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atinLnBrk="0"/>
            <a:r>
              <a:rPr lang="ko-KR" altLang="en-US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주문하신 상품이 택배사를 통해 배송중 입니다</a:t>
            </a:r>
            <a:r>
              <a:rPr lang="en-US" altLang="ko-KR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00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8336130" y="2273228"/>
            <a:ext cx="1173000" cy="1082032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atinLnBrk="0"/>
            <a:r>
              <a:rPr lang="ko-KR" altLang="en-US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정상적으로 상품을 수령하셨습니다</a:t>
            </a:r>
            <a:r>
              <a:rPr lang="en-US" altLang="ko-KR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00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1525027" y="2654789"/>
            <a:ext cx="258232" cy="258232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mtClean="0"/>
              <a:t>▶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2846724" y="2654789"/>
            <a:ext cx="258232" cy="258232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mtClean="0"/>
              <a:t>▶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4168421" y="2654789"/>
            <a:ext cx="258232" cy="258232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mtClean="0"/>
              <a:t>▶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5490118" y="2654789"/>
            <a:ext cx="258232" cy="258232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mtClean="0"/>
              <a:t>▶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6811815" y="2654789"/>
            <a:ext cx="258232" cy="258232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mtClean="0"/>
              <a:t>▶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8133514" y="2654789"/>
            <a:ext cx="258232" cy="258232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mtClean="0"/>
              <a:t>▶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411618" y="4437385"/>
            <a:ext cx="1173000" cy="342407"/>
          </a:xfrm>
          <a:prstGeom prst="rect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입금 대기중</a:t>
            </a:r>
            <a:endParaRPr kumimoji="1" lang="ko-KR" altLang="en-US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731618" y="4437385"/>
            <a:ext cx="1173000" cy="342407"/>
          </a:xfrm>
          <a:prstGeom prst="rect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상품준비중</a:t>
            </a:r>
            <a:endParaRPr lang="ko-KR" altLang="en-US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051618" y="4437385"/>
            <a:ext cx="1173000" cy="342407"/>
          </a:xfrm>
          <a:prstGeom prst="rect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상품준비완료</a:t>
            </a:r>
            <a:endParaRPr lang="ko-KR" altLang="en-US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371618" y="4437385"/>
            <a:ext cx="1173000" cy="342407"/>
          </a:xfrm>
          <a:prstGeom prst="rect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출고작업중</a:t>
            </a:r>
            <a:endParaRPr lang="ko-KR" altLang="en-US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691618" y="4437385"/>
            <a:ext cx="1173000" cy="342407"/>
          </a:xfrm>
          <a:prstGeom prst="rect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출고완료</a:t>
            </a:r>
            <a:endParaRPr lang="ko-KR" altLang="en-US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7011618" y="4437385"/>
            <a:ext cx="1173000" cy="342407"/>
          </a:xfrm>
          <a:prstGeom prst="rect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배송중</a:t>
            </a:r>
            <a:endParaRPr lang="ko-KR" altLang="en-US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8331618" y="4437385"/>
            <a:ext cx="1173000" cy="342407"/>
          </a:xfrm>
          <a:prstGeom prst="rect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구매완료</a:t>
            </a:r>
            <a:endParaRPr lang="ko-KR" altLang="en-US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11618" y="4777760"/>
            <a:ext cx="1173000" cy="1082032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결제를 완료해 주세요</a:t>
            </a:r>
            <a:r>
              <a:rPr lang="en-US" altLang="ko-KR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1731618" y="4777760"/>
            <a:ext cx="1173000" cy="1082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atinLnBrk="0"/>
            <a:r>
              <a:rPr lang="ko-KR" altLang="en-US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주문하신 상품을 준비하고 있습니다</a:t>
            </a:r>
            <a:r>
              <a:rPr lang="en-US" altLang="ko-KR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00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3051618" y="4777760"/>
            <a:ext cx="1173000" cy="1082032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atinLnBrk="0"/>
            <a:r>
              <a:rPr lang="ko-KR" altLang="en-US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주문하신 상품의 재고를 확보하였습니다</a:t>
            </a:r>
            <a:r>
              <a:rPr lang="en-US" altLang="ko-KR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00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4371618" y="4777760"/>
            <a:ext cx="1173000" cy="1082032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atinLnBrk="0"/>
            <a:r>
              <a:rPr lang="ko-KR" altLang="en-US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주문하신 상품의 출고를 위해 작업중입니다</a:t>
            </a:r>
            <a:r>
              <a:rPr lang="en-US" altLang="ko-KR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00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5691618" y="4777760"/>
            <a:ext cx="1173000" cy="1082032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atinLnBrk="0"/>
            <a:r>
              <a:rPr lang="ko-KR" altLang="en-US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주문하신 상품이 출고되었습니다</a:t>
            </a:r>
            <a:r>
              <a:rPr lang="en-US" altLang="ko-KR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00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7011618" y="4777760"/>
            <a:ext cx="1173000" cy="1082032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atinLnBrk="0"/>
            <a:r>
              <a:rPr lang="ko-KR" altLang="en-US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주문하신 상품이 택배사를 통해 배송중 입니다</a:t>
            </a:r>
            <a:r>
              <a:rPr lang="en-US" altLang="ko-KR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00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8331618" y="4777760"/>
            <a:ext cx="1173000" cy="1082032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atinLnBrk="0"/>
            <a:r>
              <a:rPr lang="ko-KR" altLang="en-US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정상적으로 상품을 수령하셨습니다</a:t>
            </a:r>
            <a:r>
              <a:rPr lang="en-US" altLang="ko-KR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00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1520515" y="5152788"/>
            <a:ext cx="258232" cy="258232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mtClean="0">
                <a:solidFill>
                  <a:schemeClr val="bg1"/>
                </a:solidFill>
                <a:latin typeface="+mn-ea"/>
                <a:ea typeface="+mn-ea"/>
                <a:cs typeface="Segoe UI Black" panose="020B0A02040204020203" pitchFamily="34" charset="0"/>
              </a:rPr>
              <a:t>＞</a:t>
            </a:r>
            <a:endParaRPr kumimoji="1" lang="ko-KR" altLang="en-US" sz="12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  <a:cs typeface="Segoe UI Black" panose="020B0A02040204020203" pitchFamily="34" charset="0"/>
            </a:endParaRPr>
          </a:p>
        </p:txBody>
      </p:sp>
      <p:sp>
        <p:nvSpPr>
          <p:cNvPr id="55" name="타원 54"/>
          <p:cNvSpPr/>
          <p:nvPr/>
        </p:nvSpPr>
        <p:spPr bwMode="auto">
          <a:xfrm>
            <a:off x="2842212" y="5152788"/>
            <a:ext cx="258232" cy="258232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mtClean="0">
                <a:solidFill>
                  <a:schemeClr val="bg1"/>
                </a:solidFill>
                <a:latin typeface="+mn-ea"/>
                <a:ea typeface="+mn-ea"/>
                <a:cs typeface="Segoe UI Black" panose="020B0A02040204020203" pitchFamily="34" charset="0"/>
              </a:rPr>
              <a:t>＞</a:t>
            </a:r>
            <a:endParaRPr kumimoji="1" lang="ko-KR" altLang="en-US" sz="12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  <a:cs typeface="Segoe UI Black" panose="020B0A02040204020203" pitchFamily="34" charset="0"/>
            </a:endParaRPr>
          </a:p>
        </p:txBody>
      </p:sp>
      <p:sp>
        <p:nvSpPr>
          <p:cNvPr id="56" name="타원 55"/>
          <p:cNvSpPr/>
          <p:nvPr/>
        </p:nvSpPr>
        <p:spPr bwMode="auto">
          <a:xfrm>
            <a:off x="4163909" y="5152788"/>
            <a:ext cx="258232" cy="258232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mtClean="0">
                <a:solidFill>
                  <a:schemeClr val="bg1"/>
                </a:solidFill>
                <a:latin typeface="+mn-ea"/>
                <a:ea typeface="+mn-ea"/>
                <a:cs typeface="Segoe UI Black" panose="020B0A02040204020203" pitchFamily="34" charset="0"/>
              </a:rPr>
              <a:t>＞</a:t>
            </a:r>
            <a:endParaRPr kumimoji="1" lang="ko-KR" altLang="en-US" sz="12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  <a:cs typeface="Segoe UI Black" panose="020B0A02040204020203" pitchFamily="34" charset="0"/>
            </a:endParaRPr>
          </a:p>
        </p:txBody>
      </p:sp>
      <p:sp>
        <p:nvSpPr>
          <p:cNvPr id="57" name="타원 56"/>
          <p:cNvSpPr/>
          <p:nvPr/>
        </p:nvSpPr>
        <p:spPr bwMode="auto">
          <a:xfrm>
            <a:off x="5485606" y="5152788"/>
            <a:ext cx="258232" cy="258232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mtClean="0">
                <a:solidFill>
                  <a:schemeClr val="bg1"/>
                </a:solidFill>
                <a:latin typeface="+mn-ea"/>
                <a:ea typeface="+mn-ea"/>
                <a:cs typeface="Segoe UI Black" panose="020B0A02040204020203" pitchFamily="34" charset="0"/>
              </a:rPr>
              <a:t>＞</a:t>
            </a:r>
            <a:endParaRPr kumimoji="1" lang="ko-KR" altLang="en-US" sz="12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  <a:cs typeface="Segoe UI Black" panose="020B0A02040204020203" pitchFamily="34" charset="0"/>
            </a:endParaRPr>
          </a:p>
        </p:txBody>
      </p:sp>
      <p:sp>
        <p:nvSpPr>
          <p:cNvPr id="58" name="타원 57"/>
          <p:cNvSpPr/>
          <p:nvPr/>
        </p:nvSpPr>
        <p:spPr bwMode="auto">
          <a:xfrm>
            <a:off x="6807303" y="5152788"/>
            <a:ext cx="258232" cy="258232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mtClean="0">
                <a:solidFill>
                  <a:schemeClr val="bg1"/>
                </a:solidFill>
                <a:latin typeface="+mn-ea"/>
                <a:ea typeface="+mn-ea"/>
                <a:cs typeface="Segoe UI Black" panose="020B0A02040204020203" pitchFamily="34" charset="0"/>
              </a:rPr>
              <a:t>＞</a:t>
            </a:r>
            <a:endParaRPr kumimoji="1" lang="ko-KR" altLang="en-US" sz="12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  <a:cs typeface="Segoe UI Black" panose="020B0A02040204020203" pitchFamily="34" charset="0"/>
            </a:endParaRPr>
          </a:p>
        </p:txBody>
      </p:sp>
      <p:sp>
        <p:nvSpPr>
          <p:cNvPr id="59" name="타원 58"/>
          <p:cNvSpPr/>
          <p:nvPr/>
        </p:nvSpPr>
        <p:spPr bwMode="auto">
          <a:xfrm>
            <a:off x="8129002" y="5152788"/>
            <a:ext cx="258232" cy="258232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mtClean="0">
                <a:solidFill>
                  <a:schemeClr val="bg1"/>
                </a:solidFill>
                <a:latin typeface="+mn-ea"/>
                <a:ea typeface="+mn-ea"/>
                <a:cs typeface="Segoe UI Black" panose="020B0A02040204020203" pitchFamily="34" charset="0"/>
              </a:rPr>
              <a:t>＞</a:t>
            </a:r>
            <a:endParaRPr kumimoji="1" lang="ko-KR" altLang="en-US" sz="12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  <a:cs typeface="Segoe UI Black" panose="020B0A02040204020203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11618" y="1612005"/>
            <a:ext cx="3813000" cy="258304"/>
            <a:chOff x="411618" y="1587746"/>
            <a:chExt cx="3813000" cy="258304"/>
          </a:xfrm>
        </p:grpSpPr>
        <p:sp>
          <p:nvSpPr>
            <p:cNvPr id="81" name="AutoShape 137"/>
            <p:cNvSpPr>
              <a:spLocks/>
            </p:cNvSpPr>
            <p:nvPr/>
          </p:nvSpPr>
          <p:spPr bwMode="auto">
            <a:xfrm rot="5400000" flipH="1">
              <a:off x="2228118" y="-150450"/>
              <a:ext cx="180000" cy="3813000"/>
            </a:xfrm>
            <a:prstGeom prst="rightBracket">
              <a:avLst>
                <a:gd name="adj" fmla="val 0"/>
              </a:avLst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18000" tIns="44450" rIns="18000" bIns="4445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100" kern="0" dirty="0">
                <a:solidFill>
                  <a:sysClr val="windowText" lastClr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2" name="Rectangle 22"/>
            <p:cNvSpPr>
              <a:spLocks noChangeArrowheads="1"/>
            </p:cNvSpPr>
            <p:nvPr/>
          </p:nvSpPr>
          <p:spPr bwMode="gray">
            <a:xfrm>
              <a:off x="1378474" y="1587746"/>
              <a:ext cx="1879288" cy="16927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36000" tIns="0" rIns="36000" bIns="0" anchor="ctr" anchorCtr="0">
              <a:spAutoFit/>
            </a:bodyPr>
            <a:lstStyle/>
            <a:p>
              <a:pPr marL="93663" indent="-93663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defRPr/>
              </a:pPr>
              <a:r>
                <a:rPr kumimoji="0" lang="ko-KR" altLang="en-US" sz="1100" b="0" i="1" kern="0" smtClean="0">
                  <a:solidFill>
                    <a:srgbClr val="A5002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주문취소</a:t>
              </a:r>
              <a:r>
                <a:rPr kumimoji="0" lang="en-US" altLang="ko-KR" sz="1100" b="0" i="1" kern="0" smtClean="0">
                  <a:solidFill>
                    <a:srgbClr val="A5002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/</a:t>
              </a:r>
              <a:r>
                <a:rPr kumimoji="0" lang="ko-KR" altLang="en-US" sz="1100" b="0" i="1" kern="0" smtClean="0">
                  <a:solidFill>
                    <a:srgbClr val="A5002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배송지 주소변경 가능</a:t>
              </a:r>
              <a:endParaRPr kumimoji="0" lang="en-US" altLang="ko-KR" sz="1100" b="0" i="1" kern="0" dirty="0" smtClean="0">
                <a:solidFill>
                  <a:srgbClr val="A5002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389307" y="1612005"/>
            <a:ext cx="5104098" cy="258304"/>
            <a:chOff x="411618" y="1587746"/>
            <a:chExt cx="3813000" cy="258304"/>
          </a:xfrm>
        </p:grpSpPr>
        <p:sp>
          <p:nvSpPr>
            <p:cNvPr id="84" name="AutoShape 137"/>
            <p:cNvSpPr>
              <a:spLocks/>
            </p:cNvSpPr>
            <p:nvPr/>
          </p:nvSpPr>
          <p:spPr bwMode="auto">
            <a:xfrm rot="5400000" flipH="1">
              <a:off x="2228118" y="-150450"/>
              <a:ext cx="180000" cy="3813000"/>
            </a:xfrm>
            <a:prstGeom prst="rightBracket">
              <a:avLst>
                <a:gd name="adj" fmla="val 0"/>
              </a:avLst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18000" tIns="44450" rIns="18000" bIns="4445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100" kern="0" dirty="0">
                <a:solidFill>
                  <a:sysClr val="windowText" lastClr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5" name="Rectangle 22"/>
            <p:cNvSpPr>
              <a:spLocks noChangeArrowheads="1"/>
            </p:cNvSpPr>
            <p:nvPr/>
          </p:nvSpPr>
          <p:spPr bwMode="gray">
            <a:xfrm>
              <a:off x="1349718" y="1587746"/>
              <a:ext cx="1936812" cy="16927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36000" tIns="0" rIns="36000" bIns="0" anchor="ctr" anchorCtr="0">
              <a:spAutoFit/>
            </a:bodyPr>
            <a:lstStyle/>
            <a:p>
              <a:pPr marL="93663" indent="-93663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defRPr/>
              </a:pPr>
              <a:r>
                <a:rPr kumimoji="0" lang="ko-KR" altLang="en-US" sz="1100" b="0" i="1" kern="0" smtClean="0">
                  <a:solidFill>
                    <a:srgbClr val="A5002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출고작업 중 이후부터는 반품</a:t>
              </a:r>
              <a:r>
                <a:rPr kumimoji="0" lang="en-US" altLang="ko-KR" sz="1100" b="0" i="1" kern="0" smtClean="0">
                  <a:solidFill>
                    <a:srgbClr val="A5002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/</a:t>
              </a:r>
              <a:r>
                <a:rPr kumimoji="0" lang="ko-KR" altLang="en-US" sz="1100" b="0" i="1" kern="0" smtClean="0">
                  <a:solidFill>
                    <a:srgbClr val="A5002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교환신청 가능</a:t>
              </a:r>
              <a:endParaRPr kumimoji="0" lang="en-US" altLang="ko-KR" sz="1100" b="0" i="1" kern="0" dirty="0" smtClean="0">
                <a:solidFill>
                  <a:srgbClr val="A5002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414246" y="4104396"/>
            <a:ext cx="3813000" cy="258304"/>
            <a:chOff x="411618" y="1587746"/>
            <a:chExt cx="3813000" cy="258304"/>
          </a:xfrm>
        </p:grpSpPr>
        <p:sp>
          <p:nvSpPr>
            <p:cNvPr id="87" name="AutoShape 137"/>
            <p:cNvSpPr>
              <a:spLocks/>
            </p:cNvSpPr>
            <p:nvPr/>
          </p:nvSpPr>
          <p:spPr bwMode="auto">
            <a:xfrm rot="5400000" flipH="1">
              <a:off x="2228118" y="-150450"/>
              <a:ext cx="180000" cy="3813000"/>
            </a:xfrm>
            <a:prstGeom prst="rightBracket">
              <a:avLst>
                <a:gd name="adj" fmla="val 0"/>
              </a:avLst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18000" tIns="44450" rIns="18000" bIns="4445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100" kern="0" dirty="0">
                <a:solidFill>
                  <a:sysClr val="windowText" lastClr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8" name="Rectangle 22"/>
            <p:cNvSpPr>
              <a:spLocks noChangeArrowheads="1"/>
            </p:cNvSpPr>
            <p:nvPr/>
          </p:nvSpPr>
          <p:spPr bwMode="gray">
            <a:xfrm>
              <a:off x="1378474" y="1587746"/>
              <a:ext cx="1879288" cy="16927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36000" tIns="0" rIns="36000" bIns="0" anchor="ctr" anchorCtr="0">
              <a:spAutoFit/>
            </a:bodyPr>
            <a:lstStyle/>
            <a:p>
              <a:pPr marL="93663" indent="-93663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defRPr/>
              </a:pPr>
              <a:r>
                <a:rPr kumimoji="0" lang="ko-KR" altLang="en-US" sz="1100" b="0" i="1" kern="0" smtClean="0">
                  <a:solidFill>
                    <a:srgbClr val="A5002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주문취소</a:t>
              </a:r>
              <a:r>
                <a:rPr kumimoji="0" lang="en-US" altLang="ko-KR" sz="1100" b="0" i="1" kern="0" smtClean="0">
                  <a:solidFill>
                    <a:srgbClr val="A5002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/</a:t>
              </a:r>
              <a:r>
                <a:rPr kumimoji="0" lang="ko-KR" altLang="en-US" sz="1100" b="0" i="1" kern="0" smtClean="0">
                  <a:solidFill>
                    <a:srgbClr val="A5002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배송지 주소변경 가능</a:t>
              </a:r>
              <a:endParaRPr kumimoji="0" lang="en-US" altLang="ko-KR" sz="1100" b="0" i="1" kern="0" dirty="0" smtClean="0">
                <a:solidFill>
                  <a:srgbClr val="A5002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4391935" y="4104396"/>
            <a:ext cx="5104098" cy="258304"/>
            <a:chOff x="411618" y="1587746"/>
            <a:chExt cx="3813000" cy="258304"/>
          </a:xfrm>
        </p:grpSpPr>
        <p:sp>
          <p:nvSpPr>
            <p:cNvPr id="90" name="AutoShape 137"/>
            <p:cNvSpPr>
              <a:spLocks/>
            </p:cNvSpPr>
            <p:nvPr/>
          </p:nvSpPr>
          <p:spPr bwMode="auto">
            <a:xfrm rot="5400000" flipH="1">
              <a:off x="2228118" y="-150450"/>
              <a:ext cx="180000" cy="3813000"/>
            </a:xfrm>
            <a:prstGeom prst="rightBracket">
              <a:avLst>
                <a:gd name="adj" fmla="val 0"/>
              </a:avLst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18000" tIns="44450" rIns="18000" bIns="4445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100" kern="0" dirty="0">
                <a:solidFill>
                  <a:sysClr val="windowText" lastClr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1" name="Rectangle 22"/>
            <p:cNvSpPr>
              <a:spLocks noChangeArrowheads="1"/>
            </p:cNvSpPr>
            <p:nvPr/>
          </p:nvSpPr>
          <p:spPr bwMode="gray">
            <a:xfrm>
              <a:off x="1349718" y="1587746"/>
              <a:ext cx="1936812" cy="16927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36000" tIns="0" rIns="36000" bIns="0" anchor="ctr" anchorCtr="0">
              <a:spAutoFit/>
            </a:bodyPr>
            <a:lstStyle/>
            <a:p>
              <a:pPr marL="93663" indent="-93663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defRPr/>
              </a:pPr>
              <a:r>
                <a:rPr kumimoji="0" lang="ko-KR" altLang="en-US" sz="1100" b="0" i="1" kern="0" smtClean="0">
                  <a:solidFill>
                    <a:srgbClr val="A5002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출고작업 중 이후부터는 반품</a:t>
              </a:r>
              <a:r>
                <a:rPr kumimoji="0" lang="en-US" altLang="ko-KR" sz="1100" b="0" i="1" kern="0" smtClean="0">
                  <a:solidFill>
                    <a:srgbClr val="A5002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/</a:t>
              </a:r>
              <a:r>
                <a:rPr kumimoji="0" lang="ko-KR" altLang="en-US" sz="1100" b="0" i="1" kern="0" smtClean="0">
                  <a:solidFill>
                    <a:srgbClr val="A5002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교환신청 가능</a:t>
              </a:r>
              <a:endParaRPr kumimoji="0" lang="en-US" altLang="ko-KR" sz="1100" b="0" i="1" kern="0" dirty="0" smtClean="0">
                <a:solidFill>
                  <a:srgbClr val="A5002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504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902962" y="6016612"/>
            <a:ext cx="611003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※ </a:t>
            </a:r>
            <a:r>
              <a:rPr lang="ko-KR" altLang="en-US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본 보고서는 본고딕 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(Noto Sans CJK KR Bold)</a:t>
            </a:r>
            <a:r>
              <a:rPr lang="ko-KR" altLang="en-US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으로 작성했습니다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.</a:t>
            </a:r>
            <a:endParaRPr lang="ko-KR" altLang="en-US" sz="1300" i="1" dirty="0"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</a:endParaRPr>
          </a:p>
        </p:txBody>
      </p:sp>
      <p:sp>
        <p:nvSpPr>
          <p:cNvPr id="20" name="Line 2"/>
          <p:cNvSpPr>
            <a:spLocks noChangeShapeType="1"/>
          </p:cNvSpPr>
          <p:nvPr/>
        </p:nvSpPr>
        <p:spPr bwMode="auto">
          <a:xfrm>
            <a:off x="2814637" y="1442315"/>
            <a:ext cx="427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2995612" y="1635113"/>
            <a:ext cx="39147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577" tIns="45789" rIns="91577" bIns="45789" anchor="b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9pPr>
          </a:lstStyle>
          <a:p>
            <a:pPr marL="271463" indent="-271463">
              <a:spcBef>
                <a:spcPct val="0"/>
              </a:spcBef>
              <a:tabLst>
                <a:tab pos="88900" algn="l"/>
              </a:tabLst>
            </a:pPr>
            <a:r>
              <a:rPr lang="en-US" altLang="ko-KR" sz="4000" i="1" dirty="0">
                <a:solidFill>
                  <a:srgbClr val="336699"/>
                </a:solidFill>
                <a:latin typeface="HY견고딕" pitchFamily="18" charset="-127"/>
                <a:ea typeface="HY견고딕" pitchFamily="18" charset="-127"/>
              </a:rPr>
              <a:t>Q &amp; A</a:t>
            </a:r>
          </a:p>
        </p:txBody>
      </p:sp>
      <p:sp>
        <p:nvSpPr>
          <p:cNvPr id="22" name="Line 4"/>
          <p:cNvSpPr>
            <a:spLocks noChangeShapeType="1"/>
          </p:cNvSpPr>
          <p:nvPr/>
        </p:nvSpPr>
        <p:spPr bwMode="auto">
          <a:xfrm>
            <a:off x="2814637" y="4503067"/>
            <a:ext cx="427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679255" y="2529586"/>
            <a:ext cx="2547493" cy="6924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ko-KR" altLang="en-US" sz="1300" i="1" smtClean="0">
                <a:ea typeface="맑은 고딕" pitchFamily="50" charset="-127"/>
                <a:cs typeface="Arial" pitchFamily="34" charset="0"/>
              </a:rPr>
              <a:t>홍장표 </a:t>
            </a:r>
            <a:endParaRPr lang="en-US" altLang="ko-KR" sz="1300" i="1" dirty="0" smtClean="0">
              <a:ea typeface="맑은 고딕" pitchFamily="50" charset="-127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altLang="ko-KR" sz="1300" i="1" dirty="0" smtClean="0">
                <a:ea typeface="맑은 고딕" pitchFamily="50" charset="-127"/>
                <a:cs typeface="Arial" pitchFamily="34" charset="0"/>
              </a:rPr>
              <a:t>e-mail </a:t>
            </a:r>
            <a:r>
              <a:rPr lang="en-US" altLang="ko-KR" sz="1300" i="1" smtClean="0">
                <a:ea typeface="맑은 고딕" pitchFamily="50" charset="-127"/>
                <a:cs typeface="Arial" pitchFamily="34" charset="0"/>
              </a:rPr>
              <a:t>: redslide@naver.com</a:t>
            </a:r>
            <a:endParaRPr lang="en-US" altLang="ko-KR" sz="1300" i="1" dirty="0" smtClean="0">
              <a:ea typeface="맑은 고딕" pitchFamily="50" charset="-127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altLang="ko-KR" sz="1300" i="1" smtClean="0">
                <a:ea typeface="맑은 고딕" pitchFamily="50" charset="-127"/>
                <a:cs typeface="Arial" pitchFamily="34" charset="0"/>
              </a:rPr>
              <a:t>Blog : http</a:t>
            </a:r>
            <a:r>
              <a:rPr lang="en-US" altLang="ko-KR" sz="1300" i="1">
                <a:ea typeface="맑은 고딕" pitchFamily="50" charset="-127"/>
                <a:cs typeface="Arial" pitchFamily="34" charset="0"/>
              </a:rPr>
              <a:t>://redslide.blog.me/</a:t>
            </a:r>
            <a:endParaRPr lang="ko-KR" altLang="en-US" sz="1300" i="1" dirty="0"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4" y="3287932"/>
            <a:ext cx="971550" cy="95250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2814637" y="4848208"/>
            <a:ext cx="4276725" cy="374679"/>
            <a:chOff x="920972" y="4869011"/>
            <a:chExt cx="5307566" cy="464990"/>
          </a:xfrm>
        </p:grpSpPr>
        <p:sp>
          <p:nvSpPr>
            <p:cNvPr id="26" name="직사각형 25"/>
            <p:cNvSpPr/>
            <p:nvPr/>
          </p:nvSpPr>
          <p:spPr bwMode="auto">
            <a:xfrm>
              <a:off x="920972" y="4869011"/>
              <a:ext cx="4464031" cy="464990"/>
            </a:xfrm>
            <a:prstGeom prst="rect">
              <a:avLst/>
            </a:prstGeom>
            <a:solidFill>
              <a:schemeClr val="bg1"/>
            </a:solidFill>
            <a:ln w="69850" cap="flat" cmpd="sng" algn="ctr">
              <a:solidFill>
                <a:srgbClr val="30B00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9pPr>
            </a:lstStyle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http://redslide.blog.me</a:t>
              </a:r>
              <a:endParaRPr kumimoji="1" lang="ko-KR" altLang="en-US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5517553" y="4869011"/>
              <a:ext cx="710985" cy="464990"/>
            </a:xfrm>
            <a:prstGeom prst="rect">
              <a:avLst/>
            </a:prstGeom>
            <a:solidFill>
              <a:srgbClr val="30B007"/>
            </a:solidFill>
            <a:ln w="69850" cap="flat" cmpd="sng" algn="ctr">
              <a:solidFill>
                <a:srgbClr val="30B00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4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검색</a:t>
              </a:r>
            </a:p>
          </p:txBody>
        </p:sp>
        <p:sp>
          <p:nvSpPr>
            <p:cNvPr id="28" name="이등변 삼각형 27"/>
            <p:cNvSpPr/>
            <p:nvPr/>
          </p:nvSpPr>
          <p:spPr bwMode="auto">
            <a:xfrm rot="10800000">
              <a:off x="5163676" y="5074919"/>
              <a:ext cx="82218" cy="53174"/>
            </a:xfrm>
            <a:prstGeom prst="triangle">
              <a:avLst/>
            </a:prstGeom>
            <a:solidFill>
              <a:srgbClr val="30B007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336699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spcBef>
            <a:spcPts val="0"/>
          </a:spcBef>
          <a:defRPr b="0" dirty="0" smtClean="0">
            <a:latin typeface="+mn-ea"/>
            <a:ea typeface="+mn-ea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29829</TotalTime>
  <Words>154</Words>
  <Application>Microsoft Office PowerPoint</Application>
  <PresentationFormat>A4 용지(210x297mm)</PresentationFormat>
  <Paragraphs>51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3" baseType="lpstr">
      <vt:lpstr>HY견고딕</vt:lpstr>
      <vt:lpstr>Noto Sans CJK KR Bold</vt:lpstr>
      <vt:lpstr>굴림</vt:lpstr>
      <vt:lpstr>나눔고딕</vt:lpstr>
      <vt:lpstr>돋움</vt:lpstr>
      <vt:lpstr>맑은 고딕</vt:lpstr>
      <vt:lpstr>Arial</vt:lpstr>
      <vt:lpstr>Segoe UI Black</vt:lpstr>
      <vt:lpstr>Tahoma</vt:lpstr>
      <vt:lpstr>Wingdings</vt:lpstr>
      <vt:lpstr>11_Blank Presentation</vt:lpstr>
      <vt:lpstr>PowerPoint 프레젠테이션</vt:lpstr>
      <vt:lpstr>PowerPoint 프레젠테이션</vt:lpstr>
    </vt:vector>
  </TitlesOfParts>
  <Company>ssu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사용자</dc:creator>
  <cp:lastModifiedBy>jp hong</cp:lastModifiedBy>
  <cp:revision>1459</cp:revision>
  <dcterms:created xsi:type="dcterms:W3CDTF">2007-01-06T01:43:12Z</dcterms:created>
  <dcterms:modified xsi:type="dcterms:W3CDTF">2015-06-14T23:53:16Z</dcterms:modified>
</cp:coreProperties>
</file>