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5" r:id="rId1"/>
  </p:sldMasterIdLst>
  <p:notesMasterIdLst>
    <p:notesMasterId r:id="rId5"/>
  </p:notesMasterIdLst>
  <p:handoutMasterIdLst>
    <p:handoutMasterId r:id="rId6"/>
  </p:handoutMasterIdLst>
  <p:sldIdLst>
    <p:sldId id="1212" r:id="rId2"/>
    <p:sldId id="1213" r:id="rId3"/>
    <p:sldId id="661" r:id="rId4"/>
  </p:sldIdLst>
  <p:sldSz cx="9906000" cy="6858000" type="A4"/>
  <p:notesSz cx="6797675" cy="9926638"/>
  <p:defaultTextStyle>
    <a:defPPr>
      <a:defRPr lang="ko-KR"/>
    </a:defPPr>
    <a:lvl1pPr algn="ctr" rtl="0" fontAlgn="base" latinLnBrk="1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1pPr>
    <a:lvl2pPr marL="457200" algn="ctr" rtl="0" fontAlgn="base" latinLnBrk="1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2pPr>
    <a:lvl3pPr marL="914400" algn="ctr" rtl="0" fontAlgn="base" latinLnBrk="1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3pPr>
    <a:lvl4pPr marL="1371600" algn="ctr" rtl="0" fontAlgn="base" latinLnBrk="1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4pPr>
    <a:lvl5pPr marL="1828800" algn="ctr" rtl="0" fontAlgn="base" latinLnBrk="1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823" userDrawn="1">
          <p15:clr>
            <a:srgbClr val="A4A3A4"/>
          </p15:clr>
        </p15:guide>
        <p15:guide id="4" pos="5869" userDrawn="1">
          <p15:clr>
            <a:srgbClr val="A4A3A4"/>
          </p15:clr>
        </p15:guide>
        <p15:guide id="7" pos="3093" userDrawn="1">
          <p15:clr>
            <a:srgbClr val="A4A3A4"/>
          </p15:clr>
        </p15:guide>
        <p15:guide id="8" pos="326" userDrawn="1">
          <p15:clr>
            <a:srgbClr val="A4A3A4"/>
          </p15:clr>
        </p15:guide>
        <p15:guide id="9" pos="1577" userDrawn="1">
          <p15:clr>
            <a:srgbClr val="A4A3A4"/>
          </p15:clr>
        </p15:guide>
        <p15:guide id="10" orient="horz" pos="1534" userDrawn="1">
          <p15:clr>
            <a:srgbClr val="A4A3A4"/>
          </p15:clr>
        </p15:guide>
        <p15:guide id="11" orient="horz" pos="2523" userDrawn="1">
          <p15:clr>
            <a:srgbClr val="A4A3A4"/>
          </p15:clr>
        </p15:guide>
        <p15:guide id="12" orient="horz" pos="3815" userDrawn="1">
          <p15:clr>
            <a:srgbClr val="A4A3A4"/>
          </p15:clr>
        </p15:guide>
        <p15:guide id="13" pos="468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566A"/>
    <a:srgbClr val="CC0000"/>
    <a:srgbClr val="B2B2B2"/>
    <a:srgbClr val="FFFFFF"/>
    <a:srgbClr val="FFFFCC"/>
    <a:srgbClr val="F8F8F8"/>
    <a:srgbClr val="FF99FF"/>
    <a:srgbClr val="99FF99"/>
    <a:srgbClr val="CCFFCC"/>
    <a:srgbClr val="E2E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2" autoAdjust="0"/>
    <p:restoredTop sz="84211" autoAdjust="0"/>
  </p:normalViewPr>
  <p:slideViewPr>
    <p:cSldViewPr>
      <p:cViewPr varScale="1">
        <p:scale>
          <a:sx n="130" d="100"/>
          <a:sy n="130" d="100"/>
        </p:scale>
        <p:origin x="1020" y="114"/>
      </p:cViewPr>
      <p:guideLst>
        <p:guide orient="horz" pos="823"/>
        <p:guide pos="5869"/>
        <p:guide pos="3093"/>
        <p:guide pos="326"/>
        <p:guide pos="1577"/>
        <p:guide orient="horz" pos="1534"/>
        <p:guide orient="horz" pos="2523"/>
        <p:guide orient="horz" pos="3815"/>
        <p:guide pos="46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9786"/>
    </p:cViewPr>
  </p:sorterViewPr>
  <p:notesViewPr>
    <p:cSldViewPr>
      <p:cViewPr varScale="1">
        <p:scale>
          <a:sx n="54" d="100"/>
          <a:sy n="54" d="100"/>
        </p:scale>
        <p:origin x="-2052" y="-96"/>
      </p:cViewPr>
      <p:guideLst>
        <p:guide orient="horz" pos="3127"/>
        <p:guide pos="2141"/>
      </p:guideLst>
    </p:cSldViewPr>
  </p:notes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b="0">
                <a:latin typeface="돋움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b="0">
                <a:latin typeface="돋움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302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b="0">
                <a:latin typeface="돋움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302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b="0">
                <a:latin typeface="돋움" pitchFamily="50" charset="-127"/>
              </a:defRPr>
            </a:lvl1pPr>
          </a:lstStyle>
          <a:p>
            <a:fld id="{85C641C5-EBCE-4718-A589-2F55AC6C32AC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760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7527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fld id="{3605D3D1-446B-425D-B70C-AE460ABA2CA0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40484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260524" y="6528496"/>
            <a:ext cx="3194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ko-KR" sz="1000" b="1" i="1" smtClean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lang="ko-KR" altLang="en-US" sz="1000" b="1" i="1" smtClean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 bwMode="auto">
          <a:xfrm>
            <a:off x="9093000" y="369000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</a:t>
            </a:r>
            <a:r>
              <a:rPr kumimoji="0"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lide</a:t>
            </a:r>
            <a:endParaRPr kumimoji="0" lang="ko-KR" altLang="en-US" sz="1000" b="1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2" name="직사각형 1"/>
          <p:cNvSpPr/>
          <p:nvPr userDrawn="1"/>
        </p:nvSpPr>
        <p:spPr bwMode="auto">
          <a:xfrm>
            <a:off x="200526" y="189000"/>
            <a:ext cx="9529012" cy="6300000"/>
          </a:xfrm>
          <a:prstGeom prst="rect">
            <a:avLst/>
          </a:prstGeom>
          <a:noFill/>
          <a:ln w="44450" cap="flat" cmpd="sng" algn="ctr">
            <a:solidFill>
              <a:schemeClr val="bg2"/>
            </a:solidFill>
            <a:prstDash val="solid"/>
          </a:ln>
          <a:effectLst/>
        </p:spPr>
        <p:txBody>
          <a:bodyPr wrap="none" rtlCol="0" anchor="ctr"/>
          <a:lstStyle/>
          <a:p>
            <a:pPr lvl="0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1000" kern="0" smtClea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27" r:id="rId2"/>
  </p:sldLayoutIdLst>
  <p:timing>
    <p:tnLst>
      <p:par>
        <p:cTn id="1" dur="indefinite" restart="never" nodeType="tmRoot"/>
      </p:par>
    </p:tnLst>
  </p:timing>
  <p:txStyles>
    <p:titleStyle>
      <a:lvl1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+mn-ea"/>
          <a:ea typeface="+mn-ea"/>
          <a:cs typeface="+mj-cs"/>
        </a:defRPr>
      </a:lvl1pPr>
      <a:lvl2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63525" indent="-263525" algn="l" defTabSz="739775" rtl="0" fontAlgn="base" latinLnBrk="0">
        <a:spcBef>
          <a:spcPct val="5000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600" b="1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1pPr>
      <a:lvl2pPr marL="609600" indent="-166688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909638" indent="-120650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252538" indent="-163513" algn="l" defTabSz="739775" rtl="0" fontAlgn="base" latinLnBrk="1">
        <a:spcBef>
          <a:spcPct val="20000"/>
        </a:spcBef>
        <a:spcAft>
          <a:spcPct val="0"/>
        </a:spcAft>
        <a:buChar char="-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6351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0923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5495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0067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4639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72" userDrawn="1">
          <p15:clr>
            <a:srgbClr val="F26B43"/>
          </p15:clr>
        </p15:guide>
        <p15:guide id="3" pos="611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포인트가 32개인 별 2"/>
          <p:cNvSpPr/>
          <p:nvPr/>
        </p:nvSpPr>
        <p:spPr bwMode="auto">
          <a:xfrm>
            <a:off x="2004480" y="4156620"/>
            <a:ext cx="1440000" cy="1440000"/>
          </a:xfrm>
          <a:prstGeom prst="star32">
            <a:avLst>
              <a:gd name="adj" fmla="val 45181"/>
            </a:avLst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smtClean="0"/>
              <a:t>Step</a:t>
            </a:r>
          </a:p>
          <a:p>
            <a:pPr marL="0" marR="0" indent="0" algn="ctr" defTabSz="914400" rtl="0" eaLnBrk="1" fontAlgn="base" latinLnBrk="1" hangingPunct="1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4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</a:rPr>
              <a:t>1</a:t>
            </a:r>
            <a:endParaRPr kumimoji="1" lang="ko-KR" altLang="en-US" sz="4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7" name="포인트가 32개인 별 6"/>
          <p:cNvSpPr/>
          <p:nvPr/>
        </p:nvSpPr>
        <p:spPr bwMode="auto">
          <a:xfrm>
            <a:off x="4288740" y="4156620"/>
            <a:ext cx="1440000" cy="1440000"/>
          </a:xfrm>
          <a:prstGeom prst="star32">
            <a:avLst>
              <a:gd name="adj" fmla="val 45181"/>
            </a:avLst>
          </a:prstGeom>
          <a:solidFill>
            <a:srgbClr val="7E566A"/>
          </a:solidFill>
          <a:ln w="317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smtClean="0">
                <a:solidFill>
                  <a:schemeClr val="bg1"/>
                </a:solidFill>
              </a:rPr>
              <a:t>Step</a:t>
            </a:r>
          </a:p>
          <a:p>
            <a:pPr marL="0" marR="0" indent="0" algn="ctr" defTabSz="914400" rtl="0" eaLnBrk="1" fontAlgn="base" latinLnBrk="1" hangingPunct="1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40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</a:rPr>
              <a:t>1</a:t>
            </a:r>
            <a:endParaRPr kumimoji="1" lang="ko-KR" altLang="en-US" sz="4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9" name="포인트가 32개인 별 8"/>
          <p:cNvSpPr/>
          <p:nvPr/>
        </p:nvSpPr>
        <p:spPr bwMode="auto">
          <a:xfrm>
            <a:off x="6573000" y="4156620"/>
            <a:ext cx="1440000" cy="1440000"/>
          </a:xfrm>
          <a:prstGeom prst="star32">
            <a:avLst>
              <a:gd name="adj" fmla="val 45181"/>
            </a:avLst>
          </a:prstGeom>
          <a:solidFill>
            <a:schemeClr val="bg1"/>
          </a:solidFill>
          <a:ln w="317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smtClean="0">
                <a:solidFill>
                  <a:schemeClr val="bg1">
                    <a:lumMod val="50000"/>
                  </a:schemeClr>
                </a:solidFill>
              </a:rPr>
              <a:t>Step</a:t>
            </a:r>
          </a:p>
          <a:p>
            <a:pPr marL="0" marR="0" indent="0" algn="ctr" defTabSz="914400" rtl="0" eaLnBrk="1" fontAlgn="base" latinLnBrk="1" hangingPunct="1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4000" b="1" i="0" u="none" strike="noStrike" cap="none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itchFamily="34" charset="0"/>
                <a:ea typeface="돋움" pitchFamily="50" charset="-127"/>
              </a:rPr>
              <a:t>1</a:t>
            </a:r>
            <a:endParaRPr kumimoji="1" lang="ko-KR" altLang="en-US" sz="4000" b="1" i="0" u="none" strike="noStrike" cap="none" normalizeH="0" baseline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15" name="포인트가 32개인 별 14"/>
          <p:cNvSpPr/>
          <p:nvPr/>
        </p:nvSpPr>
        <p:spPr bwMode="auto">
          <a:xfrm>
            <a:off x="2207070" y="2715780"/>
            <a:ext cx="1034820" cy="1034820"/>
          </a:xfrm>
          <a:prstGeom prst="star32">
            <a:avLst>
              <a:gd name="adj" fmla="val 45181"/>
            </a:avLst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smtClean="0"/>
              <a:t>Step</a:t>
            </a:r>
          </a:p>
          <a:p>
            <a:pPr marL="0" marR="0" indent="0" algn="ctr" defTabSz="914400" rtl="0" eaLnBrk="1" fontAlgn="base" latinLnBrk="1" hangingPunct="1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</a:rPr>
              <a:t>1</a:t>
            </a:r>
            <a:endParaRPr kumimoji="1" lang="ko-KR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16" name="포인트가 32개인 별 15"/>
          <p:cNvSpPr/>
          <p:nvPr/>
        </p:nvSpPr>
        <p:spPr bwMode="auto">
          <a:xfrm>
            <a:off x="4491330" y="2715780"/>
            <a:ext cx="1034820" cy="1034820"/>
          </a:xfrm>
          <a:prstGeom prst="star32">
            <a:avLst>
              <a:gd name="adj" fmla="val 45181"/>
            </a:avLst>
          </a:prstGeom>
          <a:solidFill>
            <a:srgbClr val="7E566A"/>
          </a:solidFill>
          <a:ln w="317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smtClean="0">
                <a:solidFill>
                  <a:schemeClr val="bg1"/>
                </a:solidFill>
              </a:rPr>
              <a:t>Step</a:t>
            </a:r>
          </a:p>
          <a:p>
            <a:pPr marL="0" marR="0" indent="0" algn="ctr" defTabSz="914400" rtl="0" eaLnBrk="1" fontAlgn="base" latinLnBrk="1" hangingPunct="1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8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</a:rPr>
              <a:t>1</a:t>
            </a:r>
            <a:endParaRPr kumimoji="1" lang="ko-KR" altLang="en-US" sz="2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17" name="포인트가 32개인 별 16"/>
          <p:cNvSpPr/>
          <p:nvPr/>
        </p:nvSpPr>
        <p:spPr bwMode="auto">
          <a:xfrm>
            <a:off x="6775590" y="2715780"/>
            <a:ext cx="1034820" cy="1034820"/>
          </a:xfrm>
          <a:prstGeom prst="star32">
            <a:avLst>
              <a:gd name="adj" fmla="val 45181"/>
            </a:avLst>
          </a:prstGeom>
          <a:solidFill>
            <a:schemeClr val="bg1"/>
          </a:solidFill>
          <a:ln w="317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smtClean="0">
                <a:solidFill>
                  <a:schemeClr val="bg1">
                    <a:lumMod val="50000"/>
                  </a:schemeClr>
                </a:solidFill>
              </a:rPr>
              <a:t>Step</a:t>
            </a:r>
          </a:p>
          <a:p>
            <a:pPr marL="0" marR="0" indent="0" algn="ctr" defTabSz="914400" rtl="0" eaLnBrk="1" fontAlgn="base" latinLnBrk="1" hangingPunct="1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800" b="1" i="0" u="none" strike="noStrike" cap="none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itchFamily="34" charset="0"/>
                <a:ea typeface="돋움" pitchFamily="50" charset="-127"/>
              </a:rPr>
              <a:t>1</a:t>
            </a:r>
            <a:endParaRPr kumimoji="1" lang="ko-KR" altLang="en-US" sz="2800" b="1" i="0" u="none" strike="noStrike" cap="none" normalizeH="0" baseline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8" name="포인트가 10개인 별 7"/>
          <p:cNvSpPr/>
          <p:nvPr/>
        </p:nvSpPr>
        <p:spPr bwMode="auto">
          <a:xfrm>
            <a:off x="2274480" y="1462560"/>
            <a:ext cx="900000" cy="900000"/>
          </a:xfrm>
          <a:prstGeom prst="star10">
            <a:avLst>
              <a:gd name="adj" fmla="val 41928"/>
              <a:gd name="hf" fmla="val 105146"/>
            </a:avLst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lvl="0">
              <a:lnSpc>
                <a:spcPts val="1600"/>
              </a:lnSpc>
            </a:pPr>
            <a:r>
              <a:rPr lang="en-US" altLang="ko-KR" sz="1600">
                <a:solidFill>
                  <a:srgbClr val="000000"/>
                </a:solidFill>
              </a:rPr>
              <a:t>Step</a:t>
            </a:r>
          </a:p>
          <a:p>
            <a:pPr lvl="0">
              <a:lnSpc>
                <a:spcPts val="1600"/>
              </a:lnSpc>
            </a:pPr>
            <a:r>
              <a:rPr lang="en-US" altLang="ko-KR" sz="2800" smtClean="0">
                <a:solidFill>
                  <a:srgbClr val="000000"/>
                </a:solidFill>
              </a:rPr>
              <a:t>1</a:t>
            </a:r>
            <a:endParaRPr lang="ko-KR" altLang="en-US" sz="2800">
              <a:solidFill>
                <a:srgbClr val="000000"/>
              </a:solidFill>
            </a:endParaRPr>
          </a:p>
        </p:txBody>
      </p:sp>
      <p:sp>
        <p:nvSpPr>
          <p:cNvPr id="20" name="포인트가 10개인 별 19"/>
          <p:cNvSpPr/>
          <p:nvPr/>
        </p:nvSpPr>
        <p:spPr bwMode="auto">
          <a:xfrm>
            <a:off x="4558740" y="1462560"/>
            <a:ext cx="900000" cy="900000"/>
          </a:xfrm>
          <a:prstGeom prst="star10">
            <a:avLst>
              <a:gd name="adj" fmla="val 41928"/>
              <a:gd name="hf" fmla="val 105146"/>
            </a:avLst>
          </a:prstGeom>
          <a:solidFill>
            <a:srgbClr val="7E566A"/>
          </a:solidFill>
          <a:ln w="317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ts val="1600"/>
              </a:lnSpc>
            </a:pPr>
            <a:r>
              <a:rPr lang="en-US" altLang="ko-KR" sz="1600">
                <a:solidFill>
                  <a:schemeClr val="bg1"/>
                </a:solidFill>
              </a:rPr>
              <a:t>Step</a:t>
            </a:r>
          </a:p>
          <a:p>
            <a:pPr>
              <a:lnSpc>
                <a:spcPts val="1600"/>
              </a:lnSpc>
            </a:pPr>
            <a:r>
              <a:rPr lang="en-US" altLang="ko-KR" sz="2800">
                <a:solidFill>
                  <a:schemeClr val="bg1"/>
                </a:solidFill>
              </a:rPr>
              <a:t>1</a:t>
            </a:r>
            <a:endParaRPr lang="ko-KR" altLang="en-US" sz="2800">
              <a:solidFill>
                <a:schemeClr val="bg1"/>
              </a:solidFill>
            </a:endParaRPr>
          </a:p>
        </p:txBody>
      </p:sp>
      <p:sp>
        <p:nvSpPr>
          <p:cNvPr id="21" name="포인트가 10개인 별 20"/>
          <p:cNvSpPr/>
          <p:nvPr/>
        </p:nvSpPr>
        <p:spPr bwMode="auto">
          <a:xfrm>
            <a:off x="6843000" y="1462560"/>
            <a:ext cx="900000" cy="900000"/>
          </a:xfrm>
          <a:prstGeom prst="star10">
            <a:avLst>
              <a:gd name="adj" fmla="val 41928"/>
              <a:gd name="hf" fmla="val 105146"/>
            </a:avLst>
          </a:prstGeom>
          <a:solidFill>
            <a:schemeClr val="bg1"/>
          </a:solidFill>
          <a:ln w="317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lvl="0">
              <a:lnSpc>
                <a:spcPts val="1600"/>
              </a:lnSpc>
            </a:pPr>
            <a:r>
              <a:rPr lang="en-US" altLang="ko-KR" sz="1600">
                <a:solidFill>
                  <a:schemeClr val="bg1">
                    <a:lumMod val="50000"/>
                  </a:schemeClr>
                </a:solidFill>
              </a:rPr>
              <a:t>Step</a:t>
            </a:r>
          </a:p>
          <a:p>
            <a:pPr lvl="0">
              <a:lnSpc>
                <a:spcPts val="1600"/>
              </a:lnSpc>
            </a:pPr>
            <a:r>
              <a:rPr lang="en-US" altLang="ko-KR" sz="280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ko-KR" altLang="en-US" sz="28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04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포인트가 32개인 별 2"/>
          <p:cNvSpPr/>
          <p:nvPr/>
        </p:nvSpPr>
        <p:spPr bwMode="auto">
          <a:xfrm rot="20419439">
            <a:off x="2004480" y="4156620"/>
            <a:ext cx="1440000" cy="1440000"/>
          </a:xfrm>
          <a:prstGeom prst="star32">
            <a:avLst>
              <a:gd name="adj" fmla="val 45181"/>
            </a:avLst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smtClean="0"/>
              <a:t>Step</a:t>
            </a:r>
          </a:p>
          <a:p>
            <a:pPr marL="0" marR="0" indent="0" algn="ctr" defTabSz="914400" rtl="0" eaLnBrk="1" fontAlgn="base" latinLnBrk="1" hangingPunct="1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4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</a:rPr>
              <a:t>1</a:t>
            </a:r>
            <a:endParaRPr kumimoji="1" lang="ko-KR" altLang="en-US" sz="4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7" name="포인트가 32개인 별 6"/>
          <p:cNvSpPr/>
          <p:nvPr/>
        </p:nvSpPr>
        <p:spPr bwMode="auto">
          <a:xfrm rot="1658943">
            <a:off x="4288740" y="4156620"/>
            <a:ext cx="1440000" cy="1440000"/>
          </a:xfrm>
          <a:prstGeom prst="star32">
            <a:avLst>
              <a:gd name="adj" fmla="val 45181"/>
            </a:avLst>
          </a:prstGeom>
          <a:solidFill>
            <a:srgbClr val="7E566A"/>
          </a:solidFill>
          <a:ln w="317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smtClean="0">
                <a:solidFill>
                  <a:schemeClr val="bg1"/>
                </a:solidFill>
              </a:rPr>
              <a:t>Step</a:t>
            </a:r>
          </a:p>
          <a:p>
            <a:pPr marL="0" marR="0" indent="0" algn="ctr" defTabSz="914400" rtl="0" eaLnBrk="1" fontAlgn="base" latinLnBrk="1" hangingPunct="1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40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</a:rPr>
              <a:t>1</a:t>
            </a:r>
            <a:endParaRPr kumimoji="1" lang="ko-KR" altLang="en-US" sz="4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9" name="포인트가 32개인 별 8"/>
          <p:cNvSpPr/>
          <p:nvPr/>
        </p:nvSpPr>
        <p:spPr bwMode="auto">
          <a:xfrm rot="849448">
            <a:off x="6573000" y="4156620"/>
            <a:ext cx="1440000" cy="1440000"/>
          </a:xfrm>
          <a:prstGeom prst="star32">
            <a:avLst>
              <a:gd name="adj" fmla="val 45181"/>
            </a:avLst>
          </a:prstGeom>
          <a:solidFill>
            <a:schemeClr val="bg1"/>
          </a:solidFill>
          <a:ln w="317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smtClean="0">
                <a:solidFill>
                  <a:schemeClr val="bg1">
                    <a:lumMod val="50000"/>
                  </a:schemeClr>
                </a:solidFill>
              </a:rPr>
              <a:t>Step</a:t>
            </a:r>
          </a:p>
          <a:p>
            <a:pPr marL="0" marR="0" indent="0" algn="ctr" defTabSz="914400" rtl="0" eaLnBrk="1" fontAlgn="base" latinLnBrk="1" hangingPunct="1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4000" b="1" i="0" u="none" strike="noStrike" cap="none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itchFamily="34" charset="0"/>
                <a:ea typeface="돋움" pitchFamily="50" charset="-127"/>
              </a:rPr>
              <a:t>1</a:t>
            </a:r>
            <a:endParaRPr kumimoji="1" lang="ko-KR" altLang="en-US" sz="4000" b="1" i="0" u="none" strike="noStrike" cap="none" normalizeH="0" baseline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15" name="포인트가 32개인 별 14"/>
          <p:cNvSpPr/>
          <p:nvPr/>
        </p:nvSpPr>
        <p:spPr bwMode="auto">
          <a:xfrm rot="20419439">
            <a:off x="2207070" y="2715780"/>
            <a:ext cx="1034820" cy="1034820"/>
          </a:xfrm>
          <a:prstGeom prst="star32">
            <a:avLst>
              <a:gd name="adj" fmla="val 45181"/>
            </a:avLst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smtClean="0"/>
              <a:t>Step</a:t>
            </a:r>
          </a:p>
          <a:p>
            <a:pPr marL="0" marR="0" indent="0" algn="ctr" defTabSz="914400" rtl="0" eaLnBrk="1" fontAlgn="base" latinLnBrk="1" hangingPunct="1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</a:rPr>
              <a:t>1</a:t>
            </a:r>
            <a:endParaRPr kumimoji="1" lang="ko-KR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16" name="포인트가 32개인 별 15"/>
          <p:cNvSpPr/>
          <p:nvPr/>
        </p:nvSpPr>
        <p:spPr bwMode="auto">
          <a:xfrm>
            <a:off x="4491330" y="2715780"/>
            <a:ext cx="1034820" cy="1034820"/>
          </a:xfrm>
          <a:prstGeom prst="star32">
            <a:avLst>
              <a:gd name="adj" fmla="val 45181"/>
            </a:avLst>
          </a:prstGeom>
          <a:solidFill>
            <a:srgbClr val="7E566A"/>
          </a:solidFill>
          <a:ln w="317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smtClean="0">
                <a:solidFill>
                  <a:schemeClr val="bg1"/>
                </a:solidFill>
              </a:rPr>
              <a:t>Step</a:t>
            </a:r>
          </a:p>
          <a:p>
            <a:pPr marL="0" marR="0" indent="0" algn="ctr" defTabSz="914400" rtl="0" eaLnBrk="1" fontAlgn="base" latinLnBrk="1" hangingPunct="1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8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</a:rPr>
              <a:t>1</a:t>
            </a:r>
            <a:endParaRPr kumimoji="1" lang="ko-KR" altLang="en-US" sz="2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17" name="포인트가 32개인 별 16"/>
          <p:cNvSpPr/>
          <p:nvPr/>
        </p:nvSpPr>
        <p:spPr bwMode="auto">
          <a:xfrm rot="849448">
            <a:off x="6775590" y="2715780"/>
            <a:ext cx="1034820" cy="1034820"/>
          </a:xfrm>
          <a:prstGeom prst="star32">
            <a:avLst>
              <a:gd name="adj" fmla="val 45181"/>
            </a:avLst>
          </a:prstGeom>
          <a:solidFill>
            <a:schemeClr val="bg1"/>
          </a:solidFill>
          <a:ln w="317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smtClean="0">
                <a:solidFill>
                  <a:schemeClr val="bg1">
                    <a:lumMod val="50000"/>
                  </a:schemeClr>
                </a:solidFill>
              </a:rPr>
              <a:t>Step</a:t>
            </a:r>
          </a:p>
          <a:p>
            <a:pPr marL="0" marR="0" indent="0" algn="ctr" defTabSz="914400" rtl="0" eaLnBrk="1" fontAlgn="base" latinLnBrk="1" hangingPunct="1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800" b="1" i="0" u="none" strike="noStrike" cap="none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itchFamily="34" charset="0"/>
                <a:ea typeface="돋움" pitchFamily="50" charset="-127"/>
              </a:rPr>
              <a:t>1</a:t>
            </a:r>
            <a:endParaRPr kumimoji="1" lang="ko-KR" altLang="en-US" sz="2800" b="1" i="0" u="none" strike="noStrike" cap="none" normalizeH="0" baseline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8" name="포인트가 10개인 별 7"/>
          <p:cNvSpPr/>
          <p:nvPr/>
        </p:nvSpPr>
        <p:spPr bwMode="auto">
          <a:xfrm rot="20419439">
            <a:off x="2274480" y="1462560"/>
            <a:ext cx="900000" cy="900000"/>
          </a:xfrm>
          <a:prstGeom prst="star10">
            <a:avLst>
              <a:gd name="adj" fmla="val 41928"/>
              <a:gd name="hf" fmla="val 105146"/>
            </a:avLst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lvl="0">
              <a:lnSpc>
                <a:spcPts val="1600"/>
              </a:lnSpc>
            </a:pPr>
            <a:r>
              <a:rPr lang="en-US" altLang="ko-KR" sz="1600">
                <a:solidFill>
                  <a:srgbClr val="000000"/>
                </a:solidFill>
              </a:rPr>
              <a:t>Step</a:t>
            </a:r>
          </a:p>
          <a:p>
            <a:pPr lvl="0">
              <a:lnSpc>
                <a:spcPts val="1600"/>
              </a:lnSpc>
            </a:pPr>
            <a:r>
              <a:rPr lang="en-US" altLang="ko-KR" sz="2800" smtClean="0">
                <a:solidFill>
                  <a:srgbClr val="000000"/>
                </a:solidFill>
              </a:rPr>
              <a:t>1</a:t>
            </a:r>
            <a:endParaRPr lang="ko-KR" altLang="en-US" sz="2800">
              <a:solidFill>
                <a:srgbClr val="000000"/>
              </a:solidFill>
            </a:endParaRPr>
          </a:p>
        </p:txBody>
      </p:sp>
      <p:sp>
        <p:nvSpPr>
          <p:cNvPr id="20" name="포인트가 10개인 별 19"/>
          <p:cNvSpPr/>
          <p:nvPr/>
        </p:nvSpPr>
        <p:spPr bwMode="auto">
          <a:xfrm>
            <a:off x="4558740" y="1462560"/>
            <a:ext cx="900000" cy="900000"/>
          </a:xfrm>
          <a:prstGeom prst="star10">
            <a:avLst>
              <a:gd name="adj" fmla="val 41928"/>
              <a:gd name="hf" fmla="val 105146"/>
            </a:avLst>
          </a:prstGeom>
          <a:solidFill>
            <a:srgbClr val="7E566A"/>
          </a:solidFill>
          <a:ln w="317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ts val="1600"/>
              </a:lnSpc>
            </a:pPr>
            <a:r>
              <a:rPr lang="en-US" altLang="ko-KR" sz="1600">
                <a:solidFill>
                  <a:schemeClr val="bg1"/>
                </a:solidFill>
              </a:rPr>
              <a:t>Step</a:t>
            </a:r>
          </a:p>
          <a:p>
            <a:pPr>
              <a:lnSpc>
                <a:spcPts val="1600"/>
              </a:lnSpc>
            </a:pPr>
            <a:r>
              <a:rPr lang="en-US" altLang="ko-KR" sz="2800">
                <a:solidFill>
                  <a:schemeClr val="bg1"/>
                </a:solidFill>
              </a:rPr>
              <a:t>1</a:t>
            </a:r>
            <a:endParaRPr lang="ko-KR" altLang="en-US" sz="2800">
              <a:solidFill>
                <a:schemeClr val="bg1"/>
              </a:solidFill>
            </a:endParaRPr>
          </a:p>
        </p:txBody>
      </p:sp>
      <p:sp>
        <p:nvSpPr>
          <p:cNvPr id="21" name="포인트가 10개인 별 20"/>
          <p:cNvSpPr/>
          <p:nvPr/>
        </p:nvSpPr>
        <p:spPr bwMode="auto">
          <a:xfrm rot="849448">
            <a:off x="6843000" y="1462560"/>
            <a:ext cx="900000" cy="900000"/>
          </a:xfrm>
          <a:prstGeom prst="star10">
            <a:avLst>
              <a:gd name="adj" fmla="val 41928"/>
              <a:gd name="hf" fmla="val 105146"/>
            </a:avLst>
          </a:prstGeom>
          <a:solidFill>
            <a:schemeClr val="bg1"/>
          </a:solidFill>
          <a:ln w="317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lvl="0">
              <a:lnSpc>
                <a:spcPts val="1600"/>
              </a:lnSpc>
            </a:pPr>
            <a:r>
              <a:rPr lang="en-US" altLang="ko-KR" sz="1600">
                <a:solidFill>
                  <a:schemeClr val="bg1">
                    <a:lumMod val="50000"/>
                  </a:schemeClr>
                </a:solidFill>
              </a:rPr>
              <a:t>Step</a:t>
            </a:r>
          </a:p>
          <a:p>
            <a:pPr lvl="0">
              <a:lnSpc>
                <a:spcPts val="1600"/>
              </a:lnSpc>
            </a:pPr>
            <a:r>
              <a:rPr lang="en-US" altLang="ko-KR" sz="280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ko-KR" altLang="en-US" sz="28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28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 2"/>
          <p:cNvSpPr>
            <a:spLocks noChangeShapeType="1"/>
          </p:cNvSpPr>
          <p:nvPr/>
        </p:nvSpPr>
        <p:spPr bwMode="auto">
          <a:xfrm>
            <a:off x="2813071" y="1809000"/>
            <a:ext cx="4276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994046" y="2001798"/>
            <a:ext cx="3914775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1577" tIns="45789" rIns="91577" bIns="45789" anchor="b">
            <a:spAutoFit/>
          </a:bodyPr>
          <a:lstStyle/>
          <a:p>
            <a:pPr marL="271463" indent="-271463">
              <a:spcBef>
                <a:spcPct val="0"/>
              </a:spcBef>
              <a:tabLst>
                <a:tab pos="88900" algn="l"/>
              </a:tabLst>
            </a:pPr>
            <a:r>
              <a:rPr lang="en-US" altLang="ko-KR" sz="4000" i="1" dirty="0">
                <a:solidFill>
                  <a:srgbClr val="336699"/>
                </a:solidFill>
                <a:latin typeface="HY견고딕" pitchFamily="18" charset="-127"/>
                <a:ea typeface="HY견고딕" pitchFamily="18" charset="-127"/>
              </a:rPr>
              <a:t>Q &amp; A</a:t>
            </a:r>
          </a:p>
        </p:txBody>
      </p:sp>
      <p:sp>
        <p:nvSpPr>
          <p:cNvPr id="13" name="Line 4"/>
          <p:cNvSpPr>
            <a:spLocks noChangeShapeType="1"/>
          </p:cNvSpPr>
          <p:nvPr/>
        </p:nvSpPr>
        <p:spPr bwMode="auto">
          <a:xfrm>
            <a:off x="2813071" y="3789572"/>
            <a:ext cx="4276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644538" y="2896271"/>
            <a:ext cx="2613793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ko-KR" altLang="en-US" sz="1300" i="1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홍장표 </a:t>
            </a:r>
            <a:endParaRPr lang="en-US" altLang="ko-KR" sz="1300" i="1" dirty="0" smtClean="0">
              <a:latin typeface="Noto Sans CJK KR Bold" panose="020B0800000000000000" pitchFamily="34" charset="-127"/>
              <a:ea typeface="Noto Sans CJK KR Bold" panose="020B0800000000000000" pitchFamily="34" charset="-127"/>
              <a:cs typeface="Arial" pitchFamily="34" charset="0"/>
            </a:endParaRPr>
          </a:p>
          <a:p>
            <a:pPr>
              <a:spcBef>
                <a:spcPts val="0"/>
              </a:spcBef>
            </a:pPr>
            <a:r>
              <a:rPr lang="en-US" altLang="ko-KR" sz="1300" i="1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e-mail : hjp2025@gmail.com</a:t>
            </a:r>
          </a:p>
          <a:p>
            <a:pPr>
              <a:spcBef>
                <a:spcPts val="0"/>
              </a:spcBef>
            </a:pPr>
            <a:r>
              <a:rPr lang="en-US" altLang="ko-KR" sz="1300" i="1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Blog : </a:t>
            </a:r>
            <a:r>
              <a:rPr lang="en-US" altLang="ko-KR" sz="1300" i="1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http://redslide.blog.me</a:t>
            </a:r>
            <a:endParaRPr lang="ko-KR" altLang="en-US" sz="1300" i="1" dirty="0">
              <a:latin typeface="Noto Sans CJK KR Bold" panose="020B0800000000000000" pitchFamily="34" charset="-127"/>
              <a:ea typeface="Noto Sans CJK KR Bold" panose="020B0800000000000000" pitchFamily="34" charset="-127"/>
              <a:cs typeface="Arial" pitchFamily="34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2813071" y="4104913"/>
            <a:ext cx="4276725" cy="374679"/>
            <a:chOff x="920972" y="4869011"/>
            <a:chExt cx="5307566" cy="464990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920972" y="4869011"/>
              <a:ext cx="4464031" cy="464990"/>
            </a:xfrm>
            <a:prstGeom prst="rect">
              <a:avLst/>
            </a:prstGeom>
            <a:solidFill>
              <a:schemeClr val="bg1"/>
            </a:solidFill>
            <a:ln w="69850" cap="flat" cmpd="sng" algn="ctr">
              <a:solidFill>
                <a:srgbClr val="30B00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http://redslide.blog.me</a:t>
              </a:r>
              <a:endParaRPr kumimoji="1" lang="ko-KR" altLang="en-US" sz="16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5517553" y="4869011"/>
              <a:ext cx="710985" cy="464990"/>
            </a:xfrm>
            <a:prstGeom prst="rect">
              <a:avLst/>
            </a:prstGeom>
            <a:solidFill>
              <a:srgbClr val="30B007"/>
            </a:solidFill>
            <a:ln w="69850" cap="flat" cmpd="sng" algn="ctr">
              <a:solidFill>
                <a:srgbClr val="30B00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4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검색</a:t>
              </a:r>
            </a:p>
          </p:txBody>
        </p:sp>
        <p:sp>
          <p:nvSpPr>
            <p:cNvPr id="18" name="이등변 삼각형 17"/>
            <p:cNvSpPr/>
            <p:nvPr/>
          </p:nvSpPr>
          <p:spPr bwMode="auto">
            <a:xfrm rot="10800000">
              <a:off x="5163676" y="5074919"/>
              <a:ext cx="82218" cy="53174"/>
            </a:xfrm>
            <a:prstGeom prst="triangle">
              <a:avLst/>
            </a:prstGeom>
            <a:solidFill>
              <a:srgbClr val="30B007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902962" y="6016612"/>
            <a:ext cx="611003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ko-KR" sz="1300" i="1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※ </a:t>
            </a:r>
            <a:r>
              <a:rPr lang="ko-KR" altLang="en-US" sz="1300" i="1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본 보고서는 본고딕 </a:t>
            </a:r>
            <a:r>
              <a:rPr lang="en-US" altLang="ko-KR" sz="1300" i="1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(Noto Sans CJK KR Bold)</a:t>
            </a:r>
            <a:r>
              <a:rPr lang="ko-KR" altLang="en-US" sz="1300" i="1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으로 작성했습니다</a:t>
            </a:r>
            <a:r>
              <a:rPr lang="en-US" altLang="ko-KR" sz="1300" i="1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.</a:t>
            </a:r>
            <a:endParaRPr lang="ko-KR" altLang="en-US" sz="1300" i="1" dirty="0">
              <a:latin typeface="Noto Sans CJK KR Bold" panose="020B0800000000000000" pitchFamily="34" charset="-127"/>
              <a:ea typeface="Noto Sans CJK KR Bold" panose="020B0800000000000000" pitchFamily="34" charset="-127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_Blank Presentation">
  <a:themeElements>
    <a:clrScheme name="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336699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spcBef>
            <a:spcPts val="0"/>
          </a:spcBef>
          <a:defRPr b="0" dirty="0" smtClean="0">
            <a:latin typeface="+mn-ea"/>
            <a:ea typeface="+mn-ea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29770</TotalTime>
  <Words>67</Words>
  <Application>Microsoft Office PowerPoint</Application>
  <PresentationFormat>A4 용지(210x297mm)</PresentationFormat>
  <Paragraphs>43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3" baseType="lpstr">
      <vt:lpstr>HY견고딕</vt:lpstr>
      <vt:lpstr>Noto Sans CJK KR Bold</vt:lpstr>
      <vt:lpstr>굴림</vt:lpstr>
      <vt:lpstr>나눔고딕</vt:lpstr>
      <vt:lpstr>돋움</vt:lpstr>
      <vt:lpstr>맑은 고딕</vt:lpstr>
      <vt:lpstr>Arial</vt:lpstr>
      <vt:lpstr>Tahoma</vt:lpstr>
      <vt:lpstr>Wingdings</vt:lpstr>
      <vt:lpstr>11_Blank Presentation</vt:lpstr>
      <vt:lpstr>PowerPoint 프레젠테이션</vt:lpstr>
      <vt:lpstr>PowerPoint 프레젠테이션</vt:lpstr>
      <vt:lpstr>PowerPoint 프레젠테이션</vt:lpstr>
    </vt:vector>
  </TitlesOfParts>
  <Company>ssu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사용자</dc:creator>
  <cp:lastModifiedBy>jp hong</cp:lastModifiedBy>
  <cp:revision>1450</cp:revision>
  <dcterms:created xsi:type="dcterms:W3CDTF">2007-01-06T01:43:12Z</dcterms:created>
  <dcterms:modified xsi:type="dcterms:W3CDTF">2015-02-15T01:15:56Z</dcterms:modified>
</cp:coreProperties>
</file>