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6"/>
  </p:notesMasterIdLst>
  <p:handoutMasterIdLst>
    <p:handoutMasterId r:id="rId7"/>
  </p:handoutMasterIdLst>
  <p:sldIdLst>
    <p:sldId id="1221" r:id="rId2"/>
    <p:sldId id="1222" r:id="rId3"/>
    <p:sldId id="1223" r:id="rId4"/>
    <p:sldId id="661" r:id="rId5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96A"/>
    <a:srgbClr val="000000"/>
    <a:srgbClr val="D73638"/>
    <a:srgbClr val="D73637"/>
    <a:srgbClr val="004473"/>
    <a:srgbClr val="ECECEE"/>
    <a:srgbClr val="E3F0F1"/>
    <a:srgbClr val="91C4C9"/>
    <a:srgbClr val="6C6D70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020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/오른쪽/위쪽/아래쪽 화살표 3"/>
          <p:cNvSpPr/>
          <p:nvPr/>
        </p:nvSpPr>
        <p:spPr bwMode="auto">
          <a:xfrm>
            <a:off x="3520620" y="1889940"/>
            <a:ext cx="2880000" cy="2880000"/>
          </a:xfrm>
          <a:prstGeom prst="quadArrow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" name="설명선 1(테두리 및 강조선) 4"/>
          <p:cNvSpPr/>
          <p:nvPr/>
        </p:nvSpPr>
        <p:spPr bwMode="auto">
          <a:xfrm>
            <a:off x="6940620" y="116994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311466"/>
              <a:gd name="adj4" fmla="val -8871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Body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설명선 1(테두리 및 강조선) 15"/>
          <p:cNvSpPr/>
          <p:nvPr/>
        </p:nvSpPr>
        <p:spPr bwMode="auto">
          <a:xfrm>
            <a:off x="7120620" y="260994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110383"/>
              <a:gd name="adj4" fmla="val -100563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Location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설명선 1(테두리 및 강조선) 16"/>
          <p:cNvSpPr/>
          <p:nvPr/>
        </p:nvSpPr>
        <p:spPr bwMode="auto">
          <a:xfrm>
            <a:off x="7120620" y="407382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-111867"/>
              <a:gd name="adj4" fmla="val -5823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Elevation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설명선 1(테두리 및 강조선) 17"/>
          <p:cNvSpPr/>
          <p:nvPr/>
        </p:nvSpPr>
        <p:spPr bwMode="auto">
          <a:xfrm>
            <a:off x="5860620" y="535770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-226167"/>
              <a:gd name="adj4" fmla="val -37063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Sweat Rate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설명선 1(테두리 및 강조선) 18"/>
          <p:cNvSpPr/>
          <p:nvPr/>
        </p:nvSpPr>
        <p:spPr bwMode="auto">
          <a:xfrm>
            <a:off x="1720620" y="540900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-217700"/>
              <a:gd name="adj4" fmla="val 17037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Activity Duration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설명선 1(테두리 및 강조선) 19"/>
          <p:cNvSpPr/>
          <p:nvPr/>
        </p:nvSpPr>
        <p:spPr bwMode="auto">
          <a:xfrm>
            <a:off x="820620" y="396306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63817"/>
              <a:gd name="adj4" fmla="val 200003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Activity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설명선 1(테두리 및 강조선) 20"/>
          <p:cNvSpPr/>
          <p:nvPr/>
        </p:nvSpPr>
        <p:spPr bwMode="auto">
          <a:xfrm>
            <a:off x="767640" y="206994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254317"/>
              <a:gd name="adj4" fmla="val 173756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Weather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설명선 1(테두리 및 강조선) 21"/>
          <p:cNvSpPr/>
          <p:nvPr/>
        </p:nvSpPr>
        <p:spPr bwMode="auto">
          <a:xfrm>
            <a:off x="1900620" y="89088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309350"/>
              <a:gd name="adj4" fmla="val 160633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Body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4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/오른쪽/위쪽/아래쪽 화살표 3"/>
          <p:cNvSpPr/>
          <p:nvPr/>
        </p:nvSpPr>
        <p:spPr bwMode="auto">
          <a:xfrm>
            <a:off x="3520620" y="1889940"/>
            <a:ext cx="2880000" cy="2880000"/>
          </a:xfrm>
          <a:prstGeom prst="quadArrow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" name="설명선 1(테두리 및 강조선) 4"/>
          <p:cNvSpPr/>
          <p:nvPr/>
        </p:nvSpPr>
        <p:spPr bwMode="auto">
          <a:xfrm>
            <a:off x="6940620" y="116994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311466"/>
              <a:gd name="adj4" fmla="val -88710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Body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설명선 1(테두리 및 강조선) 15"/>
          <p:cNvSpPr/>
          <p:nvPr/>
        </p:nvSpPr>
        <p:spPr bwMode="auto">
          <a:xfrm>
            <a:off x="7120620" y="260994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110383"/>
              <a:gd name="adj4" fmla="val -100563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Location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설명선 1(테두리 및 강조선) 16"/>
          <p:cNvSpPr/>
          <p:nvPr/>
        </p:nvSpPr>
        <p:spPr bwMode="auto">
          <a:xfrm>
            <a:off x="7120620" y="407382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-111867"/>
              <a:gd name="adj4" fmla="val -58230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Elevation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설명선 1(테두리 및 강조선) 17"/>
          <p:cNvSpPr/>
          <p:nvPr/>
        </p:nvSpPr>
        <p:spPr bwMode="auto">
          <a:xfrm>
            <a:off x="5860620" y="535770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-226167"/>
              <a:gd name="adj4" fmla="val -37063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Sweat Rate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설명선 1(테두리 및 강조선) 18"/>
          <p:cNvSpPr/>
          <p:nvPr/>
        </p:nvSpPr>
        <p:spPr bwMode="auto">
          <a:xfrm>
            <a:off x="1720620" y="540900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-217700"/>
              <a:gd name="adj4" fmla="val 170370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Activity Duration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설명선 1(테두리 및 강조선) 19"/>
          <p:cNvSpPr/>
          <p:nvPr/>
        </p:nvSpPr>
        <p:spPr bwMode="auto">
          <a:xfrm>
            <a:off x="820620" y="396306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63817"/>
              <a:gd name="adj4" fmla="val 200003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Activity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설명선 1(테두리 및 강조선) 20"/>
          <p:cNvSpPr/>
          <p:nvPr/>
        </p:nvSpPr>
        <p:spPr bwMode="auto">
          <a:xfrm>
            <a:off x="767640" y="206994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254317"/>
              <a:gd name="adj4" fmla="val 173756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Weather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설명선 1(테두리 및 강조선) 21"/>
          <p:cNvSpPr/>
          <p:nvPr/>
        </p:nvSpPr>
        <p:spPr bwMode="auto">
          <a:xfrm>
            <a:off x="1900620" y="89088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309350"/>
              <a:gd name="adj4" fmla="val 160633"/>
            </a:avLst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Body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8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/오른쪽/위쪽/아래쪽 화살표 3"/>
          <p:cNvSpPr/>
          <p:nvPr/>
        </p:nvSpPr>
        <p:spPr bwMode="auto">
          <a:xfrm>
            <a:off x="3520620" y="1889940"/>
            <a:ext cx="2880000" cy="2880000"/>
          </a:xfrm>
          <a:prstGeom prst="quadArrow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" name="설명선 1(테두리 및 강조선) 4"/>
          <p:cNvSpPr/>
          <p:nvPr/>
        </p:nvSpPr>
        <p:spPr bwMode="auto">
          <a:xfrm>
            <a:off x="6940620" y="116994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311466"/>
              <a:gd name="adj4" fmla="val -8871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Body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설명선 1(테두리 및 강조선) 15"/>
          <p:cNvSpPr/>
          <p:nvPr/>
        </p:nvSpPr>
        <p:spPr bwMode="auto">
          <a:xfrm>
            <a:off x="7120620" y="260994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110383"/>
              <a:gd name="adj4" fmla="val -10056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Location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설명선 1(테두리 및 강조선) 16"/>
          <p:cNvSpPr/>
          <p:nvPr/>
        </p:nvSpPr>
        <p:spPr bwMode="auto">
          <a:xfrm>
            <a:off x="7120620" y="407382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-111867"/>
              <a:gd name="adj4" fmla="val -5823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Elevation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설명선 1(테두리 및 강조선) 17"/>
          <p:cNvSpPr/>
          <p:nvPr/>
        </p:nvSpPr>
        <p:spPr bwMode="auto">
          <a:xfrm>
            <a:off x="5860620" y="5357700"/>
            <a:ext cx="1800000" cy="360000"/>
          </a:xfrm>
          <a:prstGeom prst="accentBorderCallout1">
            <a:avLst>
              <a:gd name="adj1" fmla="val 18750"/>
              <a:gd name="adj2" fmla="val -4100"/>
              <a:gd name="adj3" fmla="val -226167"/>
              <a:gd name="adj4" fmla="val -3706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Sweat Rate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설명선 1(테두리 및 강조선) 18"/>
          <p:cNvSpPr/>
          <p:nvPr/>
        </p:nvSpPr>
        <p:spPr bwMode="auto">
          <a:xfrm>
            <a:off x="1720620" y="540900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-217700"/>
              <a:gd name="adj4" fmla="val 17037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Activity Duration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설명선 1(테두리 및 강조선) 19"/>
          <p:cNvSpPr/>
          <p:nvPr/>
        </p:nvSpPr>
        <p:spPr bwMode="auto">
          <a:xfrm>
            <a:off x="820620" y="396306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63817"/>
              <a:gd name="adj4" fmla="val 20000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Activity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설명선 1(테두리 및 강조선) 20"/>
          <p:cNvSpPr/>
          <p:nvPr/>
        </p:nvSpPr>
        <p:spPr bwMode="auto">
          <a:xfrm>
            <a:off x="767640" y="206994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254317"/>
              <a:gd name="adj4" fmla="val 173756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Weather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설명선 1(테두리 및 강조선) 21"/>
          <p:cNvSpPr/>
          <p:nvPr/>
        </p:nvSpPr>
        <p:spPr bwMode="auto">
          <a:xfrm>
            <a:off x="1900620" y="890880"/>
            <a:ext cx="1800000" cy="360000"/>
          </a:xfrm>
          <a:prstGeom prst="accentBorderCallout1">
            <a:avLst>
              <a:gd name="adj1" fmla="val 16633"/>
              <a:gd name="adj2" fmla="val 105543"/>
              <a:gd name="adj3" fmla="val 309350"/>
              <a:gd name="adj4" fmla="val 16063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Body Type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2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2814637" y="1442315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95612" y="1635113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814637" y="4503067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9255" y="2529586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287932"/>
            <a:ext cx="971550" cy="9525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814637" y="4848208"/>
            <a:ext cx="4276725" cy="374679"/>
            <a:chOff x="920972" y="4869011"/>
            <a:chExt cx="5307566" cy="46499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28" name="이등변 삼각형 2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30387</TotalTime>
  <Words>71</Words>
  <Application>Microsoft Office PowerPoint</Application>
  <PresentationFormat>A4 용지(210x297mm)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1467</cp:revision>
  <dcterms:created xsi:type="dcterms:W3CDTF">2007-01-06T01:43:12Z</dcterms:created>
  <dcterms:modified xsi:type="dcterms:W3CDTF">2015-07-02T23:20:43Z</dcterms:modified>
</cp:coreProperties>
</file>