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7"/>
  </p:notesMasterIdLst>
  <p:handoutMasterIdLst>
    <p:handoutMasterId r:id="rId8"/>
  </p:handoutMasterIdLst>
  <p:sldIdLst>
    <p:sldId id="1220" r:id="rId2"/>
    <p:sldId id="1222" r:id="rId3"/>
    <p:sldId id="1212" r:id="rId4"/>
    <p:sldId id="1221" r:id="rId5"/>
    <p:sldId id="661" r:id="rId6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3"/>
    <a:srgbClr val="ECECEE"/>
    <a:srgbClr val="E3F0F1"/>
    <a:srgbClr val="91C4C9"/>
    <a:srgbClr val="6C6D70"/>
    <a:srgbClr val="939598"/>
    <a:srgbClr val="613B26"/>
    <a:srgbClr val="264094"/>
    <a:srgbClr val="0F1E33"/>
    <a:srgbClr val="6E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98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23530"/>
              </p:ext>
            </p:extLst>
          </p:nvPr>
        </p:nvGraphicFramePr>
        <p:xfrm>
          <a:off x="4770840" y="1390908"/>
          <a:ext cx="4374198" cy="430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0"/>
                <a:gridCol w="3143568"/>
              </a:tblGrid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764132" y="1261626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69052" y="3615833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</a:t>
            </a:r>
            <a:endParaRPr lang="ko-KR" altLang="en-US" sz="1400">
              <a:solidFill>
                <a:schemeClr val="bg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52302" y="2466591"/>
            <a:ext cx="2138515" cy="2138515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054847" y="1944280"/>
            <a:ext cx="926177" cy="92617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087458" y="2518962"/>
            <a:ext cx="926177" cy="92617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087458" y="3651293"/>
            <a:ext cx="926177" cy="92617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054847" y="4213572"/>
            <a:ext cx="926177" cy="92617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074053" y="3651293"/>
            <a:ext cx="926177" cy="92617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074053" y="2518962"/>
            <a:ext cx="926177" cy="92617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778634" y="3543007"/>
            <a:ext cx="847961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78012"/>
              </p:ext>
            </p:extLst>
          </p:nvPr>
        </p:nvGraphicFramePr>
        <p:xfrm>
          <a:off x="4770840" y="1390908"/>
          <a:ext cx="4374198" cy="430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0"/>
                <a:gridCol w="3143568"/>
              </a:tblGrid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764132" y="1261626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69052" y="3615833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</a:t>
            </a:r>
            <a:endParaRPr lang="ko-KR" altLang="en-US" sz="1400">
              <a:solidFill>
                <a:schemeClr val="bg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52302" y="2466591"/>
            <a:ext cx="2138515" cy="2138515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054847" y="1944280"/>
            <a:ext cx="926177" cy="92617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087458" y="2518962"/>
            <a:ext cx="926177" cy="92617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087458" y="3651293"/>
            <a:ext cx="926177" cy="92617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054847" y="4213572"/>
            <a:ext cx="926177" cy="92617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074053" y="3651293"/>
            <a:ext cx="926177" cy="92617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074053" y="2518962"/>
            <a:ext cx="926177" cy="92617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778634" y="3543007"/>
            <a:ext cx="847961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80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54064"/>
              </p:ext>
            </p:extLst>
          </p:nvPr>
        </p:nvGraphicFramePr>
        <p:xfrm>
          <a:off x="4770840" y="1390908"/>
          <a:ext cx="4374198" cy="430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0"/>
                <a:gridCol w="3143568"/>
              </a:tblGrid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764132" y="1261626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69052" y="3615833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</a:t>
            </a:r>
            <a:endParaRPr lang="ko-KR" altLang="en-US" sz="1400">
              <a:solidFill>
                <a:schemeClr val="bg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52302" y="2466591"/>
            <a:ext cx="2138515" cy="2138515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054847" y="1944280"/>
            <a:ext cx="926177" cy="9261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087458" y="2518962"/>
            <a:ext cx="926177" cy="9261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087458" y="3651293"/>
            <a:ext cx="926177" cy="9261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054847" y="4213572"/>
            <a:ext cx="926177" cy="9261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074053" y="3651293"/>
            <a:ext cx="926177" cy="9261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074053" y="2518962"/>
            <a:ext cx="926177" cy="9261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778634" y="3543007"/>
            <a:ext cx="847961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46624"/>
              </p:ext>
            </p:extLst>
          </p:nvPr>
        </p:nvGraphicFramePr>
        <p:xfrm>
          <a:off x="4770840" y="1390908"/>
          <a:ext cx="4374198" cy="430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0"/>
                <a:gridCol w="3143568"/>
              </a:tblGrid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관련내용을 기록합니다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764132" y="1261626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69052" y="3615833"/>
            <a:ext cx="3567508" cy="2217157"/>
          </a:xfrm>
          <a:prstGeom prst="roundRect">
            <a:avLst>
              <a:gd name="adj" fmla="val 2783"/>
            </a:avLst>
          </a:prstGeom>
          <a:solidFill>
            <a:srgbClr val="F1F8F8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 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요소를 설명합니다</a:t>
            </a: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하단</a:t>
            </a:r>
            <a:endParaRPr lang="ko-KR" altLang="en-US" sz="1400">
              <a:solidFill>
                <a:schemeClr val="bg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52302" y="2466591"/>
            <a:ext cx="2138515" cy="2138515"/>
          </a:xfrm>
          <a:prstGeom prst="ellipse">
            <a:avLst/>
          </a:prstGeom>
          <a:noFill/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054847" y="1944280"/>
            <a:ext cx="926177" cy="926177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087458" y="2518962"/>
            <a:ext cx="926177" cy="926177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087458" y="3651293"/>
            <a:ext cx="926177" cy="926177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054847" y="4213572"/>
            <a:ext cx="926177" cy="926177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074053" y="3651293"/>
            <a:ext cx="926177" cy="926177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074053" y="2518962"/>
            <a:ext cx="926177" cy="926177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778634" y="3543007"/>
            <a:ext cx="847961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05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2814637" y="1442315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95612" y="1635113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814637" y="4503067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9255" y="2529586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287932"/>
            <a:ext cx="971550" cy="9525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814637" y="4848208"/>
            <a:ext cx="4276725" cy="374679"/>
            <a:chOff x="920972" y="4869011"/>
            <a:chExt cx="5307566" cy="46499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28" name="이등변 삼각형 2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29869</TotalTime>
  <Words>208</Words>
  <Application>Microsoft Office PowerPoint</Application>
  <PresentationFormat>A4 용지(210x297mm)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1462</cp:revision>
  <dcterms:created xsi:type="dcterms:W3CDTF">2007-01-06T01:43:12Z</dcterms:created>
  <dcterms:modified xsi:type="dcterms:W3CDTF">2015-06-30T23:24:19Z</dcterms:modified>
</cp:coreProperties>
</file>