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4"/>
  </p:notesMasterIdLst>
  <p:handoutMasterIdLst>
    <p:handoutMasterId r:id="rId5"/>
  </p:handoutMasterIdLst>
  <p:sldIdLst>
    <p:sldId id="1212" r:id="rId2"/>
    <p:sldId id="661" r:id="rId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00"/>
    <a:srgbClr val="B2B2B2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020" y="11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 bwMode="auto">
          <a:xfrm>
            <a:off x="474748" y="1358238"/>
            <a:ext cx="1260000" cy="1145054"/>
          </a:xfrm>
          <a:prstGeom prst="rightArrow">
            <a:avLst>
              <a:gd name="adj1" fmla="val 75326"/>
              <a:gd name="adj2" fmla="val 18343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오른쪽 화살표 7"/>
          <p:cNvSpPr/>
          <p:nvPr/>
        </p:nvSpPr>
        <p:spPr bwMode="auto">
          <a:xfrm>
            <a:off x="1639428" y="3789000"/>
            <a:ext cx="338637" cy="2340000"/>
          </a:xfrm>
          <a:prstGeom prst="rightArrow">
            <a:avLst>
              <a:gd name="adj1" fmla="val 75326"/>
              <a:gd name="adj2" fmla="val 10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95794" y="1931528"/>
            <a:ext cx="2155233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593000" y="1809000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49057" y="1809000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7054320" y="2355170"/>
            <a:ext cx="161790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7863271" y="1421595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863271" y="3040114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595797" y="2651528"/>
            <a:ext cx="215720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93000" y="2529000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51027" y="2529000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7774320" y="2365271"/>
            <a:ext cx="16179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8583271" y="1431696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8583271" y="3050215"/>
            <a:ext cx="0" cy="24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 bwMode="auto">
          <a:xfrm rot="10800000">
            <a:off x="2406218" y="3789000"/>
            <a:ext cx="338637" cy="2340000"/>
          </a:xfrm>
          <a:prstGeom prst="rightArrow">
            <a:avLst>
              <a:gd name="adj1" fmla="val 75326"/>
              <a:gd name="adj2" fmla="val 10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4" name="오른쪽 화살표 23"/>
          <p:cNvSpPr/>
          <p:nvPr/>
        </p:nvSpPr>
        <p:spPr bwMode="auto">
          <a:xfrm rot="5400000">
            <a:off x="2053642" y="2799000"/>
            <a:ext cx="338637" cy="2340000"/>
          </a:xfrm>
          <a:prstGeom prst="rightArrow">
            <a:avLst>
              <a:gd name="adj1" fmla="val 75326"/>
              <a:gd name="adj2" fmla="val 10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 bwMode="auto">
          <a:xfrm rot="16200000">
            <a:off x="2053642" y="4777877"/>
            <a:ext cx="338637" cy="2340000"/>
          </a:xfrm>
          <a:prstGeom prst="rightArrow">
            <a:avLst>
              <a:gd name="adj1" fmla="val 75326"/>
              <a:gd name="adj2" fmla="val 10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 bwMode="auto">
          <a:xfrm rot="10800000">
            <a:off x="2821738" y="1358238"/>
            <a:ext cx="1260000" cy="1145054"/>
          </a:xfrm>
          <a:prstGeom prst="rightArrow">
            <a:avLst>
              <a:gd name="adj1" fmla="val 75326"/>
              <a:gd name="adj2" fmla="val 18343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오른쪽 화살표 26"/>
          <p:cNvSpPr/>
          <p:nvPr/>
        </p:nvSpPr>
        <p:spPr bwMode="auto">
          <a:xfrm rot="5400000">
            <a:off x="1648243" y="376947"/>
            <a:ext cx="1260000" cy="1145054"/>
          </a:xfrm>
          <a:prstGeom prst="rightArrow">
            <a:avLst>
              <a:gd name="adj1" fmla="val 75326"/>
              <a:gd name="adj2" fmla="val 18343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 bwMode="auto">
          <a:xfrm rot="16200000">
            <a:off x="1619210" y="2271378"/>
            <a:ext cx="1260000" cy="1145054"/>
          </a:xfrm>
          <a:prstGeom prst="rightArrow">
            <a:avLst>
              <a:gd name="adj1" fmla="val 75326"/>
              <a:gd name="adj2" fmla="val 18343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chemeClr val="tx1"/>
              </a:gs>
            </a:gsLst>
            <a:lin ang="0" scaled="0"/>
            <a:tileRect/>
          </a:gra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29" name="직선 화살표 연결선 28"/>
          <p:cNvCxnSpPr>
            <a:stCxn id="30" idx="3"/>
            <a:endCxn id="31" idx="1"/>
          </p:cNvCxnSpPr>
          <p:nvPr/>
        </p:nvCxnSpPr>
        <p:spPr>
          <a:xfrm>
            <a:off x="6676406" y="4689000"/>
            <a:ext cx="1494928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57925" y="4578491"/>
            <a:ext cx="318481" cy="221018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18000" rIns="18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71334" y="4578491"/>
            <a:ext cx="318481" cy="221018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18000" rIns="18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7904" y="5389143"/>
            <a:ext cx="318481" cy="221018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18000" rIns="18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7904" y="3917301"/>
            <a:ext cx="318481" cy="221018"/>
          </a:xfrm>
          <a:prstGeom prst="rect">
            <a:avLst/>
          </a:prstGeom>
          <a:solidFill>
            <a:schemeClr val="bg1"/>
          </a:solidFill>
        </p:spPr>
        <p:txBody>
          <a:bodyPr wrap="none" lIns="18000" tIns="18000" rIns="18000" bIns="18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8" name="직선 화살표 연결선 37"/>
          <p:cNvCxnSpPr>
            <a:stCxn id="37" idx="2"/>
            <a:endCxn id="35" idx="0"/>
          </p:cNvCxnSpPr>
          <p:nvPr/>
        </p:nvCxnSpPr>
        <p:spPr>
          <a:xfrm>
            <a:off x="5247145" y="4138319"/>
            <a:ext cx="0" cy="1250824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29770</TotalTime>
  <Words>35</Words>
  <Application>Microsoft Office PowerPoint</Application>
  <PresentationFormat>A4 용지(210x297mm)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1452</cp:revision>
  <dcterms:created xsi:type="dcterms:W3CDTF">2007-01-06T01:43:12Z</dcterms:created>
  <dcterms:modified xsi:type="dcterms:W3CDTF">2015-01-18T04:29:32Z</dcterms:modified>
</cp:coreProperties>
</file>