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5"/>
  </p:notesMasterIdLst>
  <p:handoutMasterIdLst>
    <p:handoutMasterId r:id="rId6"/>
  </p:handoutMasterIdLst>
  <p:sldIdLst>
    <p:sldId id="1212" r:id="rId2"/>
    <p:sldId id="1214" r:id="rId3"/>
    <p:sldId id="661" r:id="rId4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822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392040" y="1613760"/>
            <a:ext cx="4521607" cy="45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82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34139" y="1613760"/>
            <a:ext cx="4521607" cy="45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82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 bwMode="auto">
          <a:xfrm>
            <a:off x="556800" y="1911277"/>
            <a:ext cx="4140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/>
          <p:cNvSpPr/>
          <p:nvPr/>
        </p:nvSpPr>
        <p:spPr bwMode="auto">
          <a:xfrm>
            <a:off x="752925" y="1801380"/>
            <a:ext cx="990306" cy="473634"/>
          </a:xfrm>
          <a:prstGeom prst="rect">
            <a:avLst/>
          </a:prstGeom>
          <a:solidFill>
            <a:srgbClr val="38363B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직각 삼각형 40"/>
          <p:cNvSpPr/>
          <p:nvPr/>
        </p:nvSpPr>
        <p:spPr bwMode="auto">
          <a:xfrm>
            <a:off x="1740157" y="1801380"/>
            <a:ext cx="76643" cy="111816"/>
          </a:xfrm>
          <a:prstGeom prst="rtTriangle">
            <a:avLst/>
          </a:prstGeom>
          <a:solidFill>
            <a:srgbClr val="38363B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5209200" y="1909063"/>
            <a:ext cx="4140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5405325" y="1799166"/>
            <a:ext cx="990306" cy="473634"/>
          </a:xfrm>
          <a:prstGeom prst="rect">
            <a:avLst/>
          </a:prstGeom>
          <a:solidFill>
            <a:srgbClr val="38363B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직각 삼각형 43"/>
          <p:cNvSpPr/>
          <p:nvPr/>
        </p:nvSpPr>
        <p:spPr bwMode="auto">
          <a:xfrm>
            <a:off x="6392557" y="1799166"/>
            <a:ext cx="76643" cy="111816"/>
          </a:xfrm>
          <a:prstGeom prst="rtTriangle">
            <a:avLst/>
          </a:prstGeom>
          <a:solidFill>
            <a:srgbClr val="38363B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392040" y="1613760"/>
            <a:ext cx="4521607" cy="45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82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34139" y="1613760"/>
            <a:ext cx="4521607" cy="45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82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18645" y="1502340"/>
            <a:ext cx="990306" cy="473634"/>
          </a:xfrm>
          <a:prstGeom prst="rect">
            <a:avLst/>
          </a:prstGeom>
          <a:solidFill>
            <a:srgbClr val="38363B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직각 삼각형 40"/>
          <p:cNvSpPr/>
          <p:nvPr/>
        </p:nvSpPr>
        <p:spPr bwMode="auto">
          <a:xfrm>
            <a:off x="1605877" y="1502340"/>
            <a:ext cx="76643" cy="111816"/>
          </a:xfrm>
          <a:prstGeom prst="rtTriangle">
            <a:avLst/>
          </a:prstGeom>
          <a:solidFill>
            <a:srgbClr val="38363B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직사각형 42"/>
          <p:cNvSpPr/>
          <p:nvPr/>
        </p:nvSpPr>
        <p:spPr bwMode="auto">
          <a:xfrm>
            <a:off x="5225325" y="1502340"/>
            <a:ext cx="990306" cy="473634"/>
          </a:xfrm>
          <a:prstGeom prst="rect">
            <a:avLst/>
          </a:prstGeom>
          <a:solidFill>
            <a:srgbClr val="38363B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직각 삼각형 43"/>
          <p:cNvSpPr/>
          <p:nvPr/>
        </p:nvSpPr>
        <p:spPr bwMode="auto">
          <a:xfrm>
            <a:off x="6212557" y="1502340"/>
            <a:ext cx="76643" cy="111816"/>
          </a:xfrm>
          <a:prstGeom prst="rtTriangle">
            <a:avLst/>
          </a:prstGeom>
          <a:solidFill>
            <a:srgbClr val="38363B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2813071" y="1314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94046" y="1506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2813071" y="437475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677689" y="2401271"/>
            <a:ext cx="25474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smtClean="0">
                <a:ea typeface="맑은 고딕" pitchFamily="50" charset="-127"/>
                <a:cs typeface="Arial" pitchFamily="34" charset="0"/>
              </a:rPr>
              <a:t>홍장표 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dirty="0" smtClean="0">
                <a:ea typeface="맑은 고딕" pitchFamily="50" charset="-127"/>
                <a:cs typeface="Arial" pitchFamily="34" charset="0"/>
              </a:rPr>
              <a:t>e-mail </a:t>
            </a: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: redslide@naver.com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Blog : http</a:t>
            </a:r>
            <a:r>
              <a:rPr lang="en-US" altLang="ko-KR" sz="1300" i="1">
                <a:ea typeface="맑은 고딕" pitchFamily="50" charset="-127"/>
                <a:cs typeface="Arial" pitchFamily="34" charset="0"/>
              </a:rPr>
              <a:t>://redslide.blog.me/</a:t>
            </a:r>
            <a:endParaRPr lang="ko-KR" altLang="en-US" sz="1300" i="1" dirty="0"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58" y="3159617"/>
            <a:ext cx="971550" cy="9525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2813071" y="4719893"/>
            <a:ext cx="4276725" cy="374679"/>
            <a:chOff x="920972" y="4869011"/>
            <a:chExt cx="5307566" cy="46499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33" name="이등변 삼각형 32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29799</TotalTime>
  <Words>40</Words>
  <Application>Microsoft Office PowerPoint</Application>
  <PresentationFormat>A4 용지(210x297mm)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1455</cp:revision>
  <dcterms:created xsi:type="dcterms:W3CDTF">2007-01-06T01:43:12Z</dcterms:created>
  <dcterms:modified xsi:type="dcterms:W3CDTF">2015-04-22T00:10:01Z</dcterms:modified>
</cp:coreProperties>
</file>