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5" r:id="rId1"/>
  </p:sldMasterIdLst>
  <p:notesMasterIdLst>
    <p:notesMasterId r:id="rId5"/>
  </p:notesMasterIdLst>
  <p:handoutMasterIdLst>
    <p:handoutMasterId r:id="rId6"/>
  </p:handoutMasterIdLst>
  <p:sldIdLst>
    <p:sldId id="1215" r:id="rId2"/>
    <p:sldId id="1212" r:id="rId3"/>
    <p:sldId id="661" r:id="rId4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823" userDrawn="1">
          <p15:clr>
            <a:srgbClr val="A4A3A4"/>
          </p15:clr>
        </p15:guide>
        <p15:guide id="4" pos="5869" userDrawn="1">
          <p15:clr>
            <a:srgbClr val="A4A3A4"/>
          </p15:clr>
        </p15:guide>
        <p15:guide id="7" pos="3120" userDrawn="1">
          <p15:clr>
            <a:srgbClr val="A4A3A4"/>
          </p15:clr>
        </p15:guide>
        <p15:guide id="8" pos="326" userDrawn="1">
          <p15:clr>
            <a:srgbClr val="A4A3A4"/>
          </p15:clr>
        </p15:guide>
        <p15:guide id="9" pos="1577" userDrawn="1">
          <p15:clr>
            <a:srgbClr val="A4A3A4"/>
          </p15:clr>
        </p15:guide>
        <p15:guide id="10" orient="horz" pos="1534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  <p15:guide id="12" orient="horz" pos="3815" userDrawn="1">
          <p15:clr>
            <a:srgbClr val="A4A3A4"/>
          </p15:clr>
        </p15:guide>
        <p15:guide id="13" pos="46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2B2B2"/>
    <a:srgbClr val="FFFFFF"/>
    <a:srgbClr val="FFFFCC"/>
    <a:srgbClr val="F8F8F8"/>
    <a:srgbClr val="FF99FF"/>
    <a:srgbClr val="99FF99"/>
    <a:srgbClr val="CCFFCC"/>
    <a:srgbClr val="E2E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2" autoAdjust="0"/>
    <p:restoredTop sz="84211" autoAdjust="0"/>
  </p:normalViewPr>
  <p:slideViewPr>
    <p:cSldViewPr>
      <p:cViewPr varScale="1">
        <p:scale>
          <a:sx n="130" d="100"/>
          <a:sy n="130" d="100"/>
        </p:scale>
        <p:origin x="822" y="114"/>
      </p:cViewPr>
      <p:guideLst>
        <p:guide orient="horz" pos="823"/>
        <p:guide pos="5869"/>
        <p:guide pos="3120"/>
        <p:guide pos="326"/>
        <p:guide pos="1577"/>
        <p:guide orient="horz" pos="1534"/>
        <p:guide orient="horz" pos="2160"/>
        <p:guide orient="horz" pos="3815"/>
        <p:guide pos="46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 varScale="1">
        <p:scale>
          <a:sx n="54" d="100"/>
          <a:sy n="54" d="100"/>
        </p:scale>
        <p:origin x="-2052" y="-96"/>
      </p:cViewPr>
      <p:guideLst>
        <p:guide orient="horz" pos="3127"/>
        <p:guide pos="2141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fld id="{85C641C5-EBCE-4718-A589-2F55AC6C32A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6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fld id="{3605D3D1-446B-425D-B70C-AE460ABA2CA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40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000" b="1" i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lang="ko-KR" altLang="en-US" sz="1000" b="1" i="1" smtClean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9093000" y="369000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</a:t>
            </a:r>
            <a:r>
              <a:rPr kumimoji="0"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lide</a:t>
            </a:r>
            <a:endParaRPr kumimoji="0" lang="ko-KR" altLang="en-US" sz="10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200526" y="189000"/>
            <a:ext cx="9529012" cy="6300000"/>
          </a:xfrm>
          <a:prstGeom prst="rect">
            <a:avLst/>
          </a:prstGeom>
          <a:noFill/>
          <a:ln w="44450" cap="flat" cmpd="sng" algn="ctr">
            <a:solidFill>
              <a:schemeClr val="bg2"/>
            </a:solidFill>
            <a:prstDash val="solid"/>
          </a:ln>
          <a:effectLst/>
        </p:spPr>
        <p:txBody>
          <a:bodyPr wrap="none" rtlCol="0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n-ea"/>
          <a:ea typeface="+mn-ea"/>
          <a:cs typeface="+mj-cs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0">
        <a:spcBef>
          <a:spcPct val="5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600" b="1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72" userDrawn="1">
          <p15:clr>
            <a:srgbClr val="F26B43"/>
          </p15:clr>
        </p15:guide>
        <p15:guide id="3" pos="61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2799107" y="1629000"/>
            <a:ext cx="4320000" cy="360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4" name="직선 연결선 3"/>
          <p:cNvCxnSpPr>
            <a:stCxn id="2" idx="1"/>
            <a:endCxn id="2" idx="3"/>
          </p:cNvCxnSpPr>
          <p:nvPr/>
        </p:nvCxnSpPr>
        <p:spPr bwMode="auto">
          <a:xfrm>
            <a:off x="2799107" y="3429000"/>
            <a:ext cx="4320000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stCxn id="2" idx="2"/>
            <a:endCxn id="2" idx="0"/>
          </p:cNvCxnSpPr>
          <p:nvPr/>
        </p:nvCxnSpPr>
        <p:spPr bwMode="auto">
          <a:xfrm flipV="1">
            <a:off x="4959107" y="1629000"/>
            <a:ext cx="0" cy="360000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768371" y="5312001"/>
            <a:ext cx="35483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4275" y="5312001"/>
            <a:ext cx="35483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3" name="직선 화살표 연결선 12"/>
          <p:cNvCxnSpPr>
            <a:stCxn id="7" idx="3"/>
            <a:endCxn id="18" idx="1"/>
          </p:cNvCxnSpPr>
          <p:nvPr/>
        </p:nvCxnSpPr>
        <p:spPr bwMode="auto">
          <a:xfrm>
            <a:off x="3123203" y="5450501"/>
            <a:ext cx="364107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722051" y="5312000"/>
            <a:ext cx="47320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XXX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49873" y="1635150"/>
            <a:ext cx="35483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49873" y="4952001"/>
            <a:ext cx="35483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6" name="직선 화살표 연결선 25"/>
          <p:cNvCxnSpPr>
            <a:stCxn id="25" idx="0"/>
            <a:endCxn id="24" idx="2"/>
          </p:cNvCxnSpPr>
          <p:nvPr/>
        </p:nvCxnSpPr>
        <p:spPr bwMode="auto">
          <a:xfrm flipV="1">
            <a:off x="2527289" y="1912149"/>
            <a:ext cx="0" cy="303985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297244" y="3290500"/>
            <a:ext cx="45397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YYY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6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2574270" y="1593337"/>
            <a:ext cx="2340000" cy="1800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000379" y="1593337"/>
            <a:ext cx="2340000" cy="1800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74270" y="3468241"/>
            <a:ext cx="2340000" cy="1800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000379" y="3468241"/>
            <a:ext cx="2340000" cy="1800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48702" y="5334123"/>
            <a:ext cx="35483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94914" y="5334123"/>
            <a:ext cx="35483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2" name="직선 화살표 연결선 21"/>
          <p:cNvCxnSpPr>
            <a:stCxn id="20" idx="3"/>
            <a:endCxn id="21" idx="1"/>
          </p:cNvCxnSpPr>
          <p:nvPr/>
        </p:nvCxnSpPr>
        <p:spPr bwMode="auto">
          <a:xfrm>
            <a:off x="2903534" y="5472623"/>
            <a:ext cx="409138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731002" y="5334122"/>
            <a:ext cx="47320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XXX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33003" y="1588116"/>
            <a:ext cx="35483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3003" y="5015811"/>
            <a:ext cx="35483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6" name="직선 화살표 연결선 25"/>
          <p:cNvCxnSpPr>
            <a:stCxn id="25" idx="0"/>
            <a:endCxn id="24" idx="2"/>
          </p:cNvCxnSpPr>
          <p:nvPr/>
        </p:nvCxnSpPr>
        <p:spPr bwMode="auto">
          <a:xfrm flipV="1">
            <a:off x="2310419" y="1865115"/>
            <a:ext cx="0" cy="31506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080374" y="3297254"/>
            <a:ext cx="45397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b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YYY</a:t>
            </a:r>
            <a:endParaRPr lang="ko-KR" altLang="en-US" b="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0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2813071" y="1809000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994046" y="2001798"/>
            <a:ext cx="39147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577" tIns="45789" rIns="91577" bIns="45789" anchor="b">
            <a:spAutoFit/>
          </a:bodyPr>
          <a:lstStyle/>
          <a:p>
            <a:pPr marL="271463" indent="-271463">
              <a:spcBef>
                <a:spcPct val="0"/>
              </a:spcBef>
              <a:tabLst>
                <a:tab pos="88900" algn="l"/>
              </a:tabLst>
            </a:pPr>
            <a:r>
              <a:rPr lang="en-US" altLang="ko-KR" sz="4000" i="1" dirty="0">
                <a:solidFill>
                  <a:srgbClr val="336699"/>
                </a:solidFill>
                <a:latin typeface="HY견고딕" pitchFamily="18" charset="-127"/>
                <a:ea typeface="HY견고딕" pitchFamily="18" charset="-127"/>
              </a:rPr>
              <a:t>Q &amp; A</a:t>
            </a: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813071" y="3789572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44538" y="2896271"/>
            <a:ext cx="261379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홍장표 </a:t>
            </a:r>
            <a:endParaRPr lang="en-US" altLang="ko-KR" sz="1300" i="1" dirty="0" smtClean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ko-KR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e-mail : hjp2025@gmail.com</a:t>
            </a:r>
          </a:p>
          <a:p>
            <a:pPr>
              <a:spcBef>
                <a:spcPts val="0"/>
              </a:spcBef>
            </a:pPr>
            <a:r>
              <a:rPr lang="en-US" altLang="ko-KR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Blog :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http://redslide.blog.me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813071" y="4104913"/>
            <a:ext cx="4276725" cy="374679"/>
            <a:chOff x="920972" y="4869011"/>
            <a:chExt cx="5307566" cy="46499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920972" y="4869011"/>
              <a:ext cx="4464031" cy="464990"/>
            </a:xfrm>
            <a:prstGeom prst="rect">
              <a:avLst/>
            </a:prstGeom>
            <a:solidFill>
              <a:schemeClr val="bg1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http://redslide.blog.me</a:t>
              </a:r>
              <a:endParaRPr kumimoji="1" lang="ko-KR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5517553" y="4869011"/>
              <a:ext cx="710985" cy="464990"/>
            </a:xfrm>
            <a:prstGeom prst="rect">
              <a:avLst/>
            </a:prstGeom>
            <a:solidFill>
              <a:srgbClr val="30B007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검색</a:t>
              </a:r>
            </a:p>
          </p:txBody>
        </p:sp>
        <p:sp>
          <p:nvSpPr>
            <p:cNvPr id="18" name="이등변 삼각형 17"/>
            <p:cNvSpPr/>
            <p:nvPr/>
          </p:nvSpPr>
          <p:spPr bwMode="auto">
            <a:xfrm rot="10800000">
              <a:off x="5163676" y="5074919"/>
              <a:ext cx="82218" cy="53174"/>
            </a:xfrm>
            <a:prstGeom prst="triangle">
              <a:avLst/>
            </a:prstGeom>
            <a:solidFill>
              <a:srgbClr val="30B007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902962" y="6016612"/>
            <a:ext cx="61100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※ 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본 보고서는 본고딕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(Noto Sans CJK KR Bold)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으로 작성했습니다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.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336699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0"/>
          </a:spcBef>
          <a:defRPr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29776</TotalTime>
  <Words>43</Words>
  <Application>Microsoft Office PowerPoint</Application>
  <PresentationFormat>A4 용지(210x297mm)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HY견고딕</vt:lpstr>
      <vt:lpstr>Noto Sans CJK KR Bold</vt:lpstr>
      <vt:lpstr>굴림</vt:lpstr>
      <vt:lpstr>나눔고딕</vt:lpstr>
      <vt:lpstr>돋움</vt:lpstr>
      <vt:lpstr>맑은 고딕</vt:lpstr>
      <vt:lpstr>Arial</vt:lpstr>
      <vt:lpstr>Tahoma</vt:lpstr>
      <vt:lpstr>Wingdings</vt:lpstr>
      <vt:lpstr>11_Blank Presentation</vt:lpstr>
      <vt:lpstr>PowerPoint 프레젠테이션</vt:lpstr>
      <vt:lpstr>PowerPoint 프레젠테이션</vt:lpstr>
      <vt:lpstr>PowerPoint 프레젠테이션</vt:lpstr>
    </vt:vector>
  </TitlesOfParts>
  <Company>ssu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jp hong</cp:lastModifiedBy>
  <cp:revision>1451</cp:revision>
  <dcterms:created xsi:type="dcterms:W3CDTF">2007-01-06T01:43:12Z</dcterms:created>
  <dcterms:modified xsi:type="dcterms:W3CDTF">2014-12-11T11:14:42Z</dcterms:modified>
</cp:coreProperties>
</file>