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5"/>
  </p:notesMasterIdLst>
  <p:handoutMasterIdLst>
    <p:handoutMasterId r:id="rId6"/>
  </p:handoutMasterIdLst>
  <p:sldIdLst>
    <p:sldId id="1213" r:id="rId2"/>
    <p:sldId id="1212" r:id="rId3"/>
    <p:sldId id="661" r:id="rId4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822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형 14"/>
          <p:cNvSpPr/>
          <p:nvPr/>
        </p:nvSpPr>
        <p:spPr bwMode="auto">
          <a:xfrm rot="5400000">
            <a:off x="1180981" y="-2151000"/>
            <a:ext cx="7762499" cy="7762499"/>
          </a:xfrm>
          <a:prstGeom prst="pie">
            <a:avLst>
              <a:gd name="adj1" fmla="val 0"/>
              <a:gd name="adj2" fmla="val 539427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원형 13"/>
          <p:cNvSpPr/>
          <p:nvPr/>
        </p:nvSpPr>
        <p:spPr bwMode="auto">
          <a:xfrm rot="5400000">
            <a:off x="2407230" y="-924751"/>
            <a:ext cx="5310001" cy="5310001"/>
          </a:xfrm>
          <a:prstGeom prst="pie">
            <a:avLst>
              <a:gd name="adj1" fmla="val 0"/>
              <a:gd name="adj2" fmla="val 5394271"/>
            </a:avLst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1" name="원형 10"/>
          <p:cNvSpPr/>
          <p:nvPr/>
        </p:nvSpPr>
        <p:spPr bwMode="auto">
          <a:xfrm rot="5400000">
            <a:off x="3532230" y="200249"/>
            <a:ext cx="3060000" cy="3060000"/>
          </a:xfrm>
          <a:prstGeom prst="pie">
            <a:avLst>
              <a:gd name="adj1" fmla="val 0"/>
              <a:gd name="adj2" fmla="val 5394271"/>
            </a:avLst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924420" y="1737871"/>
            <a:ext cx="4140000" cy="414000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6" name="직선 연결선 5"/>
          <p:cNvCxnSpPr>
            <a:stCxn id="2" idx="0"/>
            <a:endCxn id="2" idx="2"/>
          </p:cNvCxnSpPr>
          <p:nvPr/>
        </p:nvCxnSpPr>
        <p:spPr bwMode="auto">
          <a:xfrm>
            <a:off x="2994420" y="1737871"/>
            <a:ext cx="0" cy="4140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stCxn id="2" idx="1"/>
            <a:endCxn id="2" idx="3"/>
          </p:cNvCxnSpPr>
          <p:nvPr/>
        </p:nvCxnSpPr>
        <p:spPr bwMode="auto">
          <a:xfrm>
            <a:off x="924420" y="3807871"/>
            <a:ext cx="4140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타원 11"/>
          <p:cNvSpPr/>
          <p:nvPr/>
        </p:nvSpPr>
        <p:spPr bwMode="auto">
          <a:xfrm>
            <a:off x="4246231" y="1996624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358731" y="2401624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520605" y="2299897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748876" y="2952397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983876" y="2997871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3295604" y="3875370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066646" y="3289351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070668" y="3323610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734419" y="4617870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243235" y="5353711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4510603" y="3987870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12645" y="1734138"/>
            <a:ext cx="3051846" cy="1327047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세부내용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312645" y="4604826"/>
            <a:ext cx="3051846" cy="1327047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세부내용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312645" y="3174138"/>
            <a:ext cx="3051846" cy="1327047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세부내용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88630" y="1734138"/>
            <a:ext cx="623677" cy="1327047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688630" y="4604826"/>
            <a:ext cx="623677" cy="132704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688630" y="3174138"/>
            <a:ext cx="623677" cy="1327047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7" name="꺾인 연결선 26"/>
          <p:cNvCxnSpPr>
            <a:endCxn id="13" idx="1"/>
          </p:cNvCxnSpPr>
          <p:nvPr/>
        </p:nvCxnSpPr>
        <p:spPr bwMode="auto">
          <a:xfrm flipV="1">
            <a:off x="5214938" y="2397662"/>
            <a:ext cx="473692" cy="8836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sp>
        <p:nvSpPr>
          <p:cNvPr id="40" name="AutoShape 137"/>
          <p:cNvSpPr>
            <a:spLocks/>
          </p:cNvSpPr>
          <p:nvPr/>
        </p:nvSpPr>
        <p:spPr bwMode="auto">
          <a:xfrm>
            <a:off x="5116331" y="1743251"/>
            <a:ext cx="96118" cy="1502869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solidFill>
                <a:sysClr val="windowText" lastClr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AutoShape 137"/>
          <p:cNvSpPr>
            <a:spLocks/>
          </p:cNvSpPr>
          <p:nvPr/>
        </p:nvSpPr>
        <p:spPr bwMode="auto">
          <a:xfrm>
            <a:off x="5113082" y="3288027"/>
            <a:ext cx="96118" cy="1087124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solidFill>
                <a:sysClr val="windowText" lastClr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AutoShape 137"/>
          <p:cNvSpPr>
            <a:spLocks/>
          </p:cNvSpPr>
          <p:nvPr/>
        </p:nvSpPr>
        <p:spPr bwMode="auto">
          <a:xfrm>
            <a:off x="5113950" y="4419326"/>
            <a:ext cx="96118" cy="1187724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solidFill>
                <a:sysClr val="windowText" lastClr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6" name="꺾인 연결선 45"/>
          <p:cNvCxnSpPr>
            <a:endCxn id="29" idx="1"/>
          </p:cNvCxnSpPr>
          <p:nvPr/>
        </p:nvCxnSpPr>
        <p:spPr bwMode="auto">
          <a:xfrm>
            <a:off x="5215366" y="3756592"/>
            <a:ext cx="473264" cy="8107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48" name="꺾인 연결선 47"/>
          <p:cNvCxnSpPr>
            <a:endCxn id="28" idx="1"/>
          </p:cNvCxnSpPr>
          <p:nvPr/>
        </p:nvCxnSpPr>
        <p:spPr bwMode="auto">
          <a:xfrm>
            <a:off x="5215152" y="5051313"/>
            <a:ext cx="473478" cy="21703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4556" y="163662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9784" y="590067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Low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31147" y="590067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3" name="직선 화살표 연결선 32"/>
          <p:cNvCxnSpPr>
            <a:stCxn id="55" idx="3"/>
            <a:endCxn id="56" idx="1"/>
          </p:cNvCxnSpPr>
          <p:nvPr/>
        </p:nvCxnSpPr>
        <p:spPr bwMode="auto">
          <a:xfrm>
            <a:off x="958946" y="6023786"/>
            <a:ext cx="3672201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58" name="직선 화살표 연결선 57"/>
          <p:cNvCxnSpPr>
            <a:stCxn id="55" idx="0"/>
            <a:endCxn id="31" idx="2"/>
          </p:cNvCxnSpPr>
          <p:nvPr/>
        </p:nvCxnSpPr>
        <p:spPr bwMode="auto">
          <a:xfrm flipV="1">
            <a:off x="734365" y="1882841"/>
            <a:ext cx="0" cy="401783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433000" y="5900675"/>
            <a:ext cx="112082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Social Concern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113474" y="3674869"/>
            <a:ext cx="121379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Impact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7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형 14"/>
          <p:cNvSpPr/>
          <p:nvPr/>
        </p:nvSpPr>
        <p:spPr bwMode="auto">
          <a:xfrm rot="5400000">
            <a:off x="1150501" y="-2151000"/>
            <a:ext cx="7762499" cy="7762499"/>
          </a:xfrm>
          <a:prstGeom prst="pie">
            <a:avLst>
              <a:gd name="adj1" fmla="val 0"/>
              <a:gd name="adj2" fmla="val 539427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원형 13"/>
          <p:cNvSpPr/>
          <p:nvPr/>
        </p:nvSpPr>
        <p:spPr bwMode="auto">
          <a:xfrm rot="5400000">
            <a:off x="2409051" y="-924750"/>
            <a:ext cx="5310001" cy="5310001"/>
          </a:xfrm>
          <a:prstGeom prst="pie">
            <a:avLst>
              <a:gd name="adj1" fmla="val 0"/>
              <a:gd name="adj2" fmla="val 5394271"/>
            </a:avLst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1" name="원형 10"/>
          <p:cNvSpPr/>
          <p:nvPr/>
        </p:nvSpPr>
        <p:spPr bwMode="auto">
          <a:xfrm rot="5400000">
            <a:off x="3534052" y="200251"/>
            <a:ext cx="3060000" cy="3060000"/>
          </a:xfrm>
          <a:prstGeom prst="pie">
            <a:avLst>
              <a:gd name="adj1" fmla="val 0"/>
              <a:gd name="adj2" fmla="val 5394271"/>
            </a:avLst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924052" y="1730251"/>
            <a:ext cx="4140000" cy="414000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6" name="직선 연결선 5"/>
          <p:cNvCxnSpPr>
            <a:stCxn id="2" idx="0"/>
            <a:endCxn id="2" idx="2"/>
          </p:cNvCxnSpPr>
          <p:nvPr/>
        </p:nvCxnSpPr>
        <p:spPr bwMode="auto">
          <a:xfrm>
            <a:off x="2994052" y="1730251"/>
            <a:ext cx="0" cy="4140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stCxn id="2" idx="1"/>
            <a:endCxn id="2" idx="3"/>
          </p:cNvCxnSpPr>
          <p:nvPr/>
        </p:nvCxnSpPr>
        <p:spPr bwMode="auto">
          <a:xfrm>
            <a:off x="924052" y="3800251"/>
            <a:ext cx="4140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타원 11"/>
          <p:cNvSpPr/>
          <p:nvPr/>
        </p:nvSpPr>
        <p:spPr bwMode="auto">
          <a:xfrm>
            <a:off x="4245863" y="1989004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358363" y="2394004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520237" y="2292277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748508" y="2944777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983508" y="2990251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3295236" y="3867750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066278" y="3281731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070300" y="3315990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734051" y="4610250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242867" y="5346091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4510235" y="3980250"/>
            <a:ext cx="225001" cy="225001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12645" y="1734138"/>
            <a:ext cx="3051846" cy="1327047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세부내용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312645" y="4604826"/>
            <a:ext cx="3051846" cy="1327047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세부내용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312645" y="3174138"/>
            <a:ext cx="3051846" cy="1327047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세부내용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88630" y="1734138"/>
            <a:ext cx="623677" cy="1327047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688630" y="4604826"/>
            <a:ext cx="623677" cy="132704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688630" y="3174138"/>
            <a:ext cx="623677" cy="1327047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9" name="직선 연결선 48"/>
          <p:cNvCxnSpPr/>
          <p:nvPr/>
        </p:nvCxnSpPr>
        <p:spPr bwMode="auto">
          <a:xfrm flipV="1">
            <a:off x="3549682" y="1511520"/>
            <a:ext cx="0" cy="180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3552962" y="1606283"/>
            <a:ext cx="1508931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stealth" w="med" len="med"/>
            <a:tailEnd type="stealth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072054" y="1506156"/>
            <a:ext cx="351626" cy="17485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9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9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순위</a:t>
            </a:r>
            <a:endParaRPr lang="ko-KR" altLang="en-US" sz="9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4" name="직선 연결선 53"/>
          <p:cNvCxnSpPr/>
          <p:nvPr/>
        </p:nvCxnSpPr>
        <p:spPr bwMode="auto">
          <a:xfrm flipV="1">
            <a:off x="2429720" y="1371600"/>
            <a:ext cx="0" cy="31455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화살표 연결선 56"/>
          <p:cNvCxnSpPr/>
          <p:nvPr/>
        </p:nvCxnSpPr>
        <p:spPr bwMode="auto">
          <a:xfrm>
            <a:off x="2433000" y="1449911"/>
            <a:ext cx="2628893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stealth" w="med" len="med"/>
            <a:tailEnd type="stealth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4074594" y="1353026"/>
            <a:ext cx="351626" cy="17485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9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9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순위</a:t>
            </a:r>
            <a:endParaRPr lang="ko-KR" altLang="en-US" sz="9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1151346" y="1233488"/>
            <a:ext cx="0" cy="48035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1166813" y="1293539"/>
            <a:ext cx="389508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stealth" w="med" len="med"/>
            <a:tailEnd type="stealth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4077874" y="1197565"/>
            <a:ext cx="351626" cy="17485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900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9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순위</a:t>
            </a:r>
            <a:endParaRPr lang="ko-KR" altLang="en-US" sz="9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 flipV="1">
            <a:off x="5061358" y="1219201"/>
            <a:ext cx="0" cy="48035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94556" y="163662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9784" y="590067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Low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31147" y="590067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74" name="직선 화살표 연결선 73"/>
          <p:cNvCxnSpPr>
            <a:stCxn id="72" idx="3"/>
            <a:endCxn id="73" idx="1"/>
          </p:cNvCxnSpPr>
          <p:nvPr/>
        </p:nvCxnSpPr>
        <p:spPr bwMode="auto">
          <a:xfrm>
            <a:off x="958946" y="6023786"/>
            <a:ext cx="3672201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75" name="직선 화살표 연결선 74"/>
          <p:cNvCxnSpPr>
            <a:stCxn id="72" idx="0"/>
            <a:endCxn id="71" idx="2"/>
          </p:cNvCxnSpPr>
          <p:nvPr/>
        </p:nvCxnSpPr>
        <p:spPr bwMode="auto">
          <a:xfrm flipV="1">
            <a:off x="734365" y="1882841"/>
            <a:ext cx="0" cy="401783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433000" y="5900675"/>
            <a:ext cx="112082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Social Concern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13474" y="3674869"/>
            <a:ext cx="121379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Impact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>
            <a:off x="2814637" y="1442315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995612" y="1635113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814637" y="4503067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79255" y="2529586"/>
            <a:ext cx="2547493" cy="6924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1300" i="1" smtClean="0">
                <a:ea typeface="맑은 고딕" pitchFamily="50" charset="-127"/>
                <a:cs typeface="Arial" pitchFamily="34" charset="0"/>
              </a:rPr>
              <a:t>홍장표 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dirty="0" smtClean="0">
                <a:ea typeface="맑은 고딕" pitchFamily="50" charset="-127"/>
                <a:cs typeface="Arial" pitchFamily="34" charset="0"/>
              </a:rPr>
              <a:t>e-mail </a:t>
            </a: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: redslide@naver.com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Blog : http</a:t>
            </a:r>
            <a:r>
              <a:rPr lang="en-US" altLang="ko-KR" sz="1300" i="1">
                <a:ea typeface="맑은 고딕" pitchFamily="50" charset="-127"/>
                <a:cs typeface="Arial" pitchFamily="34" charset="0"/>
              </a:rPr>
              <a:t>://redslide.blog.me/</a:t>
            </a:r>
            <a:endParaRPr lang="ko-KR" altLang="en-US" sz="1300" i="1" dirty="0"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4" y="3287932"/>
            <a:ext cx="971550" cy="9525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814637" y="4848208"/>
            <a:ext cx="4276725" cy="374679"/>
            <a:chOff x="920972" y="4869011"/>
            <a:chExt cx="5307566" cy="46499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28" name="이등변 삼각형 2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29838</TotalTime>
  <Words>92</Words>
  <Application>Microsoft Office PowerPoint</Application>
  <PresentationFormat>A4 용지(210x297mm)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1459</cp:revision>
  <dcterms:created xsi:type="dcterms:W3CDTF">2007-01-06T01:43:12Z</dcterms:created>
  <dcterms:modified xsi:type="dcterms:W3CDTF">2015-05-06T15:18:32Z</dcterms:modified>
</cp:coreProperties>
</file>