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7"/>
  </p:notesMasterIdLst>
  <p:handoutMasterIdLst>
    <p:handoutMasterId r:id="rId8"/>
  </p:handoutMasterIdLst>
  <p:sldIdLst>
    <p:sldId id="1219" r:id="rId2"/>
    <p:sldId id="1216" r:id="rId3"/>
    <p:sldId id="1217" r:id="rId4"/>
    <p:sldId id="1218" r:id="rId5"/>
    <p:sldId id="661" r:id="rId6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678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168" y="114"/>
      </p:cViewPr>
      <p:guideLst>
        <p:guide orient="horz" pos="678"/>
        <p:guide pos="5869"/>
        <p:guide pos="3093"/>
        <p:guide pos="326"/>
        <p:guide pos="1577"/>
        <p:guide orient="horz" pos="1534"/>
        <p:guide orient="horz" pos="2523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86110" y="1449000"/>
            <a:ext cx="540000" cy="19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86110" y="3609000"/>
            <a:ext cx="540000" cy="19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</a:t>
            </a:r>
            <a:endParaRPr lang="en-US" altLang="ko-KR" sz="140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술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126110" y="144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서유럽 주요국 차량 당 평균 주행거리 감소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15.4km(’00)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14.0km(’10)</a:t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프랑스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13.3km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(’00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12.7km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’10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26110" y="360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86110" y="144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준거 총보유비용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(TCO)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소유보다 필요 시 이용하는 이동 방식 확산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카셰어링 등 모빌리티 서비스 선호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86110" y="360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다운사이징 엔진 증가 추세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866110" y="1449000"/>
            <a:ext cx="540000" cy="19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</a:t>
            </a:r>
            <a:endParaRPr lang="en-US" altLang="ko-KR" sz="140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</a:t>
            </a:r>
            <a:endParaRPr lang="en-US" altLang="ko-KR" sz="140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8866110" y="3609000"/>
            <a:ext cx="540000" cy="19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</a:t>
            </a:r>
            <a:endParaRPr lang="en-US" altLang="ko-KR" sz="140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책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251405" y="371085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51405" y="432938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251405" y="4947911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8803" y="375726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내 게임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쇼핑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 검색 등 다양한 디지털 여가 활동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2249" y="4322001"/>
            <a:ext cx="2554198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지능형 교통인프라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(ITS)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도입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교통인프라 및 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통신 가능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교통 흐름 개선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예방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2104" y="502485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전 온라인 정보 검색 보편화</a:t>
            </a:r>
            <a:endParaRPr lang="en-US" altLang="ko-KR" sz="1000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디지털 콘셉트 판매 매장 도입 확대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91" y="3744289"/>
            <a:ext cx="1526219" cy="171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78" y="1973370"/>
            <a:ext cx="2842463" cy="73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10" y="2386605"/>
            <a:ext cx="1596837" cy="9369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45" y="2386605"/>
            <a:ext cx="1410365" cy="8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86110" y="1449000"/>
            <a:ext cx="540000" cy="1980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86110" y="3609000"/>
            <a:ext cx="540000" cy="1980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</a:t>
            </a:r>
            <a:endParaRPr lang="en-US" altLang="ko-KR" sz="140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술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126110" y="144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서유럽 주요국 차량 당 평균 주행거리 감소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15.4km(’00)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14.0km(’10)</a:t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프랑스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13.3km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(’00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12.7km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’10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26110" y="360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86110" y="144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준거 총보유비용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(TCO)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소유보다 필요 시 이용하는 이동 방식 확산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카셰어링 등 모빌리티 서비스 선호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86110" y="360900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다운사이징 엔진 증가 추세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866110" y="1449000"/>
            <a:ext cx="540000" cy="1980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</a:t>
            </a:r>
            <a:endParaRPr lang="en-US" altLang="ko-KR" sz="140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</a:t>
            </a:r>
            <a:endParaRPr lang="en-US" altLang="ko-KR" sz="140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8866110" y="3609000"/>
            <a:ext cx="540000" cy="1980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z="14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</a:t>
            </a:r>
            <a:endParaRPr lang="en-US" altLang="ko-KR" sz="140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4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책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251405" y="371085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51405" y="432938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251405" y="4947911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8803" y="375726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내 게임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쇼핑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 검색 등 다양한 디지털 여가 활동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2249" y="4322001"/>
            <a:ext cx="2554198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지능형 교통인프라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(ITS)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도입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교통인프라 및 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통신 가능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교통 흐름 개선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예방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2104" y="502485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전 온라인 정보 검색 보편화</a:t>
            </a:r>
            <a:endParaRPr lang="en-US" altLang="ko-KR" sz="1000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디지털 콘셉트 판매 매장 도입 확대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91" y="3744289"/>
            <a:ext cx="1526219" cy="171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78" y="1973370"/>
            <a:ext cx="2842463" cy="73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10" y="2386605"/>
            <a:ext cx="1596837" cy="9369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45" y="2386605"/>
            <a:ext cx="1410365" cy="8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1126110" y="138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서유럽 주요국 차량 당 평균 주행거리 감소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15.4km(’00)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14.0km(’10)</a:t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프랑스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13.3km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(’00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12.7km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’10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26110" y="376614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86110" y="138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준거 총보유비용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(TCO)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소유보다 필요 시 이용하는 이동 방식 확산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카셰어링 등 모빌리티 서비스 선호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86110" y="376614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다운사이징 엔진 증가 추세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51405" y="386799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51405" y="448652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251405" y="5105051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8803" y="391440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내 게임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쇼핑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 검색 등 다양한 디지털 여가 활동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2249" y="4479141"/>
            <a:ext cx="2554198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지능형 교통인프라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(ITS)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도입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교통인프라 및 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통신 가능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교통 흐름 개선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예방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2104" y="518199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전 온라인 정보 검색 보편화</a:t>
            </a:r>
            <a:endParaRPr lang="en-US" altLang="ko-KR" sz="1000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디지털 콘셉트 판매 매장 도입 확대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91" y="3901429"/>
            <a:ext cx="1526219" cy="171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78" y="1905180"/>
            <a:ext cx="2842463" cy="73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10" y="2318415"/>
            <a:ext cx="1596837" cy="9369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45" y="2318415"/>
            <a:ext cx="1410365" cy="81621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1126110" y="3479633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086109" y="3479633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정책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126110" y="108900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사회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86109" y="108900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소비자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6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 bwMode="auto">
          <a:xfrm>
            <a:off x="1126110" y="138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서유럽 주요국 차량 당 평균 주행거리 감소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영국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15.4km(’00)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14.0km(’10)</a:t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-[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프랑스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 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13.3km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(’00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12.7km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’10</a:t>
            </a:r>
            <a:r>
              <a:rPr lang="en-US" altLang="ko-KR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>
              <a:buFont typeface="Arial" panose="020B0604020202020204" pitchFamily="34" charset="0"/>
              <a:buChar char="•"/>
            </a:pPr>
            <a:endParaRPr kumimoji="1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26110" y="354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86110" y="138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준거 총보유비용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(TCO)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marR="0" indent="-85725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소유보다 필요 시 이용하는 이동 방식 확산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카셰어링 등 모빌리티 서비스 선호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086110" y="3540810"/>
            <a:ext cx="3780000" cy="198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다운사이징 엔진 증가 추세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251405" y="364266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51405" y="4261190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251405" y="4879721"/>
            <a:ext cx="946890" cy="54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spcBef>
                <a:spcPts val="0"/>
              </a:spcBef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인포테인먼트</a:t>
            </a:r>
            <a:endParaRPr lang="ko-KR" altLang="en-US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8803" y="368907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내 게임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쇼핑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 검색 등 다양한 디지털 여가 활동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42249" y="4253811"/>
            <a:ext cx="2554198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지능형 교통인프라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(ITS)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도입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교통인프라 및 차량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차량 통신 가능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→ 교통 흐름 개선</a:t>
            </a:r>
            <a:r>
              <a:rPr lang="en-US" altLang="ko-KR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예방 가능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2104" y="4956665"/>
            <a:ext cx="255419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전 온라인 정보 검색 보편화</a:t>
            </a:r>
            <a:endParaRPr lang="en-US" altLang="ko-KR" sz="1000" b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85725" indent="-85725" algn="l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000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디지털 콘셉트 판매 매장 도입 확대</a:t>
            </a:r>
            <a:endParaRPr lang="ko-KR" altLang="en-US" sz="1000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91" y="3676099"/>
            <a:ext cx="1526219" cy="171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78" y="1905180"/>
            <a:ext cx="2842463" cy="737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10" y="2318415"/>
            <a:ext cx="1596837" cy="9369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745" y="2318415"/>
            <a:ext cx="1410365" cy="81621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1126110" y="552038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기술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086109" y="552038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정책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126110" y="108900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사회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86109" y="1089000"/>
            <a:ext cx="3780000" cy="2861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소비자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9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29773</TotalTime>
  <Words>313</Words>
  <Application>Microsoft Office PowerPoint</Application>
  <PresentationFormat>A4 용지(210x297mm)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1449</cp:revision>
  <dcterms:created xsi:type="dcterms:W3CDTF">2007-01-06T01:43:12Z</dcterms:created>
  <dcterms:modified xsi:type="dcterms:W3CDTF">2014-11-23T03:43:26Z</dcterms:modified>
</cp:coreProperties>
</file>