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2" r:id="rId2"/>
    <p:sldId id="1215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>
        <p:scale>
          <a:sx n="125" d="100"/>
          <a:sy n="125" d="100"/>
        </p:scale>
        <p:origin x="210" y="126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953000" y="1629000"/>
            <a:ext cx="3343514" cy="185115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53000" y="3628919"/>
            <a:ext cx="3343514" cy="185115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53817" y="3628919"/>
            <a:ext cx="3343514" cy="185115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53817" y="1629000"/>
            <a:ext cx="3343514" cy="185115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968133" y="2696463"/>
            <a:ext cx="1812355" cy="1812353"/>
            <a:chOff x="4731571" y="2214707"/>
            <a:chExt cx="2580453" cy="2580451"/>
          </a:xfrm>
        </p:grpSpPr>
        <p:sp>
          <p:nvSpPr>
            <p:cNvPr id="73" name="타원 72"/>
            <p:cNvSpPr/>
            <p:nvPr/>
          </p:nvSpPr>
          <p:spPr>
            <a:xfrm>
              <a:off x="4731571" y="2214707"/>
              <a:ext cx="2580453" cy="25804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825308" y="2303542"/>
              <a:ext cx="2392978" cy="2402781"/>
              <a:chOff x="4632562" y="2098656"/>
              <a:chExt cx="2706142" cy="27172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726153" y="2203335"/>
                <a:ext cx="2528047" cy="2528047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4998939" y="2476119"/>
                <a:ext cx="1982480" cy="19824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1/2 액자 76"/>
              <p:cNvSpPr/>
              <p:nvPr/>
            </p:nvSpPr>
            <p:spPr>
              <a:xfrm rot="8100000">
                <a:off x="5570262" y="2098656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1/2 액자 77"/>
              <p:cNvSpPr/>
              <p:nvPr/>
            </p:nvSpPr>
            <p:spPr>
              <a:xfrm rot="13500000">
                <a:off x="6888224" y="2968607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1/2 액자 78"/>
              <p:cNvSpPr/>
              <p:nvPr/>
            </p:nvSpPr>
            <p:spPr>
              <a:xfrm rot="18900000">
                <a:off x="5942738" y="4365404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1/2 액자 79"/>
              <p:cNvSpPr/>
              <p:nvPr/>
            </p:nvSpPr>
            <p:spPr>
              <a:xfrm rot="2700000">
                <a:off x="4632562" y="3434959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823425" y="2049960"/>
            <a:ext cx="25590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[PJT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발굴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D+, IMS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통한 전직원 참여로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내 수익향상 가능성이 큰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76856" y="2049960"/>
            <a:ext cx="29458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[PJT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수행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수행 전문인력 운영과 통합 방법론 활용으로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 몰입도 제고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23425" y="4156597"/>
            <a:ext cx="25590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성과보상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획기적 성과 창출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대한 철저한 검증과 파격적 보상제도 마련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76856" y="4156597"/>
            <a:ext cx="29458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[PJT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적용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 적용 및 지속유지를 위한 주기적 실적관리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(KPI,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재무성과 등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1570483" y="1758683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7906121" y="1758683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7906121" y="5086541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1570483" y="5086541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7339" y="3388890"/>
            <a:ext cx="97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20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PWS</a:t>
            </a:r>
            <a:endParaRPr lang="ko-KR" altLang="en-US" sz="2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953000" y="1629000"/>
            <a:ext cx="3343514" cy="1851151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53000" y="3628919"/>
            <a:ext cx="3343514" cy="1851151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53817" y="3628919"/>
            <a:ext cx="3343514" cy="1851151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53817" y="1629000"/>
            <a:ext cx="3343514" cy="1851151"/>
          </a:xfrm>
          <a:prstGeom prst="rect">
            <a:avLst/>
          </a:prstGeom>
          <a:pattFill prst="wdDnDiag">
            <a:fgClr>
              <a:sysClr val="window" lastClr="FFFFFF">
                <a:lumMod val="85000"/>
              </a:sysClr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968133" y="2696463"/>
            <a:ext cx="1812355" cy="1812353"/>
            <a:chOff x="4731571" y="2214707"/>
            <a:chExt cx="2580453" cy="2580451"/>
          </a:xfrm>
        </p:grpSpPr>
        <p:sp>
          <p:nvSpPr>
            <p:cNvPr id="73" name="타원 72"/>
            <p:cNvSpPr/>
            <p:nvPr/>
          </p:nvSpPr>
          <p:spPr>
            <a:xfrm>
              <a:off x="4731571" y="2214707"/>
              <a:ext cx="2580453" cy="25804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825308" y="2303542"/>
              <a:ext cx="2392978" cy="2402781"/>
              <a:chOff x="4632562" y="2098656"/>
              <a:chExt cx="2706142" cy="271722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726153" y="2203335"/>
                <a:ext cx="2528047" cy="2528047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4998939" y="2476119"/>
                <a:ext cx="1982480" cy="19824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1/2 액자 76"/>
              <p:cNvSpPr/>
              <p:nvPr/>
            </p:nvSpPr>
            <p:spPr>
              <a:xfrm rot="8100000">
                <a:off x="5570262" y="2098656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1/2 액자 77"/>
              <p:cNvSpPr/>
              <p:nvPr/>
            </p:nvSpPr>
            <p:spPr>
              <a:xfrm rot="13500000">
                <a:off x="6888224" y="2968607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1/2 액자 78"/>
              <p:cNvSpPr/>
              <p:nvPr/>
            </p:nvSpPr>
            <p:spPr>
              <a:xfrm rot="18900000">
                <a:off x="5942738" y="4365404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1/2 액자 79"/>
              <p:cNvSpPr/>
              <p:nvPr/>
            </p:nvSpPr>
            <p:spPr>
              <a:xfrm rot="2700000">
                <a:off x="4632562" y="3434959"/>
                <a:ext cx="450480" cy="450480"/>
              </a:xfrm>
              <a:prstGeom prst="halfFrame">
                <a:avLst>
                  <a:gd name="adj1" fmla="val 11111"/>
                  <a:gd name="adj2" fmla="val 12393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823425" y="2049960"/>
            <a:ext cx="25590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[PJT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발굴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D+, IMS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통한 전직원 참여로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년 내 수익향상 가능성이 큰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6856" y="2049960"/>
            <a:ext cx="29458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[PJT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수행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수행 전문인력 운영과 통합 방법론 활용으로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 몰입도 제고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3425" y="4156597"/>
            <a:ext cx="25590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성과보상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획기적 성과 창출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대한 철저한 검증과 파격적 보상제도 마련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6856" y="4156597"/>
            <a:ext cx="29458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[PJT</a:t>
            </a:r>
            <a:r>
              <a:rPr lang="ko-KR" altLang="en-US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적용</a:t>
            </a:r>
            <a:r>
              <a:rPr lang="en-US" altLang="ko-KR" sz="15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  <a:p>
            <a:pPr latinLnBrk="0">
              <a:spcBef>
                <a:spcPts val="0"/>
              </a:spcBef>
            </a:pPr>
            <a:endParaRPr lang="en-US" altLang="ko-KR" b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atinLnBrk="0"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PJT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성과 적용 및 지속유지를 위한 주기적 실적관리 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(KPI, </a:t>
            </a: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재무성과 등</a:t>
            </a: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570483" y="1758683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1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906121" y="1758683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2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7906121" y="5086541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3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570483" y="5086541"/>
            <a:ext cx="251153" cy="251153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ea typeface="돋움" pitchFamily="50" charset="-127"/>
              </a:rPr>
              <a:t>4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7339" y="3388890"/>
            <a:ext cx="97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Bef>
                <a:spcPts val="0"/>
              </a:spcBef>
            </a:pPr>
            <a:r>
              <a:rPr lang="en-US" altLang="ko-KR" sz="2000" b="0" smtClean="0">
                <a:solidFill>
                  <a:schemeClr val="bg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PWS</a:t>
            </a:r>
            <a:endParaRPr lang="ko-KR" altLang="en-US" sz="2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4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sp>
        <p:nvSpPr>
          <p:cNvPr id="20" name="Line 2"/>
          <p:cNvSpPr>
            <a:spLocks noChangeShapeType="1"/>
          </p:cNvSpPr>
          <p:nvPr/>
        </p:nvSpPr>
        <p:spPr bwMode="auto">
          <a:xfrm>
            <a:off x="2814637" y="1442315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995612" y="1635113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814637" y="4503067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79255" y="2529586"/>
            <a:ext cx="2547493" cy="6924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pitchFamily="34" charset="0"/>
                <a:ea typeface="돋움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1300" i="1" smtClean="0">
                <a:ea typeface="맑은 고딕" pitchFamily="50" charset="-127"/>
                <a:cs typeface="Arial" pitchFamily="34" charset="0"/>
              </a:rPr>
              <a:t>홍장표 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dirty="0" smtClean="0">
                <a:ea typeface="맑은 고딕" pitchFamily="50" charset="-127"/>
                <a:cs typeface="Arial" pitchFamily="34" charset="0"/>
              </a:rPr>
              <a:t>e-mail </a:t>
            </a: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: redslide@naver.com</a:t>
            </a:r>
            <a:endParaRPr lang="en-US" altLang="ko-KR" sz="1300" i="1" dirty="0" smtClean="0">
              <a:ea typeface="맑은 고딕" pitchFamily="50" charset="-127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altLang="ko-KR" sz="1300" i="1" smtClean="0">
                <a:ea typeface="맑은 고딕" pitchFamily="50" charset="-127"/>
                <a:cs typeface="Arial" pitchFamily="34" charset="0"/>
              </a:rPr>
              <a:t>Blog : http</a:t>
            </a:r>
            <a:r>
              <a:rPr lang="en-US" altLang="ko-KR" sz="1300" i="1">
                <a:ea typeface="맑은 고딕" pitchFamily="50" charset="-127"/>
                <a:cs typeface="Arial" pitchFamily="34" charset="0"/>
              </a:rPr>
              <a:t>://redslide.blog.me/</a:t>
            </a:r>
            <a:endParaRPr lang="ko-KR" altLang="en-US" sz="1300" i="1" dirty="0"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287932"/>
            <a:ext cx="971550" cy="9525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814637" y="4848208"/>
            <a:ext cx="4276725" cy="374679"/>
            <a:chOff x="920972" y="4869011"/>
            <a:chExt cx="5307566" cy="46499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28" name="이등변 삼각형 2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29800</TotalTime>
  <Words>174</Words>
  <Application>Microsoft Office PowerPoint</Application>
  <PresentationFormat>A4 용지(210x297mm)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1454</cp:revision>
  <dcterms:created xsi:type="dcterms:W3CDTF">2007-01-06T01:43:12Z</dcterms:created>
  <dcterms:modified xsi:type="dcterms:W3CDTF">2015-05-01T01:25:07Z</dcterms:modified>
</cp:coreProperties>
</file>