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7"/>
  </p:notesMasterIdLst>
  <p:handoutMasterIdLst>
    <p:handoutMasterId r:id="rId8"/>
  </p:handoutMasterIdLst>
  <p:sldIdLst>
    <p:sldId id="1212" r:id="rId2"/>
    <p:sldId id="1213" r:id="rId3"/>
    <p:sldId id="1215" r:id="rId4"/>
    <p:sldId id="1214" r:id="rId5"/>
    <p:sldId id="661" r:id="rId6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240" y="96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28045"/>
              </p:ext>
            </p:extLst>
          </p:nvPr>
        </p:nvGraphicFramePr>
        <p:xfrm>
          <a:off x="834945" y="1040355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5015"/>
              </p:ext>
            </p:extLst>
          </p:nvPr>
        </p:nvGraphicFramePr>
        <p:xfrm>
          <a:off x="834945" y="2775957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66298"/>
              </p:ext>
            </p:extLst>
          </p:nvPr>
        </p:nvGraphicFramePr>
        <p:xfrm>
          <a:off x="834945" y="4511560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41209"/>
              </p:ext>
            </p:extLst>
          </p:nvPr>
        </p:nvGraphicFramePr>
        <p:xfrm>
          <a:off x="834945" y="1040355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38006"/>
              </p:ext>
            </p:extLst>
          </p:nvPr>
        </p:nvGraphicFramePr>
        <p:xfrm>
          <a:off x="834945" y="2775957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4276"/>
              </p:ext>
            </p:extLst>
          </p:nvPr>
        </p:nvGraphicFramePr>
        <p:xfrm>
          <a:off x="834945" y="4511560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71070"/>
              </p:ext>
            </p:extLst>
          </p:nvPr>
        </p:nvGraphicFramePr>
        <p:xfrm>
          <a:off x="834945" y="1040355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52006"/>
              </p:ext>
            </p:extLst>
          </p:nvPr>
        </p:nvGraphicFramePr>
        <p:xfrm>
          <a:off x="834945" y="2775957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9077"/>
              </p:ext>
            </p:extLst>
          </p:nvPr>
        </p:nvGraphicFramePr>
        <p:xfrm>
          <a:off x="834945" y="4511560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64569"/>
              </p:ext>
            </p:extLst>
          </p:nvPr>
        </p:nvGraphicFramePr>
        <p:xfrm>
          <a:off x="834945" y="1040355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57698"/>
              </p:ext>
            </p:extLst>
          </p:nvPr>
        </p:nvGraphicFramePr>
        <p:xfrm>
          <a:off x="834945" y="2775957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3434"/>
              </p:ext>
            </p:extLst>
          </p:nvPr>
        </p:nvGraphicFramePr>
        <p:xfrm>
          <a:off x="834945" y="4511560"/>
          <a:ext cx="828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8"/>
                <a:gridCol w="67013"/>
                <a:gridCol w="6339419"/>
              </a:tblGrid>
              <a:tr h="1121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OUR VALUES</a:t>
                      </a:r>
                    </a:p>
                    <a:p>
                      <a:pPr algn="ctr" latinLnBrk="1"/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변화를</a:t>
                      </a:r>
                      <a:endParaRPr lang="en-US" altLang="ko-KR" sz="1200" smtClean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핵심가치로 삼고 있습니다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Chance]</a:t>
                      </a:r>
                    </a:p>
                    <a:p>
                      <a:pPr algn="l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미래는 기회를 잘 파악하고 포착하는 자의 것입니다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기회는 시장이나 고객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기업환경 등의 변화를 신속히 파악하여 미래의 기회를 인지하고 포착하기 위해 항상 준비한 사람만이 잡을 수 있습니다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도전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Challenge]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미래는 실패의 두려움에 맞서 도전할 때 얻을 수 있습니다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적극적인 생각과 진취적인 행동으로 문제를 해결하고 어려움을 극복해 나갈 때 새로운 미래가 시작됩니다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[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Change]</a:t>
                      </a:r>
                    </a:p>
                    <a:p>
                      <a:pPr algn="l" latinLnBrk="1"/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변화를 통한 혁신은 성장을 위한 필수 요소입니다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우리는 같은 목적을 달성하기 위해 끊임없이 변화하여 미래를 위해 함께 성장해 갑니다</a:t>
                      </a:r>
                      <a:r>
                        <a:rPr lang="en-US" altLang="ko-KR" sz="1000" b="1" kern="1200" smtClean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.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29742</TotalTime>
  <Words>1195</Words>
  <Application>Microsoft Office PowerPoint</Application>
  <PresentationFormat>A4 용지(210x297mm)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1445</cp:revision>
  <dcterms:created xsi:type="dcterms:W3CDTF">2007-01-06T01:43:12Z</dcterms:created>
  <dcterms:modified xsi:type="dcterms:W3CDTF">2014-11-20T03:04:22Z</dcterms:modified>
</cp:coreProperties>
</file>