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12" r:id="rId2"/>
    <p:sldId id="1213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984" y="96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71286"/>
              </p:ext>
            </p:extLst>
          </p:nvPr>
        </p:nvGraphicFramePr>
        <p:xfrm>
          <a:off x="1769000" y="1753189"/>
          <a:ext cx="66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00"/>
                <a:gridCol w="5822000"/>
              </a:tblGrid>
              <a:tr h="14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200" baseline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1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지속가능경영 이슈확인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89818"/>
              </p:ext>
            </p:extLst>
          </p:nvPr>
        </p:nvGraphicFramePr>
        <p:xfrm>
          <a:off x="1769000" y="2895596"/>
          <a:ext cx="66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00"/>
                <a:gridCol w="5822000"/>
              </a:tblGrid>
              <a:tr h="14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200" baseline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2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이슈의 관심도 평가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49763"/>
              </p:ext>
            </p:extLst>
          </p:nvPr>
        </p:nvGraphicFramePr>
        <p:xfrm>
          <a:off x="1769000" y="4038003"/>
          <a:ext cx="66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00"/>
                <a:gridCol w="5822000"/>
              </a:tblGrid>
              <a:tr h="14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200" baseline="0" smtClean="0">
                          <a:solidFill>
                            <a:schemeClr val="bg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3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핵심이슈 도출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4835" y="2072633"/>
            <a:ext cx="57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국내외 지속가능경영 표준과 국내외 동종업계 벤치마킹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 활동 및 이슈 분석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),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지속가능경영 전문가 제언 등의 분석을 통하여 지속가능경영 주요 이슈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24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개를 확인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2890" y="3223653"/>
            <a:ext cx="57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외부 관심도 평가 및 비즈니스 중요도 분석 실시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2890" y="4398003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지속가능경영 이슈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Pool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구성하고 이해관계자 의견수렴과 종합분석결과를 바탕으로 외부 관심도 및 비즈니스 중요도를 매트릭스화하여 핵심이슈를 선정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지속가능경영 핵심이슈에 대한 지속가능경영 활동과 성과를 보고서에 중점적으로 담아 공개하였고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핵심이슈외의 이슈에 대해서도 지속적인 모니터링 및 관리를 실시할 예정임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78892"/>
              </p:ext>
            </p:extLst>
          </p:nvPr>
        </p:nvGraphicFramePr>
        <p:xfrm>
          <a:off x="1769000" y="1753189"/>
          <a:ext cx="6604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00"/>
                <a:gridCol w="5822000"/>
              </a:tblGrid>
              <a:tr h="14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400" i="0" baseline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1</a:t>
                      </a:r>
                      <a:endParaRPr lang="ko-KR" altLang="en-US" sz="1400" i="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지속가능경영 이슈확인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59459"/>
              </p:ext>
            </p:extLst>
          </p:nvPr>
        </p:nvGraphicFramePr>
        <p:xfrm>
          <a:off x="1769000" y="2895596"/>
          <a:ext cx="6604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00"/>
                <a:gridCol w="5822000"/>
              </a:tblGrid>
              <a:tr h="14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400" i="0" baseline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2</a:t>
                      </a:r>
                      <a:endParaRPr lang="ko-KR" altLang="en-US" sz="1400" i="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이슈의 관심도 평가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6303"/>
              </p:ext>
            </p:extLst>
          </p:nvPr>
        </p:nvGraphicFramePr>
        <p:xfrm>
          <a:off x="1769000" y="4038003"/>
          <a:ext cx="6604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00"/>
                <a:gridCol w="5822000"/>
              </a:tblGrid>
              <a:tr h="149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400" baseline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3</a:t>
                      </a:r>
                      <a:endParaRPr lang="ko-KR" altLang="en-US" sz="14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핵심이슈 도출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4835" y="2072633"/>
            <a:ext cx="57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국내외 지속가능경영 표준과 국내외 동종업계 벤치마킹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 활동 및 이슈 분석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),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지속가능경영 전문가 제언 등의 분석을 통하여 지속가능경영 주요 이슈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24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개를 확인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2890" y="3223653"/>
            <a:ext cx="57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외부 관심도 평가 및 비즈니스 중요도 분석 실시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2890" y="4398003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지속가능경영 이슈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Pool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구성하고 이해관계자 의견수렴과 종합분석결과를 바탕으로 외부 관심도 및 비즈니스 중요도를 매트릭스화하여 핵심이슈를 선정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지속가능경영 핵심이슈에 대한 지속가능경영 활동과 성과를 보고서에 중점적으로 담아 공개하였고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핵심이슈외의 이슈에 대해서도 지속적인 모니터링 및 관리를 실시할 예정임</a:t>
            </a:r>
            <a:endParaRPr lang="en-US" altLang="ko-KR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9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29742</TotalTime>
  <Words>197</Words>
  <Application>Microsoft Office PowerPoint</Application>
  <PresentationFormat>A4 용지(210x297mm)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1445</cp:revision>
  <dcterms:created xsi:type="dcterms:W3CDTF">2007-01-06T01:43:12Z</dcterms:created>
  <dcterms:modified xsi:type="dcterms:W3CDTF">2014-11-20T04:22:14Z</dcterms:modified>
</cp:coreProperties>
</file>