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6"/>
  </p:notesMasterIdLst>
  <p:handoutMasterIdLst>
    <p:handoutMasterId r:id="rId7"/>
  </p:handoutMasterIdLst>
  <p:sldIdLst>
    <p:sldId id="1216" r:id="rId2"/>
    <p:sldId id="1214" r:id="rId3"/>
    <p:sldId id="1215" r:id="rId4"/>
    <p:sldId id="661" r:id="rId5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62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오각형 44"/>
          <p:cNvSpPr/>
          <p:nvPr/>
        </p:nvSpPr>
        <p:spPr bwMode="auto">
          <a:xfrm>
            <a:off x="7113000" y="2169000"/>
            <a:ext cx="1980000" cy="900000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자재사용에 따른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환경부하 최소하 유도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오각형 43"/>
          <p:cNvSpPr/>
          <p:nvPr/>
        </p:nvSpPr>
        <p:spPr bwMode="auto">
          <a:xfrm>
            <a:off x="5032664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친환경구매 실적 모니터링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오각형 42"/>
          <p:cNvSpPr/>
          <p:nvPr/>
        </p:nvSpPr>
        <p:spPr bwMode="auto">
          <a:xfrm>
            <a:off x="2952328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 청구 및 발주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오각형 1"/>
          <p:cNvSpPr/>
          <p:nvPr/>
        </p:nvSpPr>
        <p:spPr bwMode="auto">
          <a:xfrm>
            <a:off x="871992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</a:t>
            </a:r>
            <a:r>
              <a:rPr kumimoji="1" lang="en-US" altLang="ko-KR" sz="1200" b="1" i="0" u="none" strike="noStrike" cap="none" normalizeH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200" b="1" i="0" u="none" strike="noStrike" cap="none" normalizeH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친환경성 평가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1992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 친환경성을 유해성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법규 저촉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사용량의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가지 기준에 따라 평가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952328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친환경구매시스템을 통해 구매대상 제품의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HEGS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 입력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032664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현장별 모니터링 실시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113000" y="3137580"/>
            <a:ext cx="1980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친환경제품 사용 유도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5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오각형 44"/>
          <p:cNvSpPr/>
          <p:nvPr/>
        </p:nvSpPr>
        <p:spPr bwMode="auto">
          <a:xfrm>
            <a:off x="7113000" y="2169000"/>
            <a:ext cx="1980000" cy="900000"/>
          </a:xfrm>
          <a:prstGeom prst="homePlate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자재사용에 따른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환경부하 최소하 유도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오각형 43"/>
          <p:cNvSpPr/>
          <p:nvPr/>
        </p:nvSpPr>
        <p:spPr bwMode="auto">
          <a:xfrm>
            <a:off x="5032664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친환경구매 실적 모니터링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오각형 42"/>
          <p:cNvSpPr/>
          <p:nvPr/>
        </p:nvSpPr>
        <p:spPr bwMode="auto">
          <a:xfrm>
            <a:off x="2952328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 청구 및 발주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오각형 1"/>
          <p:cNvSpPr/>
          <p:nvPr/>
        </p:nvSpPr>
        <p:spPr bwMode="auto">
          <a:xfrm>
            <a:off x="871992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</a:t>
            </a:r>
            <a:r>
              <a:rPr kumimoji="1" lang="en-US" altLang="ko-KR" sz="1200" b="1" i="0" u="none" strike="noStrike" cap="none" normalizeH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200" b="1" i="0" u="none" strike="noStrike" cap="none" normalizeH="0" smtClean="0">
                <a:ln>
                  <a:noFill/>
                </a:ln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친환경성 평가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1992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 친환경성을 유해성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법규 저촉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사용량의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가지 기준에 따라 평가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952328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친환경구매시스템을 통해 구매대상 제품의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HEGS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 입력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032664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현장별 모니터링 실시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113000" y="3137580"/>
            <a:ext cx="1980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친환경제품 사용 유도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오각형 44"/>
          <p:cNvSpPr/>
          <p:nvPr/>
        </p:nvSpPr>
        <p:spPr bwMode="auto">
          <a:xfrm>
            <a:off x="7113000" y="2169000"/>
            <a:ext cx="1980000" cy="900000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자재사용에 따른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환경부하 최소하 유도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오각형 43"/>
          <p:cNvSpPr/>
          <p:nvPr/>
        </p:nvSpPr>
        <p:spPr bwMode="auto">
          <a:xfrm>
            <a:off x="5032664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bg1">
              <a:lumMod val="5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친환경구매 실적 모니터링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오각형 42"/>
          <p:cNvSpPr/>
          <p:nvPr/>
        </p:nvSpPr>
        <p:spPr bwMode="auto">
          <a:xfrm>
            <a:off x="2952328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bg1">
              <a:lumMod val="5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 청구 및 발주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오각형 1"/>
          <p:cNvSpPr/>
          <p:nvPr/>
        </p:nvSpPr>
        <p:spPr bwMode="auto">
          <a:xfrm>
            <a:off x="871992" y="2169000"/>
            <a:ext cx="2180238" cy="900000"/>
          </a:xfrm>
          <a:prstGeom prst="homePlate">
            <a:avLst>
              <a:gd name="adj" fmla="val 19957"/>
            </a:avLst>
          </a:prstGeom>
          <a:solidFill>
            <a:schemeClr val="bg1">
              <a:lumMod val="5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</a:t>
            </a:r>
            <a:r>
              <a:rPr kumimoji="1" lang="en-US" altLang="ko-KR" sz="1200" b="1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200" b="1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친환경성 평가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1992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자재 친환경성을 유해성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법규 저촉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사용량의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가지 기준에 따라 평가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952328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친환경구매시스템을 통해 구매대상 제품의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HEGS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 입력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032664" y="3137580"/>
            <a:ext cx="2016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현장별 모니터링 실시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113000" y="3137580"/>
            <a:ext cx="1980000" cy="19800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친환경제품 사용 유도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2814637" y="1442315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95612" y="1635113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814637" y="4503067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9255" y="2529586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287932"/>
            <a:ext cx="971550" cy="9525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814637" y="4848208"/>
            <a:ext cx="4276725" cy="374679"/>
            <a:chOff x="920972" y="4869011"/>
            <a:chExt cx="5307566" cy="46499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28" name="이등변 삼각형 2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29803</TotalTime>
  <Words>182</Words>
  <Application>Microsoft Office PowerPoint</Application>
  <PresentationFormat>A4 용지(210x297mm)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1455</cp:revision>
  <dcterms:created xsi:type="dcterms:W3CDTF">2007-01-06T01:43:12Z</dcterms:created>
  <dcterms:modified xsi:type="dcterms:W3CDTF">2015-05-03T05:53:45Z</dcterms:modified>
</cp:coreProperties>
</file>