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51206400" cy="51206400"/>
  <p:notesSz cx="6858000" cy="9144000"/>
  <p:defaultTextStyle>
    <a:defPPr>
      <a:defRPr lang="ko-KR"/>
    </a:defPPr>
    <a:lvl1pPr marL="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1pPr>
    <a:lvl2pPr marL="292608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2pPr>
    <a:lvl3pPr marL="585216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3pPr>
    <a:lvl4pPr marL="877824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4pPr>
    <a:lvl5pPr marL="1170432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5pPr>
    <a:lvl6pPr marL="1463040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6pPr>
    <a:lvl7pPr marL="1755648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7pPr>
    <a:lvl8pPr marL="2048256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8pPr>
    <a:lvl9pPr marL="2340864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" d="100"/>
          <a:sy n="11" d="100"/>
        </p:scale>
        <p:origin x="1358" y="101"/>
      </p:cViewPr>
      <p:guideLst>
        <p:guide orient="horz" pos="1612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40480" y="15907179"/>
            <a:ext cx="43525440" cy="109761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80960" y="29016960"/>
            <a:ext cx="358444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124640" y="2050642"/>
            <a:ext cx="11521440" cy="4369138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60320" y="2050642"/>
            <a:ext cx="33710880" cy="4369138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3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4953" y="32904857"/>
            <a:ext cx="43525440" cy="10170162"/>
          </a:xfrm>
        </p:spPr>
        <p:txBody>
          <a:bodyPr anchor="t"/>
          <a:lstStyle>
            <a:lvl1pPr algn="l">
              <a:defRPr sz="2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44953" y="21703467"/>
            <a:ext cx="43525440" cy="11201394"/>
          </a:xfrm>
        </p:spPr>
        <p:txBody>
          <a:bodyPr anchor="b"/>
          <a:lstStyle>
            <a:lvl1pPr marL="0" indent="0">
              <a:buNone/>
              <a:defRPr sz="12800">
                <a:solidFill>
                  <a:schemeClr val="tx1">
                    <a:tint val="75000"/>
                  </a:schemeClr>
                </a:solidFill>
              </a:defRPr>
            </a:lvl1pPr>
            <a:lvl2pPr marL="2926080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2pPr>
            <a:lvl3pPr marL="585216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3pPr>
            <a:lvl4pPr marL="87782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4pPr>
            <a:lvl5pPr marL="1170432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5pPr>
            <a:lvl6pPr marL="14630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6pPr>
            <a:lvl7pPr marL="1755648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7pPr>
            <a:lvl8pPr marL="2048256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8pPr>
            <a:lvl9pPr marL="23408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1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60320" y="11948171"/>
            <a:ext cx="22616160" cy="33793856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029920" y="11948171"/>
            <a:ext cx="22616160" cy="33793856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9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60324" y="11462180"/>
            <a:ext cx="22625053" cy="4776889"/>
          </a:xfrm>
        </p:spPr>
        <p:txBody>
          <a:bodyPr anchor="b"/>
          <a:lstStyle>
            <a:lvl1pPr marL="0" indent="0">
              <a:buNone/>
              <a:defRPr sz="15400" b="1"/>
            </a:lvl1pPr>
            <a:lvl2pPr marL="2926080" indent="0">
              <a:buNone/>
              <a:defRPr sz="12800" b="1"/>
            </a:lvl2pPr>
            <a:lvl3pPr marL="5852160" indent="0">
              <a:buNone/>
              <a:defRPr sz="11500" b="1"/>
            </a:lvl3pPr>
            <a:lvl4pPr marL="8778240" indent="0">
              <a:buNone/>
              <a:defRPr sz="10200" b="1"/>
            </a:lvl4pPr>
            <a:lvl5pPr marL="11704320" indent="0">
              <a:buNone/>
              <a:defRPr sz="10200" b="1"/>
            </a:lvl5pPr>
            <a:lvl6pPr marL="14630400" indent="0">
              <a:buNone/>
              <a:defRPr sz="10200" b="1"/>
            </a:lvl6pPr>
            <a:lvl7pPr marL="17556480" indent="0">
              <a:buNone/>
              <a:defRPr sz="10200" b="1"/>
            </a:lvl7pPr>
            <a:lvl8pPr marL="20482560" indent="0">
              <a:buNone/>
              <a:defRPr sz="10200" b="1"/>
            </a:lvl8pPr>
            <a:lvl9pPr marL="23408640" indent="0">
              <a:buNone/>
              <a:defRPr sz="10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60324" y="16239068"/>
            <a:ext cx="22625053" cy="29502948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6012143" y="11462180"/>
            <a:ext cx="22633940" cy="4776889"/>
          </a:xfrm>
        </p:spPr>
        <p:txBody>
          <a:bodyPr anchor="b"/>
          <a:lstStyle>
            <a:lvl1pPr marL="0" indent="0">
              <a:buNone/>
              <a:defRPr sz="15400" b="1"/>
            </a:lvl1pPr>
            <a:lvl2pPr marL="2926080" indent="0">
              <a:buNone/>
              <a:defRPr sz="12800" b="1"/>
            </a:lvl2pPr>
            <a:lvl3pPr marL="5852160" indent="0">
              <a:buNone/>
              <a:defRPr sz="11500" b="1"/>
            </a:lvl3pPr>
            <a:lvl4pPr marL="8778240" indent="0">
              <a:buNone/>
              <a:defRPr sz="10200" b="1"/>
            </a:lvl4pPr>
            <a:lvl5pPr marL="11704320" indent="0">
              <a:buNone/>
              <a:defRPr sz="10200" b="1"/>
            </a:lvl5pPr>
            <a:lvl6pPr marL="14630400" indent="0">
              <a:buNone/>
              <a:defRPr sz="10200" b="1"/>
            </a:lvl6pPr>
            <a:lvl7pPr marL="17556480" indent="0">
              <a:buNone/>
              <a:defRPr sz="10200" b="1"/>
            </a:lvl7pPr>
            <a:lvl8pPr marL="20482560" indent="0">
              <a:buNone/>
              <a:defRPr sz="10200" b="1"/>
            </a:lvl8pPr>
            <a:lvl9pPr marL="23408640" indent="0">
              <a:buNone/>
              <a:defRPr sz="10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012143" y="16239068"/>
            <a:ext cx="22633940" cy="29502948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7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4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4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7" y="2038773"/>
            <a:ext cx="16846553" cy="8676644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20280" y="2038781"/>
            <a:ext cx="28625800" cy="43703246"/>
          </a:xfrm>
        </p:spPr>
        <p:txBody>
          <a:bodyPr/>
          <a:lstStyle>
            <a:lvl1pPr>
              <a:defRPr sz="20500"/>
            </a:lvl1pPr>
            <a:lvl2pPr>
              <a:defRPr sz="17900"/>
            </a:lvl2pPr>
            <a:lvl3pPr>
              <a:defRPr sz="15400"/>
            </a:lvl3pPr>
            <a:lvl4pPr>
              <a:defRPr sz="12800"/>
            </a:lvl4pPr>
            <a:lvl5pPr>
              <a:defRPr sz="12800"/>
            </a:lvl5pPr>
            <a:lvl6pPr>
              <a:defRPr sz="12800"/>
            </a:lvl6pPr>
            <a:lvl7pPr>
              <a:defRPr sz="12800"/>
            </a:lvl7pPr>
            <a:lvl8pPr>
              <a:defRPr sz="12800"/>
            </a:lvl8pPr>
            <a:lvl9pPr>
              <a:defRPr sz="1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7" y="10715420"/>
            <a:ext cx="16846553" cy="35026603"/>
          </a:xfrm>
        </p:spPr>
        <p:txBody>
          <a:bodyPr/>
          <a:lstStyle>
            <a:lvl1pPr marL="0" indent="0">
              <a:buNone/>
              <a:defRPr sz="9000"/>
            </a:lvl1pPr>
            <a:lvl2pPr marL="2926080" indent="0">
              <a:buNone/>
              <a:defRPr sz="7700"/>
            </a:lvl2pPr>
            <a:lvl3pPr marL="5852160" indent="0">
              <a:buNone/>
              <a:defRPr sz="6400"/>
            </a:lvl3pPr>
            <a:lvl4pPr marL="8778240" indent="0">
              <a:buNone/>
              <a:defRPr sz="5800"/>
            </a:lvl4pPr>
            <a:lvl5pPr marL="11704320" indent="0">
              <a:buNone/>
              <a:defRPr sz="5800"/>
            </a:lvl5pPr>
            <a:lvl6pPr marL="14630400" indent="0">
              <a:buNone/>
              <a:defRPr sz="5800"/>
            </a:lvl6pPr>
            <a:lvl7pPr marL="17556480" indent="0">
              <a:buNone/>
              <a:defRPr sz="5800"/>
            </a:lvl7pPr>
            <a:lvl8pPr marL="20482560" indent="0">
              <a:buNone/>
              <a:defRPr sz="5800"/>
            </a:lvl8pPr>
            <a:lvl9pPr marL="23408640" indent="0">
              <a:buNone/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36813" y="35844484"/>
            <a:ext cx="30723840" cy="4231644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036813" y="4575388"/>
            <a:ext cx="30723840" cy="30723840"/>
          </a:xfrm>
        </p:spPr>
        <p:txBody>
          <a:bodyPr/>
          <a:lstStyle>
            <a:lvl1pPr marL="0" indent="0">
              <a:buNone/>
              <a:defRPr sz="20500"/>
            </a:lvl1pPr>
            <a:lvl2pPr marL="2926080" indent="0">
              <a:buNone/>
              <a:defRPr sz="17900"/>
            </a:lvl2pPr>
            <a:lvl3pPr marL="5852160" indent="0">
              <a:buNone/>
              <a:defRPr sz="15400"/>
            </a:lvl3pPr>
            <a:lvl4pPr marL="8778240" indent="0">
              <a:buNone/>
              <a:defRPr sz="12800"/>
            </a:lvl4pPr>
            <a:lvl5pPr marL="11704320" indent="0">
              <a:buNone/>
              <a:defRPr sz="12800"/>
            </a:lvl5pPr>
            <a:lvl6pPr marL="14630400" indent="0">
              <a:buNone/>
              <a:defRPr sz="12800"/>
            </a:lvl6pPr>
            <a:lvl7pPr marL="17556480" indent="0">
              <a:buNone/>
              <a:defRPr sz="12800"/>
            </a:lvl7pPr>
            <a:lvl8pPr marL="20482560" indent="0">
              <a:buNone/>
              <a:defRPr sz="12800"/>
            </a:lvl8pPr>
            <a:lvl9pPr marL="23408640" indent="0">
              <a:buNone/>
              <a:defRPr sz="1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36813" y="40076128"/>
            <a:ext cx="30723840" cy="6009636"/>
          </a:xfrm>
        </p:spPr>
        <p:txBody>
          <a:bodyPr/>
          <a:lstStyle>
            <a:lvl1pPr marL="0" indent="0">
              <a:buNone/>
              <a:defRPr sz="9000"/>
            </a:lvl1pPr>
            <a:lvl2pPr marL="2926080" indent="0">
              <a:buNone/>
              <a:defRPr sz="7700"/>
            </a:lvl2pPr>
            <a:lvl3pPr marL="5852160" indent="0">
              <a:buNone/>
              <a:defRPr sz="6400"/>
            </a:lvl3pPr>
            <a:lvl4pPr marL="8778240" indent="0">
              <a:buNone/>
              <a:defRPr sz="5800"/>
            </a:lvl4pPr>
            <a:lvl5pPr marL="11704320" indent="0">
              <a:buNone/>
              <a:defRPr sz="5800"/>
            </a:lvl5pPr>
            <a:lvl6pPr marL="14630400" indent="0">
              <a:buNone/>
              <a:defRPr sz="5800"/>
            </a:lvl6pPr>
            <a:lvl7pPr marL="17556480" indent="0">
              <a:buNone/>
              <a:defRPr sz="5800"/>
            </a:lvl7pPr>
            <a:lvl8pPr marL="20482560" indent="0">
              <a:buNone/>
              <a:defRPr sz="5800"/>
            </a:lvl8pPr>
            <a:lvl9pPr marL="23408640" indent="0">
              <a:buNone/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60320" y="2050631"/>
            <a:ext cx="46085760" cy="8534400"/>
          </a:xfrm>
          <a:prstGeom prst="rect">
            <a:avLst/>
          </a:prstGeom>
        </p:spPr>
        <p:txBody>
          <a:bodyPr vert="horz" lIns="585216" tIns="292608" rIns="585216" bIns="2926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60320" y="11948171"/>
            <a:ext cx="46085760" cy="33793856"/>
          </a:xfrm>
          <a:prstGeom prst="rect">
            <a:avLst/>
          </a:prstGeom>
        </p:spPr>
        <p:txBody>
          <a:bodyPr vert="horz" lIns="585216" tIns="292608" rIns="585216" bIns="2926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60320" y="47460754"/>
            <a:ext cx="11948160" cy="2726265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l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C7C8-D969-40ED-92DD-370393958C0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7495520" y="47460754"/>
            <a:ext cx="16215360" cy="2726265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ct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697920" y="47460754"/>
            <a:ext cx="11948160" cy="2726265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52160" rtl="0" eaLnBrk="1" latinLnBrk="1" hangingPunct="1">
        <a:spcBef>
          <a:spcPct val="0"/>
        </a:spcBef>
        <a:buNone/>
        <a:defRPr sz="2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0" indent="-2194560" algn="l" defTabSz="5852160" rtl="0" eaLnBrk="1" latinLnBrk="1" hangingPunct="1">
        <a:spcBef>
          <a:spcPct val="20000"/>
        </a:spcBef>
        <a:buFont typeface="Arial" pitchFamily="34" charset="0"/>
        <a:buChar char="•"/>
        <a:defRPr sz="205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0" indent="-1828800" algn="l" defTabSz="5852160" rtl="0" eaLnBrk="1" latinLnBrk="1" hangingPunct="1">
        <a:spcBef>
          <a:spcPct val="20000"/>
        </a:spcBef>
        <a:buFont typeface="Arial" pitchFamily="34" charset="0"/>
        <a:buChar char="–"/>
        <a:defRPr sz="179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0" indent="-1463040" algn="l" defTabSz="5852160" rtl="0" eaLnBrk="1" latinLnBrk="1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0" indent="-1463040" algn="l" defTabSz="5852160" rtl="0" eaLnBrk="1" latinLnBrk="1" hangingPunct="1">
        <a:spcBef>
          <a:spcPct val="20000"/>
        </a:spcBef>
        <a:buFont typeface="Arial" pitchFamily="34" charset="0"/>
        <a:buChar char="»"/>
        <a:defRPr sz="12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12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106" y="40500977"/>
            <a:ext cx="5400000" cy="9000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12" y="28453432"/>
            <a:ext cx="5400000" cy="9000000"/>
          </a:xfrm>
          <a:prstGeom prst="rect">
            <a:avLst/>
          </a:prstGeom>
        </p:spPr>
      </p:pic>
      <p:cxnSp>
        <p:nvCxnSpPr>
          <p:cNvPr id="73" name="직선 연결선 72"/>
          <p:cNvCxnSpPr/>
          <p:nvPr/>
        </p:nvCxnSpPr>
        <p:spPr>
          <a:xfrm>
            <a:off x="8256891" y="11381618"/>
            <a:ext cx="0" cy="1774997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12" y="16314168"/>
            <a:ext cx="5400000" cy="900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736" y="16314168"/>
            <a:ext cx="5400000" cy="900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312" y="16314168"/>
            <a:ext cx="5400000" cy="900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256" y="16314168"/>
            <a:ext cx="5400000" cy="900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72" y="3862278"/>
            <a:ext cx="5400000" cy="90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400" y="3856784"/>
            <a:ext cx="5400000" cy="90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728" y="3856784"/>
            <a:ext cx="5400000" cy="90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632" y="3896387"/>
            <a:ext cx="5400000" cy="9000000"/>
          </a:xfrm>
          <a:prstGeom prst="rect">
            <a:avLst/>
          </a:prstGeom>
        </p:spPr>
      </p:pic>
      <p:pic>
        <p:nvPicPr>
          <p:cNvPr id="2053" name="Picture 5" descr="D:\Fashion Web_1\10_피드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28" y="3896387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Fashion Web_2\15_메인피드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28" y="3896387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196351" y="2560640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로그인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40491" y="688432"/>
            <a:ext cx="1489061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Noto Sans CJK KR Medium" pitchFamily="34" charset="-127"/>
                <a:ea typeface="Noto Sans CJK KR Medium" pitchFamily="34" charset="-127"/>
              </a:rPr>
              <a:t>웹 디자인 와이어프레임</a:t>
            </a:r>
            <a:endParaRPr lang="en-US" altLang="ko-KR" b="1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5318644" y="6609331"/>
            <a:ext cx="35878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14974812" y="642931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18123" y="6777846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 됨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515694" y="13078802"/>
            <a:ext cx="3631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INPUT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3305603" y="7629572"/>
            <a:ext cx="39078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2961771" y="744955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944940" y="7817224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로그인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957728" y="2560640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뉴스피드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31902159" y="8823311"/>
            <a:ext cx="307400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1669955" y="8643296"/>
            <a:ext cx="360040" cy="360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462046" y="9052128"/>
            <a:ext cx="3293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잘못 된 </a:t>
            </a:r>
            <a:r>
              <a:rPr lang="en-US" altLang="ko-KR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입력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시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에러메시지 출력</a:t>
            </a:r>
            <a:endParaRPr lang="ko-KR" altLang="en-US" sz="2400" dirty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1692157" y="9108187"/>
            <a:ext cx="360040" cy="360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31879716" y="9468230"/>
            <a:ext cx="0" cy="2127993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31856321" y="11627918"/>
            <a:ext cx="11388839" cy="0"/>
          </a:xfrm>
          <a:prstGeom prst="line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839718" y="13078795"/>
            <a:ext cx="4596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로그인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976163" y="13078795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에러메시지 출력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957728" y="13078802"/>
            <a:ext cx="2262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뉴스피드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029995" y="11700302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올바른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err="1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뉴스피드로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0193488" y="1120159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63447" y="13577864"/>
            <a:ext cx="324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회원가입 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이용약관으로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7889231" y="10771409"/>
            <a:ext cx="0" cy="590279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0193488" y="1062553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14737" y="13577864"/>
            <a:ext cx="403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비밀번호 찾기 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비밀번호 찾기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80719" y="15090032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비밀번호 찾기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65861" y="25636711"/>
            <a:ext cx="5763116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비밀번호 찾기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327337" y="25636711"/>
            <a:ext cx="3631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INPUT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498743" y="25636711"/>
            <a:ext cx="4076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확인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416467" y="25636710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에러메시지 출력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837674" y="25636711"/>
            <a:ext cx="2909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완료 페이지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889231" y="1965863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395176" y="20018682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 됨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287126" y="21134306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시확인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6555483" y="22505358"/>
            <a:ext cx="416028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6323279" y="22325343"/>
            <a:ext cx="360040" cy="360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187375" y="22613375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잘못 된 </a:t>
            </a:r>
            <a:r>
              <a:rPr lang="en-US" altLang="ko-KR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에러메시지 출력</a:t>
            </a:r>
            <a:endParaRPr lang="ko-KR" altLang="en-US" sz="2400" dirty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6324558" y="22861638"/>
            <a:ext cx="360040" cy="360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6512117" y="23221681"/>
            <a:ext cx="0" cy="1407918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26481247" y="24615085"/>
            <a:ext cx="12731464" cy="0"/>
          </a:xfrm>
          <a:prstGeom prst="line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7134530" y="24678921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올바른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완료페이지로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3494812" y="2206217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43674832" y="22242195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4611236" y="21819875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메일을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다시보내고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완료페이지를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갱신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43494812" y="2301719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 flipH="1">
            <a:off x="43758495" y="23197218"/>
            <a:ext cx="366312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47408923" y="14570722"/>
            <a:ext cx="0" cy="865095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14961182" y="14589771"/>
            <a:ext cx="3246251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14961182" y="12220217"/>
            <a:ext cx="0" cy="23928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4611236" y="23280240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로그인 페이지로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48573751" y="11596024"/>
            <a:ext cx="0" cy="24556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47592487" y="11627918"/>
            <a:ext cx="98126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93195" y="13078802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로그인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84" y="3863824"/>
            <a:ext cx="5400000" cy="9000000"/>
          </a:xfrm>
          <a:prstGeom prst="rect">
            <a:avLst/>
          </a:prstGeom>
        </p:spPr>
      </p:pic>
      <p:cxnSp>
        <p:nvCxnSpPr>
          <p:cNvPr id="120" name="직선 연결선 119"/>
          <p:cNvCxnSpPr/>
          <p:nvPr/>
        </p:nvCxnSpPr>
        <p:spPr>
          <a:xfrm>
            <a:off x="7889231" y="10805554"/>
            <a:ext cx="262206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8233063" y="11381618"/>
            <a:ext cx="227823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10021572" y="1236828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 flipH="1">
            <a:off x="7457184" y="12531299"/>
            <a:ext cx="262364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057184" y="2560640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다크모드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704" y="28453432"/>
            <a:ext cx="5400000" cy="9000000"/>
          </a:xfrm>
          <a:prstGeom prst="rect">
            <a:avLst/>
          </a:prstGeom>
        </p:spPr>
      </p:pic>
      <p:pic>
        <p:nvPicPr>
          <p:cNvPr id="142" name="Picture 14" descr="D:\Fashion Web_1 (2)\05_회원가입 페이지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57" y="40525772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5" descr="D:\Fashion Web_1 (2)\06_회원가입 input 활성화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706" y="40520212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6" descr="D:\Fashion Web_1 (2)\07_회원가입 email combo box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148" y="40524606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7" descr="D:\Fashion Web_1 (2)\08_회원가입 input error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816" y="40525772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3365857" y="39300648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회원가</a:t>
            </a:r>
            <a:r>
              <a:rPr lang="ko-KR" altLang="en-US" sz="7200" dirty="0">
                <a:latin typeface="Noto Sans CJK KR Bold" pitchFamily="34" charset="-127"/>
                <a:ea typeface="Noto Sans CJK KR Bold" pitchFamily="34" charset="-127"/>
              </a:rPr>
              <a:t>입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365857" y="49820535"/>
            <a:ext cx="4596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회원가입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789316" y="49820535"/>
            <a:ext cx="3631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INPUT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49" name="직선 연결선 148"/>
          <p:cNvCxnSpPr>
            <a:stCxn id="150" idx="6"/>
          </p:cNvCxnSpPr>
          <p:nvPr/>
        </p:nvCxnSpPr>
        <p:spPr>
          <a:xfrm flipV="1">
            <a:off x="5440959" y="42511717"/>
            <a:ext cx="5988148" cy="1"/>
          </a:xfrm>
          <a:prstGeom prst="line">
            <a:avLst/>
          </a:prstGeom>
          <a:ln w="57150">
            <a:solidFill>
              <a:schemeClr val="tx1"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5080919" y="42331696"/>
            <a:ext cx="360040" cy="360043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814560" y="42597088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 됨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52" name="직선 연결선 151"/>
          <p:cNvCxnSpPr>
            <a:stCxn id="153" idx="6"/>
          </p:cNvCxnSpPr>
          <p:nvPr/>
        </p:nvCxnSpPr>
        <p:spPr>
          <a:xfrm flipV="1">
            <a:off x="15806842" y="42511717"/>
            <a:ext cx="6127720" cy="1"/>
          </a:xfrm>
          <a:prstGeom prst="line">
            <a:avLst/>
          </a:prstGeom>
          <a:ln w="57150">
            <a:solidFill>
              <a:schemeClr val="tx1"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/>
          <p:cNvSpPr/>
          <p:nvPr/>
        </p:nvSpPr>
        <p:spPr>
          <a:xfrm>
            <a:off x="15446802" y="42331696"/>
            <a:ext cx="360040" cy="360043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6242160" y="42597088"/>
            <a:ext cx="3123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COMBO BOX </a:t>
            </a:r>
            <a:endParaRPr lang="en-US" altLang="ko-KR" sz="2400" dirty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클릭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MAIL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선택 기능 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8278152" y="49820535"/>
            <a:ext cx="5241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COMBO BOX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23432950" y="42201035"/>
            <a:ext cx="267430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/>
          <p:cNvSpPr/>
          <p:nvPr/>
        </p:nvSpPr>
        <p:spPr>
          <a:xfrm>
            <a:off x="23200746" y="42021021"/>
            <a:ext cx="360040" cy="360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3678143" y="40523372"/>
            <a:ext cx="3293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잘못 된 </a:t>
            </a:r>
            <a:r>
              <a:rPr lang="en-US" altLang="ko-KR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입력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시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에러메시지 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출력</a:t>
            </a:r>
            <a:endParaRPr lang="ko-KR" altLang="en-US" sz="2400" dirty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59" name="Picture 18" descr="D:\Fashion Web_1 (2)\09_회원가입 페이지 input 완료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832" y="40524606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직선 연결선 159"/>
          <p:cNvCxnSpPr/>
          <p:nvPr/>
        </p:nvCxnSpPr>
        <p:spPr>
          <a:xfrm>
            <a:off x="38152032" y="48743808"/>
            <a:ext cx="25728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37839133" y="48559425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8552229" y="47166386"/>
            <a:ext cx="2935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완료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가입하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5694972" y="49820528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에러메시지 출력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0292832" y="49773303"/>
            <a:ext cx="5115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가입하기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45074124" y="4837600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5414964" y="46748338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프로필 등록 페이지로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192490" y="27280018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latin typeface="Noto Sans CJK KR Bold" pitchFamily="34" charset="-127"/>
                <a:ea typeface="Noto Sans CJK KR Bold" pitchFamily="34" charset="-127"/>
              </a:rPr>
              <a:t>이</a:t>
            </a:r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용약관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72" name="직선 연결선 171"/>
          <p:cNvCxnSpPr/>
          <p:nvPr/>
        </p:nvCxnSpPr>
        <p:spPr>
          <a:xfrm>
            <a:off x="8034746" y="30291127"/>
            <a:ext cx="455648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>
          <a:xfrm>
            <a:off x="7690914" y="3011111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9196859" y="304711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체크박스 모두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 됨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342151" y="37740573"/>
            <a:ext cx="4596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회원가입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2353727" y="37753085"/>
            <a:ext cx="4076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동의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78" name="직선 연결선 177"/>
          <p:cNvCxnSpPr/>
          <p:nvPr/>
        </p:nvCxnSpPr>
        <p:spPr>
          <a:xfrm flipH="1">
            <a:off x="7977689" y="36722350"/>
            <a:ext cx="4659319" cy="414424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12510562" y="3651735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772928" y="3714040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동의 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클릭 시</a:t>
            </a:r>
            <a:endParaRPr lang="en-US" altLang="ko-KR" sz="2400" dirty="0"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회원가입으로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14837704" y="3597531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 flipV="1">
            <a:off x="14392105" y="12284220"/>
            <a:ext cx="0" cy="23871117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704" y="16314168"/>
            <a:ext cx="5400000" cy="9000000"/>
          </a:xfrm>
          <a:prstGeom prst="rect">
            <a:avLst/>
          </a:prstGeom>
        </p:spPr>
      </p:pic>
      <p:cxnSp>
        <p:nvCxnSpPr>
          <p:cNvPr id="91" name="직선 연결선 90"/>
          <p:cNvCxnSpPr/>
          <p:nvPr/>
        </p:nvCxnSpPr>
        <p:spPr>
          <a:xfrm>
            <a:off x="8233063" y="19838653"/>
            <a:ext cx="455648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7034247" y="2070225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17378079" y="20882278"/>
            <a:ext cx="455648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14369952" y="36155337"/>
            <a:ext cx="683775" cy="0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23178860" y="42957125"/>
            <a:ext cx="360040" cy="360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93" name="직선 연결선 192"/>
          <p:cNvCxnSpPr/>
          <p:nvPr/>
        </p:nvCxnSpPr>
        <p:spPr>
          <a:xfrm flipH="1">
            <a:off x="23514968" y="43142267"/>
            <a:ext cx="10009112" cy="0"/>
          </a:xfrm>
          <a:prstGeom prst="line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652398" y="43252502"/>
            <a:ext cx="3293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올바른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endParaRPr lang="en-US" altLang="ko-KR" sz="2400" dirty="0" smtClean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입력 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시</a:t>
            </a:r>
            <a:endParaRPr lang="en-US" altLang="ko-KR" sz="2400" dirty="0" smtClean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err="1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메일인증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 폼</a:t>
            </a:r>
            <a:endParaRPr lang="en-US" altLang="ko-KR" sz="2400" dirty="0" smtClean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OPEN</a:t>
            </a:r>
            <a:endParaRPr lang="ko-KR" altLang="en-US" sz="2400" dirty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3197503" y="49715872"/>
            <a:ext cx="5115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가입하기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37765480" y="4293121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37945500" y="43111233"/>
            <a:ext cx="763756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38650819" y="42721647"/>
            <a:ext cx="2738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해당 메일로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인증번호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전송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037" name="그림 103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279" y="28106825"/>
            <a:ext cx="5400000" cy="9000000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40175463" y="26854462"/>
            <a:ext cx="4432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프로필등록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45074124" y="3598569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 flipH="1">
            <a:off x="45339884" y="36152080"/>
            <a:ext cx="325418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5720279" y="36253103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로그인을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유지한 상태로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뉴스피드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페이지로 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 flipV="1">
            <a:off x="45261384" y="37106825"/>
            <a:ext cx="0" cy="115365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211"/>
          <p:cNvSpPr/>
          <p:nvPr/>
        </p:nvSpPr>
        <p:spPr>
          <a:xfrm>
            <a:off x="44286231" y="3413172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13" name="직선 연결선 212"/>
          <p:cNvCxnSpPr/>
          <p:nvPr/>
        </p:nvCxnSpPr>
        <p:spPr>
          <a:xfrm>
            <a:off x="44466251" y="34311743"/>
            <a:ext cx="763756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/>
          <p:cNvSpPr/>
          <p:nvPr/>
        </p:nvSpPr>
        <p:spPr>
          <a:xfrm>
            <a:off x="43968768" y="3195700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16" name="직선 연결선 215"/>
          <p:cNvCxnSpPr/>
          <p:nvPr/>
        </p:nvCxnSpPr>
        <p:spPr>
          <a:xfrm>
            <a:off x="44148788" y="32137028"/>
            <a:ext cx="763756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4854107" y="31747442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프로필사진 등록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</a:b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(Optional)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5230007" y="33911724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자기소개 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등록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</a:b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(Optional)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5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001" y="34604200"/>
            <a:ext cx="5400000" cy="90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53" y="34604200"/>
            <a:ext cx="5400000" cy="90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368" y="20274608"/>
            <a:ext cx="5400000" cy="900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112" y="20274608"/>
            <a:ext cx="5400000" cy="9000000"/>
          </a:xfrm>
          <a:prstGeom prst="rect">
            <a:avLst/>
          </a:prstGeom>
        </p:spPr>
      </p:pic>
      <p:cxnSp>
        <p:nvCxnSpPr>
          <p:cNvPr id="104" name="직선 연결선 103"/>
          <p:cNvCxnSpPr/>
          <p:nvPr/>
        </p:nvCxnSpPr>
        <p:spPr>
          <a:xfrm>
            <a:off x="8886215" y="15569660"/>
            <a:ext cx="0" cy="1903454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2" descr="D:\Fashion Web_2\15_메인피드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33" y="6580789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4137376" y="5032719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뉴스피드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026" name="Picture 2" descr="D:\Fashion Web_2\16_메인피드 - comm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607" y="6581099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Fashion Web_2\17_메인피드 - 댓글작성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1201" y="658094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Fashion Web_2\20_전체피드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76" y="20274608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Fashion Web_3\22_전체피드 - User Se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512" y="20274608"/>
            <a:ext cx="5399624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4653606" y="5104727"/>
            <a:ext cx="537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댓글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(Modal)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30" name="Picture 4" descr="D:\Fashion Web_2\18_메인피드 - 댓글숨김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1079" y="6581099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4653607" y="15842147"/>
            <a:ext cx="422904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댓글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Modal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71201" y="15842147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작성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41079" y="15842146"/>
            <a:ext cx="2390398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댓글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삭제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7033" y="29491632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검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색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피드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11512" y="18714239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커뮤니티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37376" y="33020024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글쓰기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065696" y="29491632"/>
            <a:ext cx="355738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태그 검색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27511" y="29491632"/>
            <a:ext cx="355738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인물 검색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483520" y="29491631"/>
            <a:ext cx="343235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RESELL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329096" y="29491631"/>
            <a:ext cx="342914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내글보기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7376" y="43821224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글쓰</a:t>
            </a:r>
            <a:r>
              <a:rPr lang="ko-KR" altLang="en-US" sz="44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213968" y="13552464"/>
            <a:ext cx="937490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870136" y="1337245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01418" y="13649872"/>
            <a:ext cx="274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댓글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Modal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8416161" y="13427028"/>
            <a:ext cx="970731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8072329" y="1324701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38523" y="13577864"/>
            <a:ext cx="274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댓글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완료버튼 활성화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9194488" y="8456175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9374508" y="8636196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310912" y="8220697"/>
            <a:ext cx="38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작성자 본인의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댓글에는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삭제 버튼 생성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9194488" y="1014093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9374508" y="10320955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310912" y="9905456"/>
            <a:ext cx="38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작성장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본인 외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댓글에는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숨김 버튼 생성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29061826" y="9595283"/>
            <a:ext cx="57238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28717994" y="941526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670826" y="9761440"/>
            <a:ext cx="435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삭제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클릭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시목록에서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사라지고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재배치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658689" y="1520961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73" name="직선 연결선 72"/>
          <p:cNvCxnSpPr>
            <a:endCxn id="1029" idx="0"/>
          </p:cNvCxnSpPr>
          <p:nvPr/>
        </p:nvCxnSpPr>
        <p:spPr>
          <a:xfrm flipH="1">
            <a:off x="6837189" y="15569660"/>
            <a:ext cx="1520" cy="470494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37376" y="18714239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검색피</a:t>
            </a:r>
            <a:r>
              <a:rPr lang="ko-KR" altLang="en-US" sz="7200" dirty="0" err="1">
                <a:latin typeface="Noto Sans CJK KR Bold" pitchFamily="34" charset="-127"/>
                <a:ea typeface="Noto Sans CJK KR Bold" pitchFamily="34" charset="-127"/>
              </a:rPr>
              <a:t>드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90337" y="17235153"/>
            <a:ext cx="31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검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색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검색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642594" y="2049063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45416" y="19347105"/>
            <a:ext cx="352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태그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태그 검색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endParaRPr lang="en-US" altLang="ko-KR" sz="2400" dirty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81882" y="2082305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7720408" y="21003075"/>
            <a:ext cx="1392235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:\Fashion Web_3\21_전체피드 - Tag Search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680" y="20274608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연결선 78"/>
          <p:cNvCxnSpPr/>
          <p:nvPr/>
        </p:nvCxnSpPr>
        <p:spPr>
          <a:xfrm>
            <a:off x="6881120" y="20670653"/>
            <a:ext cx="71287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545416" y="21099795"/>
            <a:ext cx="352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인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물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인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물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검색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</a:t>
            </a: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679191" y="1520961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7859211" y="15569660"/>
            <a:ext cx="0" cy="24964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7831514" y="18066150"/>
            <a:ext cx="2416303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1994544" y="18042360"/>
            <a:ext cx="0" cy="235247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421392" y="17091137"/>
            <a:ext cx="3460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커뮤니티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RESELL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37376" y="15842147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뉴스피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드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33741079" y="21523159"/>
            <a:ext cx="259131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33397247" y="21343145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8706195" y="1520961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969352" y="31003800"/>
            <a:ext cx="3460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글쓰기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글쓰기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481882" y="3748045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7720408" y="37660475"/>
            <a:ext cx="470967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401400" y="378044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이미지 파일 업로드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708013" y="4205166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8946539" y="42231690"/>
            <a:ext cx="376722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473408" y="42303698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글쓰기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 flipH="1">
            <a:off x="3435574" y="13582627"/>
            <a:ext cx="853258" cy="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921001" y="43821223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글쓰기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 flipH="1">
            <a:off x="3460073" y="45621424"/>
            <a:ext cx="1263807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426991" y="13552471"/>
            <a:ext cx="0" cy="3209372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753328" y="4584399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뉴스피드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페이지로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753328" y="815792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8933348" y="8337941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869752" y="8105256"/>
            <a:ext cx="38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인플루언서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프로필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208" y="20274608"/>
            <a:ext cx="5400000" cy="90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208" y="34604200"/>
            <a:ext cx="5400000" cy="90000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3955528" y="20278522"/>
            <a:ext cx="3460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내글보기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토글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내글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모으기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7129527" y="2504658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6501186" y="25226609"/>
            <a:ext cx="648372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5027" y="24811110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RESELL DM</a:t>
            </a:r>
          </a:p>
          <a:p>
            <a:pPr algn="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으로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48392453" y="2460793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48572473" y="24774608"/>
            <a:ext cx="0" cy="1026164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8592207" y="264786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지도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Modal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오픈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579612" y="33219205"/>
            <a:ext cx="4891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지도 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Modal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5910585" y="42213939"/>
            <a:ext cx="360040" cy="360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16098144" y="42573982"/>
            <a:ext cx="0" cy="304744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390" y="34604200"/>
            <a:ext cx="5400000" cy="900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378" y="34604200"/>
            <a:ext cx="5400000" cy="900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296" y="34605528"/>
            <a:ext cx="5400000" cy="90000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5469544" y="33219205"/>
            <a:ext cx="4891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주소 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Modal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17104148" y="35607751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17342674" y="35787772"/>
            <a:ext cx="682036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7564659" y="35835958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리셀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컴포넌트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오픈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22927057" y="3748045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23165583" y="37660475"/>
            <a:ext cx="555241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4811112" y="378044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이미지 파일 업로드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24154751" y="4209594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24393277" y="42275969"/>
            <a:ext cx="376722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4883120" y="42347977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글쓰기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31885021" y="41546411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2123547" y="41726432"/>
            <a:ext cx="376722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3164040" y="41834319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주소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Modal</a:t>
            </a: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오픈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3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06" y="15399341"/>
            <a:ext cx="5400000" cy="9000000"/>
          </a:xfrm>
          <a:prstGeom prst="rect">
            <a:avLst/>
          </a:prstGeom>
        </p:spPr>
      </p:pic>
      <p:cxnSp>
        <p:nvCxnSpPr>
          <p:cNvPr id="116" name="직선 연결선 115"/>
          <p:cNvCxnSpPr/>
          <p:nvPr/>
        </p:nvCxnSpPr>
        <p:spPr>
          <a:xfrm>
            <a:off x="27979464" y="21464833"/>
            <a:ext cx="0" cy="160971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D:\Fashion Web_3\25_프로필 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294" y="313670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Fashion Web_3\26_프로필 페이지 - 팔로우 취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967" y="313670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Fashion Web_2\15_메인피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61" y="313670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Fashion Web_2\19_메인피드 - userBt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881" y="313670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Fashion Web_4\35_프로필 페이지 - 내글보기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60" y="3993279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Fashion Web_4\36_프로필 페이지 - 북마크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881" y="3993279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Fashion Web_4\37_프로필 페이지 - 팔로우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776" y="3993279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Fashion Web_4\38_프로필 페이지 - 팔로워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820" y="3993279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Fashion Web_4\39_알람 페이지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967" y="1545007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Fashion Web_4\31_비밀번호 변경 - 오류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819" y="1545007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640761" y="1624536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뉴스피드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866251" y="1624536"/>
            <a:ext cx="5131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프로필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본</a:t>
            </a:r>
            <a:r>
              <a:rPr lang="ko-KR" altLang="en-US" sz="7200" dirty="0">
                <a:latin typeface="Noto Sans CJK KR Bold" pitchFamily="34" charset="-127"/>
                <a:ea typeface="Noto Sans CJK KR Bold" pitchFamily="34" charset="-127"/>
              </a:rPr>
              <a:t>인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)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40761" y="13961711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계정설정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733967" y="13937904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알림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905269" y="3684193"/>
            <a:ext cx="827299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8561437" y="350417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92283" y="3784776"/>
            <a:ext cx="274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USER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관련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err="1" smtClean="0">
                <a:latin typeface="Noto Sans CJK KR Medium" pitchFamily="34" charset="-127"/>
                <a:ea typeface="Noto Sans CJK KR Medium" pitchFamily="34" charset="-127"/>
              </a:rPr>
              <a:t>Nav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Bar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오픈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7631594" y="514400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122480" y="4360840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프로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필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본인프로필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810294" y="1624536"/>
            <a:ext cx="5131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프로필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타인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)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4726191" y="6412470"/>
            <a:ext cx="1836584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4382359" y="623245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036" name="Picture 12" descr="D:\Fashion Web_3\27_프로필 페이지 - 직접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251" y="313670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연결선 38"/>
          <p:cNvCxnSpPr/>
          <p:nvPr/>
        </p:nvCxnSpPr>
        <p:spPr>
          <a:xfrm>
            <a:off x="17975426" y="5324020"/>
            <a:ext cx="611560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158849" y="6482171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유저 프로필 이미지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유저프로필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4808284" y="932939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5152116" y="9509406"/>
            <a:ext cx="752377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492632" y="9651987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ON</a:t>
            </a:r>
            <a:b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비활성화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2434337" y="8897341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34910562" y="9077355"/>
            <a:ext cx="752377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438258" y="8066344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OFF</a:t>
            </a:r>
            <a:b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6189876" y="906081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6369896" y="9240835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306300" y="8825336"/>
            <a:ext cx="38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DM 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6458729" y="664794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6638749" y="6827969"/>
            <a:ext cx="936404" cy="485199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556425" y="7283551"/>
            <a:ext cx="38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프로필 이미지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자기소개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수정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6037317" y="796414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26217337" y="7636704"/>
            <a:ext cx="1357816" cy="50746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25387176" y="9412531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25567196" y="9592552"/>
            <a:ext cx="0" cy="312121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8073385" y="12713768"/>
            <a:ext cx="1752029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073385" y="12689385"/>
            <a:ext cx="0" cy="304871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302865" y="11810763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계정설정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계정설정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79" name="Picture 12" descr="D:\Fashion Web_3\27_프로필 페이지 - 직접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73" b="11551"/>
          <a:stretch/>
        </p:blipFill>
        <p:spPr bwMode="auto">
          <a:xfrm>
            <a:off x="3640761" y="35370632"/>
            <a:ext cx="5399625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640761" y="32731992"/>
            <a:ext cx="51315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프로필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본</a:t>
            </a:r>
            <a:r>
              <a:rPr lang="ko-KR" altLang="en-US" sz="7200" dirty="0">
                <a:latin typeface="Noto Sans CJK KR Bold" pitchFamily="34" charset="-127"/>
                <a:ea typeface="Noto Sans CJK KR Bold" pitchFamily="34" charset="-127"/>
              </a:rPr>
              <a:t>인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)</a:t>
            </a:r>
          </a:p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하단버</a:t>
            </a:r>
            <a:r>
              <a:rPr lang="ko-KR" altLang="en-US" sz="7200" dirty="0">
                <a:latin typeface="Noto Sans CJK KR Bold" pitchFamily="34" charset="-127"/>
                <a:ea typeface="Noto Sans CJK KR Bold" pitchFamily="34" charset="-127"/>
              </a:rPr>
              <a:t>튼</a:t>
            </a:r>
          </a:p>
        </p:txBody>
      </p:sp>
      <p:sp>
        <p:nvSpPr>
          <p:cNvPr id="82" name="타원 81"/>
          <p:cNvSpPr/>
          <p:nvPr/>
        </p:nvSpPr>
        <p:spPr>
          <a:xfrm>
            <a:off x="7893059" y="1825798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676788" y="17156357"/>
            <a:ext cx="3996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비밀번호 변경 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87" name="Picture 15" descr="D:\Fashion Web_3\30_비밀번호 변경 - 완료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777" y="1545007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8610025" y="18867547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시확인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26791292" y="22182812"/>
            <a:ext cx="4617261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6559088" y="22002797"/>
            <a:ext cx="360040" cy="360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6539304" y="21426733"/>
            <a:ext cx="360040" cy="360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27979464" y="11858150"/>
            <a:ext cx="0" cy="9767654"/>
          </a:xfrm>
          <a:prstGeom prst="line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26717864" y="21606754"/>
            <a:ext cx="126160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979464" y="19134789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올바른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본인프로필로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329392" y="22938904"/>
            <a:ext cx="3996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계정설정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17631594" y="594501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17811614" y="6232456"/>
            <a:ext cx="0" cy="72734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17811614" y="13481569"/>
            <a:ext cx="260816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3862401" y="13481569"/>
            <a:ext cx="0" cy="225653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9672017" y="12531120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알림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알림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41949016" y="1717826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 flipH="1">
            <a:off x="37719495" y="17358285"/>
            <a:ext cx="440954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37719496" y="11965113"/>
            <a:ext cx="0" cy="539162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771077" y="16527288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유저 프로필 이미지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유저프로필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4242443" y="36497300"/>
            <a:ext cx="0" cy="372352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4062423" y="3631727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40761" y="38516439"/>
            <a:ext cx="4432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유저페이지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437393" y="37052472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내글보기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5501357" y="3631727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5681377" y="36649700"/>
            <a:ext cx="0" cy="19080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5642471" y="38564640"/>
            <a:ext cx="891990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14547865" y="38563499"/>
            <a:ext cx="0" cy="165732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6832350" y="3631727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7012370" y="36649699"/>
            <a:ext cx="0" cy="123377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H="1">
            <a:off x="6983342" y="37876395"/>
            <a:ext cx="1631560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23289419" y="37847820"/>
            <a:ext cx="0" cy="237300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8250992" y="3631727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77" name="직선 연결선 176"/>
          <p:cNvCxnSpPr/>
          <p:nvPr/>
        </p:nvCxnSpPr>
        <p:spPr>
          <a:xfrm>
            <a:off x="8431012" y="36649700"/>
            <a:ext cx="0" cy="61688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H="1">
            <a:off x="8402813" y="37266585"/>
            <a:ext cx="2440748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32782513" y="37266585"/>
            <a:ext cx="0" cy="288223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9399638" y="38618823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Noto Sans CJK KR Medium" pitchFamily="34" charset="-127"/>
                <a:ea typeface="Noto Sans CJK KR Medium" pitchFamily="34" charset="-127"/>
              </a:rPr>
              <a:t>북마</a:t>
            </a:r>
            <a:r>
              <a:rPr lang="ko-KR" altLang="en-US" sz="2400">
                <a:latin typeface="Noto Sans CJK KR Medium" pitchFamily="34" charset="-127"/>
                <a:ea typeface="Noto Sans CJK KR Medium" pitchFamily="34" charset="-127"/>
              </a:rPr>
              <a:t>크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7467782" y="37961989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팔로잉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6703071" y="37340504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팔로워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5948936" y="41624981"/>
            <a:ext cx="701649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타원 186"/>
          <p:cNvSpPr/>
          <p:nvPr/>
        </p:nvSpPr>
        <p:spPr>
          <a:xfrm>
            <a:off x="5681377" y="4144496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9552038" y="41694083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Noto Sans CJK KR Medium" pitchFamily="34" charset="-127"/>
                <a:ea typeface="Noto Sans CJK KR Medium" pitchFamily="34" charset="-127"/>
              </a:rPr>
              <a:t>북마</a:t>
            </a:r>
            <a:r>
              <a:rPr lang="ko-KR" altLang="en-US" sz="2400">
                <a:latin typeface="Noto Sans CJK KR Medium" pitchFamily="34" charset="-127"/>
                <a:ea typeface="Noto Sans CJK KR Medium" pitchFamily="34" charset="-127"/>
              </a:rPr>
              <a:t>크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16149679" y="41624981"/>
            <a:ext cx="578111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15882120" y="4144496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8544340" y="41694082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</a:t>
            </a:r>
            <a:r>
              <a:rPr lang="ko-KR" altLang="en-US" sz="2400" dirty="0" err="1">
                <a:latin typeface="Noto Sans CJK KR Medium" pitchFamily="34" charset="-127"/>
                <a:ea typeface="Noto Sans CJK KR Medium" pitchFamily="34" charset="-127"/>
              </a:rPr>
              <a:t>잉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26438777" y="41624980"/>
            <a:ext cx="463703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타원 195"/>
          <p:cNvSpPr/>
          <p:nvPr/>
        </p:nvSpPr>
        <p:spPr>
          <a:xfrm>
            <a:off x="26171218" y="4144495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7619424" y="41694083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팔로워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35684320" y="4484879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35864340" y="45028811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6872752" y="44613312"/>
            <a:ext cx="38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DM 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6872817" y="42270147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OFF</a:t>
            </a:r>
            <a:b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33919824" y="42505625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34099844" y="42685646"/>
            <a:ext cx="2772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6872817" y="43422275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ON</a:t>
            </a:r>
            <a:b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비활성화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33919824" y="4365775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12" name="직선 연결선 211"/>
          <p:cNvCxnSpPr/>
          <p:nvPr/>
        </p:nvCxnSpPr>
        <p:spPr>
          <a:xfrm>
            <a:off x="34099844" y="43837774"/>
            <a:ext cx="2772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640761" y="12177177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뉴스피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드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2709878" y="12136704"/>
            <a:ext cx="41622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유저 </a:t>
            </a:r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NAV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활성</a:t>
            </a:r>
            <a:r>
              <a:rPr lang="ko-KR" altLang="en-US" sz="44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3866251" y="12136703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본인 프로필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782513" y="12136702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타인 프로필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40760" y="24450072"/>
            <a:ext cx="342914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계정설</a:t>
            </a:r>
            <a:r>
              <a:rPr lang="ko-KR" altLang="en-US" sz="44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정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2709878" y="24545727"/>
            <a:ext cx="5763116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비밀번호 변경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755108" y="24545726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확인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0828819" y="24545725"/>
            <a:ext cx="394851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에러메시지 출력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1733967" y="12177177"/>
            <a:ext cx="174278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팔로우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1733967" y="24545724"/>
            <a:ext cx="2390398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알림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615175" y="48932792"/>
            <a:ext cx="342914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내글보기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709878" y="48932792"/>
            <a:ext cx="290977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북마크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1786775" y="48932792"/>
            <a:ext cx="290977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팔로잉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828945" y="48932791"/>
            <a:ext cx="290977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팔로워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331392" y="22274282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잘못 된 </a:t>
            </a:r>
            <a:r>
              <a:rPr lang="en-US" altLang="ko-KR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에러메시지 출력</a:t>
            </a:r>
            <a:endParaRPr lang="ko-KR" altLang="en-US" sz="2400" dirty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7833430" y="19041211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>
            <a:off x="8013450" y="19221232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949854" y="19020855"/>
            <a:ext cx="38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err="1" smtClean="0">
                <a:latin typeface="Noto Sans CJK KR Medium" pitchFamily="34" charset="-127"/>
                <a:ea typeface="Noto Sans CJK KR Medium" pitchFamily="34" charset="-127"/>
              </a:rPr>
              <a:t>검색기록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삭제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4393050" y="19902785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3496744" y="20074407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552528" y="19842561"/>
            <a:ext cx="201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알림기록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삭제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7833430" y="20646355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73" name="직선 연결선 172"/>
          <p:cNvCxnSpPr/>
          <p:nvPr/>
        </p:nvCxnSpPr>
        <p:spPr>
          <a:xfrm>
            <a:off x="8013450" y="20826376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8949854" y="20410877"/>
            <a:ext cx="38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DM 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4379704" y="2145519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93" name="직선 연결선 192"/>
          <p:cNvCxnSpPr/>
          <p:nvPr/>
        </p:nvCxnSpPr>
        <p:spPr>
          <a:xfrm>
            <a:off x="3496744" y="21626818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-391688" y="21394971"/>
            <a:ext cx="38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경고메세지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이후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확인버튼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회원 탈퇴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037" y="27525584"/>
            <a:ext cx="5400000" cy="90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775" y="27523996"/>
            <a:ext cx="5400000" cy="9000000"/>
          </a:xfrm>
          <a:prstGeom prst="rect">
            <a:avLst/>
          </a:prstGeom>
        </p:spPr>
      </p:pic>
      <p:sp>
        <p:nvSpPr>
          <p:cNvPr id="198" name="TextBox 197"/>
          <p:cNvSpPr txBox="1"/>
          <p:nvPr/>
        </p:nvSpPr>
        <p:spPr>
          <a:xfrm>
            <a:off x="12483762" y="26539304"/>
            <a:ext cx="5851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Noto Sans CJK KR Bold" pitchFamily="34" charset="-127"/>
                <a:ea typeface="Noto Sans CJK KR Bold" pitchFamily="34" charset="-127"/>
              </a:rPr>
              <a:t>Direct Message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585352" y="36593838"/>
            <a:ext cx="275588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DM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리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스트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1764344" y="36568953"/>
            <a:ext cx="275588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DM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대화창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16990231" y="430699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17170251" y="4615773"/>
            <a:ext cx="0" cy="2314766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D:\Fashion Web_3\29_비밀번호 변경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879" y="15450290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직선 연결선 80"/>
          <p:cNvCxnSpPr/>
          <p:nvPr/>
        </p:nvCxnSpPr>
        <p:spPr>
          <a:xfrm>
            <a:off x="8236891" y="18438001"/>
            <a:ext cx="497559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17467782" y="1970694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2965431" y="2265087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17811614" y="19886957"/>
            <a:ext cx="433520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8321280" y="22830893"/>
            <a:ext cx="47366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3145816" y="14242704"/>
            <a:ext cx="390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DM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버튼 클릭 시</a:t>
            </a:r>
            <a:endParaRPr lang="en-US" altLang="ko-KR" sz="2400" dirty="0"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DM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14" name="직선 연결선 213"/>
          <p:cNvCxnSpPr/>
          <p:nvPr/>
        </p:nvCxnSpPr>
        <p:spPr>
          <a:xfrm>
            <a:off x="16245459" y="29279385"/>
            <a:ext cx="578111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/>
          <p:cNvSpPr/>
          <p:nvPr/>
        </p:nvSpPr>
        <p:spPr>
          <a:xfrm>
            <a:off x="15977900" y="2909936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8330392" y="29348486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대화창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444" y="27491958"/>
            <a:ext cx="5400000" cy="9000000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30772561" y="36568953"/>
            <a:ext cx="392286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단체 </a:t>
            </a:r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DM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대화창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8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597</Words>
  <Application>Microsoft Office PowerPoint</Application>
  <PresentationFormat>사용자 지정</PresentationFormat>
  <Paragraphs>222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CJK KR Bold</vt:lpstr>
      <vt:lpstr>Noto Sans CJK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multicampus</cp:lastModifiedBy>
  <cp:revision>32</cp:revision>
  <dcterms:created xsi:type="dcterms:W3CDTF">2020-07-16T18:51:09Z</dcterms:created>
  <dcterms:modified xsi:type="dcterms:W3CDTF">2020-08-19T12:28:47Z</dcterms:modified>
</cp:coreProperties>
</file>