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4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6" y="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9BB2C-5F75-418E-F1CB-1E336208DA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B35C60-0B27-8784-BA98-46FADAE93E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0F6BF-E7BA-DCA2-C4FE-B25CD2716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8AC-4AA6-4ACF-ADAE-CF072D8ED3B0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274CA-92FB-D386-8B6D-5AD210B19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45394-DB39-BE8E-493A-CF00A115F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5A74C-C3E9-4633-90D0-83A830A5AC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4877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C8DA3-F183-1E5D-E337-A265764E2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170A48-4F40-970F-F5E1-A68F72248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E74E1-CFC6-2627-13EA-7C4C37BCB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8AC-4AA6-4ACF-ADAE-CF072D8ED3B0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F0672-E4AA-39BE-8D7B-257FC7855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9EC64-AE48-AB02-1491-C611F000D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5A74C-C3E9-4633-90D0-83A830A5AC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894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D2F25C-822A-F84A-4998-CC368C75FF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5464AA-2553-9D31-34D3-0FC2BAB3B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C12E2-FF3D-4F1A-EC4C-3C268DF7C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8AC-4AA6-4ACF-ADAE-CF072D8ED3B0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C5F1D-CC7E-73A6-7F1C-0B40D0F4A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D15A1-0A24-DBF2-1CFC-39098029A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5A74C-C3E9-4633-90D0-83A830A5AC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480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83E9E-BCB6-E09E-D789-830AF36FD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5C3C9-83C6-BFDF-202A-C78D2CBA8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FDF6D-214E-B193-9A86-10F83CDB0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8AC-4AA6-4ACF-ADAE-CF072D8ED3B0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954FA-3DBA-357F-88F5-BDC1A45F8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D7528-F413-3584-5B68-1DAF3ADD7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5A74C-C3E9-4633-90D0-83A830A5AC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50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51E9-1714-1E0B-D73D-720E011C5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6F8BA-E6FF-2E81-4353-D7CC79F5D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D889A-44E0-FD11-1A59-398705FD6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8AC-4AA6-4ACF-ADAE-CF072D8ED3B0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B0AE2-1DAA-D363-C6FD-8770659A5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AD41C-957A-D090-64AE-C92399049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5A74C-C3E9-4633-90D0-83A830A5AC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8121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1AF11-C9F4-8E0A-9449-3ADA50FF5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23D0A-ABDE-EF86-5ED8-96E30EE124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A2CC45-5B06-0B75-F08A-4186A3A7D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18BD54-AB55-C225-445B-54E2649DE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8AC-4AA6-4ACF-ADAE-CF072D8ED3B0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7A9F2-E815-EA6E-921C-8C2491AA6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BFDFD-83A6-DC9F-62A6-C949D28C9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5A74C-C3E9-4633-90D0-83A830A5AC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2803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0DEE-080A-5B31-FCB8-6BB583CD5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48856-E65E-F07E-CA71-CBECF2252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B33560-C136-B445-94A4-B7EBB8321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1A8468-0B5F-52BC-7781-1094D977F4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AC7728-6DEE-C53B-A5E2-89E7AF688F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8A6AA0-ACD7-2D69-CEE0-9C5B6316C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8AC-4AA6-4ACF-ADAE-CF072D8ED3B0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DE820F-47C9-6043-2042-B3729BC76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745B00-C6EF-6DDF-C935-905F970C0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5A74C-C3E9-4633-90D0-83A830A5AC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969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A0478-8DB3-5FF7-1D3E-2C1ADF52B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F31BE6-255D-13A8-0AC5-9B0BDE056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8AC-4AA6-4ACF-ADAE-CF072D8ED3B0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F39ABD-F5F4-814B-60AD-41D578B45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37E9BF-35FC-325B-6172-4F5E2BA88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5A74C-C3E9-4633-90D0-83A830A5AC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993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556E56-081B-952F-98C9-F5FA866BC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8AC-4AA6-4ACF-ADAE-CF072D8ED3B0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845055-9D25-764D-1389-097AF3895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97AA07-133A-D338-44DB-DCA080FD2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5A74C-C3E9-4633-90D0-83A830A5AC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65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46C61-C57D-FB29-CF7E-F93174043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5C97F-C512-D324-7D0B-BAFE97610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91AE0-8A14-A446-3173-AC194857B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1A14E-749A-3FFF-44BB-6FE435DFA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8AC-4AA6-4ACF-ADAE-CF072D8ED3B0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DFB9D-80FB-67C8-9824-E811E9277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6BBC9-7261-FD1C-4E24-A700D523B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5A74C-C3E9-4633-90D0-83A830A5AC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F427B-8A1F-2D58-880C-9ADB7296B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40D851-189B-D22D-A8B7-64D03A1A44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68734-78F9-585D-1DDF-1628FFF5A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AD365-0092-2990-D11D-EA988E013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8AC-4AA6-4ACF-ADAE-CF072D8ED3B0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F69A8-8432-EFC2-490C-C639FBAEC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26E57-10C8-33FF-2E9F-2C1095B49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5A74C-C3E9-4633-90D0-83A830A5AC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9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3C51B5-AC90-5713-8186-129EAD388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CE7F5-FF58-CF90-0C42-1B65D3E62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05E36-6F16-462A-4B83-D9A1804972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198AC-4AA6-4ACF-ADAE-CF072D8ED3B0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9E513-761E-7155-3007-9492BCDCC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793B2-CD90-3765-EE6F-083380DFD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5A74C-C3E9-4633-90D0-83A830A5AC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522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E21DF6-53A9-1772-C2DC-27D2511C6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237" y="914400"/>
            <a:ext cx="3657600" cy="2887579"/>
          </a:xfrm>
        </p:spPr>
        <p:txBody>
          <a:bodyPr>
            <a:normAutofit/>
          </a:bodyPr>
          <a:lstStyle/>
          <a:p>
            <a:r>
              <a:rPr lang="en-GB" sz="4800">
                <a:solidFill>
                  <a:srgbClr val="FFFFFF"/>
                </a:solidFill>
              </a:rPr>
              <a:t>A Short Intro to FIJI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E759FFED-45C0-B197-329A-2A7F6505E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196" y="492573"/>
            <a:ext cx="5880796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510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 Short Intro to FIJI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Short Intro to FIJI</dc:title>
  <dc:creator>Huw Naylor</dc:creator>
  <cp:lastModifiedBy>Huw Naylor</cp:lastModifiedBy>
  <cp:revision>1</cp:revision>
  <dcterms:created xsi:type="dcterms:W3CDTF">2023-02-13T10:13:17Z</dcterms:created>
  <dcterms:modified xsi:type="dcterms:W3CDTF">2023-02-13T10:15:57Z</dcterms:modified>
</cp:coreProperties>
</file>