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8" r:id="rId2"/>
    <p:sldId id="425" r:id="rId3"/>
    <p:sldId id="379" r:id="rId4"/>
    <p:sldId id="437" r:id="rId5"/>
    <p:sldId id="398" r:id="rId6"/>
    <p:sldId id="371" r:id="rId7"/>
    <p:sldId id="367" r:id="rId8"/>
    <p:sldId id="399" r:id="rId9"/>
    <p:sldId id="438" r:id="rId10"/>
    <p:sldId id="400" r:id="rId11"/>
    <p:sldId id="401" r:id="rId12"/>
    <p:sldId id="402" r:id="rId13"/>
    <p:sldId id="362" r:id="rId14"/>
    <p:sldId id="410" r:id="rId15"/>
    <p:sldId id="411" r:id="rId16"/>
    <p:sldId id="412" r:id="rId17"/>
    <p:sldId id="439" r:id="rId18"/>
    <p:sldId id="415" r:id="rId19"/>
    <p:sldId id="418" r:id="rId20"/>
    <p:sldId id="419" r:id="rId21"/>
    <p:sldId id="417" r:id="rId22"/>
    <p:sldId id="369" r:id="rId23"/>
    <p:sldId id="422" r:id="rId24"/>
    <p:sldId id="377" r:id="rId25"/>
    <p:sldId id="442" r:id="rId26"/>
    <p:sldId id="441" r:id="rId27"/>
    <p:sldId id="485" r:id="rId28"/>
    <p:sldId id="484" r:id="rId29"/>
    <p:sldId id="486" r:id="rId30"/>
    <p:sldId id="487" r:id="rId31"/>
    <p:sldId id="488" r:id="rId32"/>
    <p:sldId id="494" r:id="rId33"/>
    <p:sldId id="489" r:id="rId34"/>
    <p:sldId id="490" r:id="rId35"/>
    <p:sldId id="491" r:id="rId36"/>
    <p:sldId id="492" r:id="rId37"/>
    <p:sldId id="493" r:id="rId38"/>
    <p:sldId id="495" r:id="rId39"/>
    <p:sldId id="496" r:id="rId40"/>
    <p:sldId id="497" r:id="rId41"/>
    <p:sldId id="498" r:id="rId42"/>
    <p:sldId id="383" r:id="rId43"/>
    <p:sldId id="368" r:id="rId44"/>
    <p:sldId id="404" r:id="rId45"/>
    <p:sldId id="433" r:id="rId46"/>
    <p:sldId id="384" r:id="rId47"/>
    <p:sldId id="389" r:id="rId48"/>
    <p:sldId id="396" r:id="rId49"/>
    <p:sldId id="443" r:id="rId50"/>
    <p:sldId id="390" r:id="rId51"/>
    <p:sldId id="424" r:id="rId52"/>
    <p:sldId id="409" r:id="rId53"/>
    <p:sldId id="429" r:id="rId54"/>
    <p:sldId id="426" r:id="rId55"/>
    <p:sldId id="430" r:id="rId56"/>
    <p:sldId id="392" r:id="rId57"/>
    <p:sldId id="428" r:id="rId58"/>
    <p:sldId id="432" r:id="rId59"/>
    <p:sldId id="499" r:id="rId60"/>
    <p:sldId id="500" r:id="rId61"/>
    <p:sldId id="501" r:id="rId62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25"/>
            <p14:sldId id="379"/>
            <p14:sldId id="437"/>
            <p14:sldId id="398"/>
            <p14:sldId id="371"/>
            <p14:sldId id="367"/>
            <p14:sldId id="399"/>
            <p14:sldId id="438"/>
            <p14:sldId id="400"/>
            <p14:sldId id="401"/>
            <p14:sldId id="402"/>
            <p14:sldId id="362"/>
            <p14:sldId id="410"/>
            <p14:sldId id="411"/>
            <p14:sldId id="412"/>
            <p14:sldId id="439"/>
            <p14:sldId id="415"/>
            <p14:sldId id="418"/>
            <p14:sldId id="419"/>
            <p14:sldId id="417"/>
            <p14:sldId id="369"/>
            <p14:sldId id="422"/>
            <p14:sldId id="377"/>
            <p14:sldId id="442"/>
            <p14:sldId id="441"/>
            <p14:sldId id="485"/>
            <p14:sldId id="484"/>
            <p14:sldId id="486"/>
            <p14:sldId id="487"/>
            <p14:sldId id="488"/>
            <p14:sldId id="494"/>
            <p14:sldId id="489"/>
            <p14:sldId id="490"/>
            <p14:sldId id="491"/>
            <p14:sldId id="492"/>
            <p14:sldId id="493"/>
            <p14:sldId id="495"/>
            <p14:sldId id="496"/>
            <p14:sldId id="497"/>
            <p14:sldId id="498"/>
            <p14:sldId id="383"/>
            <p14:sldId id="368"/>
            <p14:sldId id="404"/>
            <p14:sldId id="433"/>
            <p14:sldId id="384"/>
            <p14:sldId id="389"/>
            <p14:sldId id="396"/>
            <p14:sldId id="443"/>
            <p14:sldId id="390"/>
            <p14:sldId id="424"/>
            <p14:sldId id="409"/>
            <p14:sldId id="429"/>
            <p14:sldId id="426"/>
            <p14:sldId id="430"/>
            <p14:sldId id="392"/>
            <p14:sldId id="428"/>
            <p14:sldId id="432"/>
            <p14:sldId id="499"/>
            <p14:sldId id="500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诚信 周" initials="诚信" lastIdx="1" clrIdx="0">
    <p:extLst>
      <p:ext uri="{19B8F6BF-5375-455C-9EA6-DF929625EA0E}">
        <p15:presenceInfo xmlns:p15="http://schemas.microsoft.com/office/powerpoint/2012/main" userId="d5f538abd8617e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6271"/>
  </p:normalViewPr>
  <p:slideViewPr>
    <p:cSldViewPr snapToGrid="0" snapToObjects="1">
      <p:cViewPr varScale="1">
        <p:scale>
          <a:sx n="86" d="100"/>
          <a:sy n="86" d="100"/>
        </p:scale>
        <p:origin x="107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12:47:06.785" idx="1">
    <p:pos x="4597" y="27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87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0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1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0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3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8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38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47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8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85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5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87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9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17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44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24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99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6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23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987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194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0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4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88.com/p-7354376262756.html" TargetMode="External"/><Relationship Id="rId7" Type="http://schemas.openxmlformats.org/officeDocument/2006/relationships/hyperlink" Target="https://blog.csdn.net/wwlhz" TargetMode="External"/><Relationship Id="rId2" Type="http://schemas.openxmlformats.org/officeDocument/2006/relationships/hyperlink" Target="https://wenku.baidu.com/view/6b92a5b103020740be1e650e52ea551811a6c930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lifuchao784533/article/details/79581033" TargetMode="External"/><Relationship Id="rId5" Type="http://schemas.openxmlformats.org/officeDocument/2006/relationships/hyperlink" Target="https://www.zhihu.com/people/xiaoyang1003" TargetMode="External"/><Relationship Id="rId4" Type="http://schemas.openxmlformats.org/officeDocument/2006/relationships/hyperlink" Target="https://e.qq.com/resources/wx-moments/?from=02_CHANPINwxM_2248&amp;bd_vid=8943800989823522984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63071" y="163224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5" y="15827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软件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[7]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4439"/>
              </p:ext>
            </p:extLst>
          </p:nvPr>
        </p:nvGraphicFramePr>
        <p:xfrm>
          <a:off x="995490" y="1184764"/>
          <a:ext cx="2655410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0400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26317"/>
              </p:ext>
            </p:extLst>
          </p:nvPr>
        </p:nvGraphicFramePr>
        <p:xfrm>
          <a:off x="4047907" y="1242145"/>
          <a:ext cx="265541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17175"/>
              </p:ext>
            </p:extLst>
          </p:nvPr>
        </p:nvGraphicFramePr>
        <p:xfrm>
          <a:off x="995490" y="3928309"/>
          <a:ext cx="594747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373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297373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2B50E2-5291-4706-820B-AC85DB8FD98C}"/>
              </a:ext>
            </a:extLst>
          </p:cNvPr>
          <p:cNvSpPr/>
          <p:nvPr/>
        </p:nvSpPr>
        <p:spPr>
          <a:xfrm>
            <a:off x="7258556" y="1221268"/>
            <a:ext cx="4367184" cy="451501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034" y="567123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1490795" y="5211753"/>
            <a:ext cx="1901904" cy="268294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12424506">
            <a:off x="-573688" y="4371123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8983659" y="5157659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îSḻïḍê">
            <a:extLst>
              <a:ext uri="{FF2B5EF4-FFF2-40B4-BE49-F238E27FC236}">
                <a16:creationId xmlns:a16="http://schemas.microsoft.com/office/drawing/2014/main" id="{D4AE4BBC-2DF1-4039-A610-27F52B0E8A2C}"/>
              </a:ext>
            </a:extLst>
          </p:cNvPr>
          <p:cNvSpPr/>
          <p:nvPr/>
        </p:nvSpPr>
        <p:spPr>
          <a:xfrm>
            <a:off x="5561164" y="316507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iSľiḑé">
            <a:extLst>
              <a:ext uri="{FF2B5EF4-FFF2-40B4-BE49-F238E27FC236}">
                <a16:creationId xmlns:a16="http://schemas.microsoft.com/office/drawing/2014/main" id="{BD5C2791-C669-40E1-BF3E-7DE5B1CE6C40}"/>
              </a:ext>
            </a:extLst>
          </p:cNvPr>
          <p:cNvSpPr/>
          <p:nvPr/>
        </p:nvSpPr>
        <p:spPr>
          <a:xfrm>
            <a:off x="5802905" y="339658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3" name="直接连接符 23">
            <a:extLst>
              <a:ext uri="{FF2B5EF4-FFF2-40B4-BE49-F238E27FC236}">
                <a16:creationId xmlns:a16="http://schemas.microsoft.com/office/drawing/2014/main" id="{DAEAB2DF-1A71-40C2-9D92-8982FA117F0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5343892" y="294779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4">
            <a:extLst>
              <a:ext uri="{FF2B5EF4-FFF2-40B4-BE49-F238E27FC236}">
                <a16:creationId xmlns:a16="http://schemas.microsoft.com/office/drawing/2014/main" id="{7874A90F-DEF5-43E3-B913-895468F4D6A6}"/>
              </a:ext>
            </a:extLst>
          </p:cNvPr>
          <p:cNvCxnSpPr>
            <a:stCxn id="51" idx="5"/>
          </p:cNvCxnSpPr>
          <p:nvPr/>
        </p:nvCxnSpPr>
        <p:spPr>
          <a:xfrm>
            <a:off x="6430755" y="403466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5">
            <a:extLst>
              <a:ext uri="{FF2B5EF4-FFF2-40B4-BE49-F238E27FC236}">
                <a16:creationId xmlns:a16="http://schemas.microsoft.com/office/drawing/2014/main" id="{A072CCA0-D41E-4FC0-A62A-92CF7CDC191B}"/>
              </a:ext>
            </a:extLst>
          </p:cNvPr>
          <p:cNvCxnSpPr>
            <a:stCxn id="51" idx="7"/>
          </p:cNvCxnSpPr>
          <p:nvPr/>
        </p:nvCxnSpPr>
        <p:spPr>
          <a:xfrm flipV="1">
            <a:off x="6430755" y="294259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26">
            <a:extLst>
              <a:ext uri="{FF2B5EF4-FFF2-40B4-BE49-F238E27FC236}">
                <a16:creationId xmlns:a16="http://schemas.microsoft.com/office/drawing/2014/main" id="{502DF763-1FFE-4859-A8E5-DE1E4CAEE071}"/>
              </a:ext>
            </a:extLst>
          </p:cNvPr>
          <p:cNvCxnSpPr/>
          <p:nvPr/>
        </p:nvCxnSpPr>
        <p:spPr>
          <a:xfrm flipV="1">
            <a:off x="6579953" y="367446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5578B4A3-A866-40C8-BA36-2919689B5879}"/>
              </a:ext>
            </a:extLst>
          </p:cNvPr>
          <p:cNvCxnSpPr>
            <a:stCxn id="51" idx="3"/>
          </p:cNvCxnSpPr>
          <p:nvPr/>
        </p:nvCxnSpPr>
        <p:spPr>
          <a:xfrm flipH="1">
            <a:off x="5343892" y="403466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8">
            <a:extLst>
              <a:ext uri="{FF2B5EF4-FFF2-40B4-BE49-F238E27FC236}">
                <a16:creationId xmlns:a16="http://schemas.microsoft.com/office/drawing/2014/main" id="{F26AD317-C2B9-49EF-9C34-330FD174BAE9}"/>
              </a:ext>
            </a:extLst>
          </p:cNvPr>
          <p:cNvCxnSpPr/>
          <p:nvPr/>
        </p:nvCxnSpPr>
        <p:spPr>
          <a:xfrm flipH="1" flipV="1">
            <a:off x="5371208" y="367446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9">
            <a:extLst>
              <a:ext uri="{FF2B5EF4-FFF2-40B4-BE49-F238E27FC236}">
                <a16:creationId xmlns:a16="http://schemas.microsoft.com/office/drawing/2014/main" id="{9645D091-04A6-4DE6-80E4-99B3A850E887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6067653" y="300520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D8FD8E45-2838-44AB-BDFA-2CDD6FE0AFD7}"/>
              </a:ext>
            </a:extLst>
          </p:cNvPr>
          <p:cNvCxnSpPr>
            <a:stCxn id="51" idx="4"/>
          </p:cNvCxnSpPr>
          <p:nvPr/>
        </p:nvCxnSpPr>
        <p:spPr>
          <a:xfrm flipH="1">
            <a:off x="6066201" y="418386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ṥ1îḓe">
            <a:extLst>
              <a:ext uri="{FF2B5EF4-FFF2-40B4-BE49-F238E27FC236}">
                <a16:creationId xmlns:a16="http://schemas.microsoft.com/office/drawing/2014/main" id="{493D21D8-486A-4C91-8F4D-9EC3D6A16A1E}"/>
              </a:ext>
            </a:extLst>
          </p:cNvPr>
          <p:cNvSpPr/>
          <p:nvPr/>
        </p:nvSpPr>
        <p:spPr bwMode="auto">
          <a:xfrm>
            <a:off x="5618572" y="430230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4" name="ï$ļîḓé">
            <a:extLst>
              <a:ext uri="{FF2B5EF4-FFF2-40B4-BE49-F238E27FC236}">
                <a16:creationId xmlns:a16="http://schemas.microsoft.com/office/drawing/2014/main" id="{C67FCA78-D727-4C03-9419-CE078AD43BCE}"/>
              </a:ext>
            </a:extLst>
          </p:cNvPr>
          <p:cNvSpPr/>
          <p:nvPr/>
        </p:nvSpPr>
        <p:spPr bwMode="auto">
          <a:xfrm>
            <a:off x="6486213" y="409593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5" name="ísḷíďê">
            <a:extLst>
              <a:ext uri="{FF2B5EF4-FFF2-40B4-BE49-F238E27FC236}">
                <a16:creationId xmlns:a16="http://schemas.microsoft.com/office/drawing/2014/main" id="{2A24DBEE-3768-4C45-A4F5-B1A36DCC1D54}"/>
              </a:ext>
            </a:extLst>
          </p:cNvPr>
          <p:cNvSpPr/>
          <p:nvPr/>
        </p:nvSpPr>
        <p:spPr bwMode="auto">
          <a:xfrm>
            <a:off x="4310570" y="409738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6" name="ïsļîḍè">
            <a:extLst>
              <a:ext uri="{FF2B5EF4-FFF2-40B4-BE49-F238E27FC236}">
                <a16:creationId xmlns:a16="http://schemas.microsoft.com/office/drawing/2014/main" id="{27C93918-3FF3-4E97-B26A-13B90FF69749}"/>
              </a:ext>
            </a:extLst>
          </p:cNvPr>
          <p:cNvSpPr/>
          <p:nvPr/>
        </p:nvSpPr>
        <p:spPr bwMode="auto">
          <a:xfrm>
            <a:off x="6486213" y="190866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7" name="îṡ1íḍè">
            <a:extLst>
              <a:ext uri="{FF2B5EF4-FFF2-40B4-BE49-F238E27FC236}">
                <a16:creationId xmlns:a16="http://schemas.microsoft.com/office/drawing/2014/main" id="{BA342CEC-9D7C-4910-A94E-75F8CDEE36C1}"/>
              </a:ext>
            </a:extLst>
          </p:cNvPr>
          <p:cNvSpPr/>
          <p:nvPr/>
        </p:nvSpPr>
        <p:spPr bwMode="auto">
          <a:xfrm>
            <a:off x="4310570" y="191447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8" name="iŝḷïḓê">
            <a:extLst>
              <a:ext uri="{FF2B5EF4-FFF2-40B4-BE49-F238E27FC236}">
                <a16:creationId xmlns:a16="http://schemas.microsoft.com/office/drawing/2014/main" id="{09E34402-1814-45E2-81D9-633257AB9E60}"/>
              </a:ext>
            </a:extLst>
          </p:cNvPr>
          <p:cNvSpPr/>
          <p:nvPr/>
        </p:nvSpPr>
        <p:spPr bwMode="auto">
          <a:xfrm>
            <a:off x="5619299" y="236064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9" name="îşlíḑé">
            <a:extLst>
              <a:ext uri="{FF2B5EF4-FFF2-40B4-BE49-F238E27FC236}">
                <a16:creationId xmlns:a16="http://schemas.microsoft.com/office/drawing/2014/main" id="{6112080B-7921-44F6-B82A-4077648AF332}"/>
              </a:ext>
            </a:extLst>
          </p:cNvPr>
          <p:cNvSpPr/>
          <p:nvPr/>
        </p:nvSpPr>
        <p:spPr bwMode="auto">
          <a:xfrm>
            <a:off x="6696222" y="322465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0" name="íSlíḓè">
            <a:extLst>
              <a:ext uri="{FF2B5EF4-FFF2-40B4-BE49-F238E27FC236}">
                <a16:creationId xmlns:a16="http://schemas.microsoft.com/office/drawing/2014/main" id="{44A08CA3-0E7B-4104-B205-E1E8FF91EB73}"/>
              </a:ext>
            </a:extLst>
          </p:cNvPr>
          <p:cNvSpPr/>
          <p:nvPr/>
        </p:nvSpPr>
        <p:spPr bwMode="auto">
          <a:xfrm>
            <a:off x="4756016" y="322611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1" name="iŝ1íḋè">
            <a:extLst>
              <a:ext uri="{FF2B5EF4-FFF2-40B4-BE49-F238E27FC236}">
                <a16:creationId xmlns:a16="http://schemas.microsoft.com/office/drawing/2014/main" id="{3C8B50FE-EB33-4AEF-9829-258E0F0DF057}"/>
              </a:ext>
            </a:extLst>
          </p:cNvPr>
          <p:cNvSpPr/>
          <p:nvPr/>
        </p:nvSpPr>
        <p:spPr>
          <a:xfrm>
            <a:off x="5937810" y="258788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2" name="iṡlïdè">
            <a:extLst>
              <a:ext uri="{FF2B5EF4-FFF2-40B4-BE49-F238E27FC236}">
                <a16:creationId xmlns:a16="http://schemas.microsoft.com/office/drawing/2014/main" id="{9A96AC55-B6FE-46C2-BE35-A039E3C57021}"/>
              </a:ext>
            </a:extLst>
          </p:cNvPr>
          <p:cNvSpPr/>
          <p:nvPr/>
        </p:nvSpPr>
        <p:spPr>
          <a:xfrm>
            <a:off x="6907913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3" name="iṩḷíḑe">
            <a:extLst>
              <a:ext uri="{FF2B5EF4-FFF2-40B4-BE49-F238E27FC236}">
                <a16:creationId xmlns:a16="http://schemas.microsoft.com/office/drawing/2014/main" id="{D31BE323-C794-4260-B998-53724DED8E99}"/>
              </a:ext>
            </a:extLst>
          </p:cNvPr>
          <p:cNvSpPr/>
          <p:nvPr/>
        </p:nvSpPr>
        <p:spPr>
          <a:xfrm>
            <a:off x="5937810" y="452954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4" name="ïṩľïďê">
            <a:extLst>
              <a:ext uri="{FF2B5EF4-FFF2-40B4-BE49-F238E27FC236}">
                <a16:creationId xmlns:a16="http://schemas.microsoft.com/office/drawing/2014/main" id="{BD6FB1C1-50F3-48A9-8B29-10F3C4FE82DF}"/>
              </a:ext>
            </a:extLst>
          </p:cNvPr>
          <p:cNvSpPr/>
          <p:nvPr/>
        </p:nvSpPr>
        <p:spPr>
          <a:xfrm>
            <a:off x="4966980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0D91AC-7970-420F-A27E-4C7249746478}"/>
              </a:ext>
            </a:extLst>
          </p:cNvPr>
          <p:cNvSpPr/>
          <p:nvPr/>
        </p:nvSpPr>
        <p:spPr>
          <a:xfrm>
            <a:off x="7980060" y="2009435"/>
            <a:ext cx="223649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20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2DB004-13D4-4C4E-A4A3-A8D482226DBC}"/>
              </a:ext>
            </a:extLst>
          </p:cNvPr>
          <p:cNvSpPr/>
          <p:nvPr/>
        </p:nvSpPr>
        <p:spPr>
          <a:xfrm>
            <a:off x="1929688" y="1965037"/>
            <a:ext cx="249297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3BA60A-2DD7-4BD8-BD3A-543D92604D4A}"/>
              </a:ext>
            </a:extLst>
          </p:cNvPr>
          <p:cNvSpPr/>
          <p:nvPr/>
        </p:nvSpPr>
        <p:spPr>
          <a:xfrm>
            <a:off x="1625467" y="4185050"/>
            <a:ext cx="249297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三种开发方案的比较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3A6FEFF-C391-4E40-AA13-3C3550660B17}"/>
              </a:ext>
            </a:extLst>
          </p:cNvPr>
          <p:cNvSpPr/>
          <p:nvPr/>
        </p:nvSpPr>
        <p:spPr>
          <a:xfrm>
            <a:off x="7995856" y="4102254"/>
            <a:ext cx="225252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9552169-1EDA-4DDD-904B-94EC809AED6C}"/>
              </a:ext>
            </a:extLst>
          </p:cNvPr>
          <p:cNvSpPr txBox="1"/>
          <p:nvPr/>
        </p:nvSpPr>
        <p:spPr>
          <a:xfrm>
            <a:off x="2186136" y="1182699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66B5C4"/>
                </a:solidFill>
                <a:latin typeface="+mj-lt"/>
              </a:rPr>
              <a:t>A.</a:t>
            </a:r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7" grpId="0"/>
      <p:bldP spid="81" grpId="0"/>
      <p:bldP spid="83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1925" y="1582786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r>
              <a:rPr lang="en-US" altLang="zh-CN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3A2ECF-E124-43C1-BA41-3A13C196E1A9}"/>
              </a:ext>
            </a:extLst>
          </p:cNvPr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5FB00-A201-4703-9168-283606C29FD7}"/>
                </a:ext>
              </a:extLst>
            </p:cNvPr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>
              <a:extLst>
                <a:ext uri="{FF2B5EF4-FFF2-40B4-BE49-F238E27FC236}">
                  <a16:creationId xmlns:a16="http://schemas.microsoft.com/office/drawing/2014/main" id="{485BA009-8A1C-4A81-9CA8-B81A79255955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E181EEB-0D20-4D35-B8A4-6928BBC8C105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0BF68A-E39D-4F7E-BB3D-947B25757A1A}"/>
              </a:ext>
            </a:extLst>
          </p:cNvPr>
          <p:cNvGrpSpPr/>
          <p:nvPr/>
        </p:nvGrpSpPr>
        <p:grpSpPr>
          <a:xfrm>
            <a:off x="734671" y="3848629"/>
            <a:ext cx="1558637" cy="526081"/>
            <a:chOff x="-7317" y="0"/>
            <a:chExt cx="1975543" cy="526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0C04B5-0296-43BF-B1D5-AFE798F79C00}"/>
                </a:ext>
              </a:extLst>
            </p:cNvPr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>
              <a:extLst>
                <a:ext uri="{FF2B5EF4-FFF2-40B4-BE49-F238E27FC236}">
                  <a16:creationId xmlns:a16="http://schemas.microsoft.com/office/drawing/2014/main" id="{C9C81E07-A5DC-4F15-AFC9-907A92079010}"/>
                </a:ext>
              </a:extLst>
            </p:cNvPr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6494F6-9416-46ED-AB48-37C3E5D5C79A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DB5825-90CC-479D-9E41-F07AB105DC80}"/>
              </a:ext>
            </a:extLst>
          </p:cNvPr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76D4ADC-5CB6-461C-8C4C-4B671D8B930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微信开发者工具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>
              <a:extLst>
                <a:ext uri="{FF2B5EF4-FFF2-40B4-BE49-F238E27FC236}">
                  <a16:creationId xmlns:a16="http://schemas.microsoft.com/office/drawing/2014/main" id="{D8F4FC30-B95F-426E-99C6-AF1E4FE8ECA6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A9736FC-5256-4928-A0D5-48377260E430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8A5B83-0044-4CAD-8F4B-60DB5B9D0164}"/>
              </a:ext>
            </a:extLst>
          </p:cNvPr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F2EA64-5DE6-4742-9B3D-0315F24F2234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>
              <a:extLst>
                <a:ext uri="{FF2B5EF4-FFF2-40B4-BE49-F238E27FC236}">
                  <a16:creationId xmlns:a16="http://schemas.microsoft.com/office/drawing/2014/main" id="{5D9D5A78-8F6A-4126-86E9-A39A29E29414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8BE3AB-13FB-47A1-8C42-292DB841D21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0A0A51-352B-4A9F-B227-3C6574BEAF1A}"/>
              </a:ext>
            </a:extLst>
          </p:cNvPr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103019-708A-4E2A-9F9A-587B2C786196}"/>
                </a:ext>
              </a:extLst>
            </p:cNvPr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239A451E-3170-46CE-B6D8-5F30ABBD471B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959441C-EEBF-4B2E-A274-61CB4202CFBB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49B3468-2B90-4771-B959-8866638D4858}"/>
              </a:ext>
            </a:extLst>
          </p:cNvPr>
          <p:cNvGrpSpPr/>
          <p:nvPr/>
        </p:nvGrpSpPr>
        <p:grpSpPr>
          <a:xfrm>
            <a:off x="734671" y="4998524"/>
            <a:ext cx="1858309" cy="1251177"/>
            <a:chOff x="-12440" y="-607"/>
            <a:chExt cx="2355372" cy="10430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CD1BF7-3371-4B8D-9C66-B0F98AEAB882}"/>
                </a:ext>
              </a:extLst>
            </p:cNvPr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WXSS ,JavaScript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>
              <a:extLst>
                <a:ext uri="{FF2B5EF4-FFF2-40B4-BE49-F238E27FC236}">
                  <a16:creationId xmlns:a16="http://schemas.microsoft.com/office/drawing/2014/main" id="{64525642-E4E6-4D24-AFB4-59BE766F7DB6}"/>
                </a:ext>
              </a:extLst>
            </p:cNvPr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CD179C-78ED-404A-9E3B-A4FD38C424A2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F71E40D-9C2D-45D5-821B-0221BC498E1A}"/>
              </a:ext>
            </a:extLst>
          </p:cNvPr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9AEED2-822D-4AFA-A2F9-80CE35044AD2}"/>
              </a:ext>
            </a:extLst>
          </p:cNvPr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A7741-FA30-4A7E-8C9E-BA3D85C8FBAD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>
              <a:extLst>
                <a:ext uri="{FF2B5EF4-FFF2-40B4-BE49-F238E27FC236}">
                  <a16:creationId xmlns:a16="http://schemas.microsoft.com/office/drawing/2014/main" id="{71E6376C-0A28-4E42-8920-CEC15C890740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4D4878C-E425-42AE-86FD-227EF62795AC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174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使用过微信开发者工具，对小程序开发有一定的经验，粗略了解过腾讯服务器的使用。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68289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从未使用过微信开发者工具，但是学习过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从未使用过微信开发者工具，正在学习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0658"/>
              </p:ext>
            </p:extLst>
          </p:nvPr>
        </p:nvGraphicFramePr>
        <p:xfrm>
          <a:off x="4797549" y="944467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9976105" y="3655710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A1AF-5374-49AF-AE53-85FBE267220A}"/>
              </a:ext>
            </a:extLst>
          </p:cNvPr>
          <p:cNvSpPr txBox="1"/>
          <p:nvPr/>
        </p:nvSpPr>
        <p:spPr>
          <a:xfrm>
            <a:off x="686795" y="4745054"/>
            <a:ext cx="63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885D41-E4C9-4A00-8D5A-C1622ED51757}"/>
              </a:ext>
            </a:extLst>
          </p:cNvPr>
          <p:cNvSpPr/>
          <p:nvPr/>
        </p:nvSpPr>
        <p:spPr>
          <a:xfrm>
            <a:off x="1059365" y="1531466"/>
            <a:ext cx="2906867" cy="4063821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A6AEB-0788-4156-954B-F4675E65CA43}"/>
              </a:ext>
            </a:extLst>
          </p:cNvPr>
          <p:cNvSpPr/>
          <p:nvPr/>
        </p:nvSpPr>
        <p:spPr>
          <a:xfrm>
            <a:off x="4797549" y="3948913"/>
            <a:ext cx="6560600" cy="252921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/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𝐾𝐿𝑂𝐶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</a:t>
                </a:r>
                <a:r>
                  <a:rPr lang="en-US" altLang="zh-CN" baseline="30000" dirty="0"/>
                  <a:t>[2]</a:t>
                </a:r>
                <a:r>
                  <a:rPr lang="zh-CN" altLang="en-US" dirty="0"/>
                  <a:t>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blipFill>
                <a:blip r:embed="rId3"/>
                <a:stretch>
                  <a:fillRect l="-785" r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2093776" y="5917065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429637" y="5784627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9816964" y="517104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2B7076F5-43DE-4783-A3D3-6117E2D0D9F6}"/>
              </a:ext>
            </a:extLst>
          </p:cNvPr>
          <p:cNvSpPr/>
          <p:nvPr/>
        </p:nvSpPr>
        <p:spPr>
          <a:xfrm rot="5400000">
            <a:off x="8386960" y="-881609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2BA3340-85B7-4D3A-BA12-7F7C0DB30E49}"/>
              </a:ext>
            </a:extLst>
          </p:cNvPr>
          <p:cNvSpPr/>
          <p:nvPr/>
        </p:nvSpPr>
        <p:spPr>
          <a:xfrm rot="5400000">
            <a:off x="6404774" y="1100576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5" name="Title 20">
            <a:extLst>
              <a:ext uri="{FF2B5EF4-FFF2-40B4-BE49-F238E27FC236}">
                <a16:creationId xmlns:a16="http://schemas.microsoft.com/office/drawing/2014/main" id="{D5C0F1AB-A6A7-487A-88C7-AEFD70A21A39}"/>
              </a:ext>
            </a:extLst>
          </p:cNvPr>
          <p:cNvSpPr txBox="1">
            <a:spLocks/>
          </p:cNvSpPr>
          <p:nvPr/>
        </p:nvSpPr>
        <p:spPr>
          <a:xfrm>
            <a:off x="6564032" y="1462942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01</a:t>
            </a: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F862BFD2-E96E-4B7B-B3B4-B34CC8053942}"/>
              </a:ext>
            </a:extLst>
          </p:cNvPr>
          <p:cNvSpPr txBox="1">
            <a:spLocks/>
          </p:cNvSpPr>
          <p:nvPr/>
        </p:nvSpPr>
        <p:spPr>
          <a:xfrm>
            <a:off x="10416373" y="1477951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797D6C0-762E-4468-925E-5E474625237E}"/>
              </a:ext>
            </a:extLst>
          </p:cNvPr>
          <p:cNvSpPr/>
          <p:nvPr/>
        </p:nvSpPr>
        <p:spPr>
          <a:xfrm rot="16200000" flipH="1">
            <a:off x="3442803" y="-97535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41C024-B8DA-41AB-87D9-37B005AB3D98}"/>
              </a:ext>
            </a:extLst>
          </p:cNvPr>
          <p:cNvSpPr/>
          <p:nvPr/>
        </p:nvSpPr>
        <p:spPr>
          <a:xfrm rot="16200000" flipH="1">
            <a:off x="5058179" y="1517843"/>
            <a:ext cx="396221" cy="1712912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4045DB-F6EA-40DD-9D7E-7ABE91D2FD12}"/>
              </a:ext>
            </a:extLst>
          </p:cNvPr>
          <p:cNvSpPr txBox="1">
            <a:spLocks/>
          </p:cNvSpPr>
          <p:nvPr/>
        </p:nvSpPr>
        <p:spPr>
          <a:xfrm flipH="1">
            <a:off x="3311759" y="2270911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02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77D3360-F68A-487D-8019-4CC49893BF14}"/>
              </a:ext>
            </a:extLst>
          </p:cNvPr>
          <p:cNvSpPr txBox="1">
            <a:spLocks/>
          </p:cNvSpPr>
          <p:nvPr/>
        </p:nvSpPr>
        <p:spPr>
          <a:xfrm flipH="1">
            <a:off x="1072746" y="227213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20%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70BE397-AC47-4E5B-8F44-42EBE17F48AC}"/>
              </a:ext>
            </a:extLst>
          </p:cNvPr>
          <p:cNvSpPr/>
          <p:nvPr/>
        </p:nvSpPr>
        <p:spPr>
          <a:xfrm rot="5400000">
            <a:off x="8400006" y="673504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E64322A-4070-4D88-8BCA-C7DA76389EA8}"/>
              </a:ext>
            </a:extLst>
          </p:cNvPr>
          <p:cNvSpPr/>
          <p:nvPr/>
        </p:nvSpPr>
        <p:spPr>
          <a:xfrm rot="5400000">
            <a:off x="7048997" y="2024513"/>
            <a:ext cx="378506" cy="224164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E526BE78-A745-4FF5-B989-93F8E80BC508}"/>
              </a:ext>
            </a:extLst>
          </p:cNvPr>
          <p:cNvSpPr txBox="1">
            <a:spLocks/>
          </p:cNvSpPr>
          <p:nvPr/>
        </p:nvSpPr>
        <p:spPr>
          <a:xfrm>
            <a:off x="6564037" y="3018703"/>
            <a:ext cx="1568459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03 </a:t>
            </a: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24DF4087-B41C-4C64-B750-D39EF30D216F}"/>
              </a:ext>
            </a:extLst>
          </p:cNvPr>
          <p:cNvSpPr txBox="1">
            <a:spLocks/>
          </p:cNvSpPr>
          <p:nvPr/>
        </p:nvSpPr>
        <p:spPr>
          <a:xfrm>
            <a:off x="10416373" y="3012706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40%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7CF5A87-E7D3-4EAB-A9F6-9FD88F020B2D}"/>
              </a:ext>
            </a:extLst>
          </p:cNvPr>
          <p:cNvSpPr/>
          <p:nvPr/>
        </p:nvSpPr>
        <p:spPr>
          <a:xfrm rot="16200000" flipH="1">
            <a:off x="3451664" y="1435684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8E7B5E3-036C-475F-9003-2E0998BA5DD2}"/>
              </a:ext>
            </a:extLst>
          </p:cNvPr>
          <p:cNvSpPr/>
          <p:nvPr/>
        </p:nvSpPr>
        <p:spPr>
          <a:xfrm rot="16200000" flipH="1">
            <a:off x="4688869" y="2672889"/>
            <a:ext cx="378508" cy="2469245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9" name="Title 20">
            <a:extLst>
              <a:ext uri="{FF2B5EF4-FFF2-40B4-BE49-F238E27FC236}">
                <a16:creationId xmlns:a16="http://schemas.microsoft.com/office/drawing/2014/main" id="{FDB439BB-D791-496D-AB3F-67C92939A153}"/>
              </a:ext>
            </a:extLst>
          </p:cNvPr>
          <p:cNvSpPr txBox="1">
            <a:spLocks/>
          </p:cNvSpPr>
          <p:nvPr/>
        </p:nvSpPr>
        <p:spPr>
          <a:xfrm flipH="1">
            <a:off x="3643494" y="3802796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04 </a:t>
            </a:r>
          </a:p>
        </p:txBody>
      </p:sp>
      <p:sp>
        <p:nvSpPr>
          <p:cNvPr id="30" name="Title 20">
            <a:extLst>
              <a:ext uri="{FF2B5EF4-FFF2-40B4-BE49-F238E27FC236}">
                <a16:creationId xmlns:a16="http://schemas.microsoft.com/office/drawing/2014/main" id="{8436464F-8849-48CF-B800-4B77B1F79A5D}"/>
              </a:ext>
            </a:extLst>
          </p:cNvPr>
          <p:cNvSpPr txBox="1">
            <a:spLocks/>
          </p:cNvSpPr>
          <p:nvPr/>
        </p:nvSpPr>
        <p:spPr>
          <a:xfrm flipH="1">
            <a:off x="1072747" y="3787177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A23FCF2-F0DF-48B2-AB6C-BC4739CFFCC1}"/>
              </a:ext>
            </a:extLst>
          </p:cNvPr>
          <p:cNvSpPr/>
          <p:nvPr/>
        </p:nvSpPr>
        <p:spPr>
          <a:xfrm rot="5400000">
            <a:off x="8400012" y="2197860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547D1AB-BC3F-41AB-AB91-17C7385CE9DD}"/>
              </a:ext>
            </a:extLst>
          </p:cNvPr>
          <p:cNvSpPr/>
          <p:nvPr/>
        </p:nvSpPr>
        <p:spPr>
          <a:xfrm rot="5400000">
            <a:off x="7801556" y="2796310"/>
            <a:ext cx="378508" cy="374676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Title 20">
            <a:extLst>
              <a:ext uri="{FF2B5EF4-FFF2-40B4-BE49-F238E27FC236}">
                <a16:creationId xmlns:a16="http://schemas.microsoft.com/office/drawing/2014/main" id="{7FFC4420-567E-4A96-A6F5-3655D570612B}"/>
              </a:ext>
            </a:extLst>
          </p:cNvPr>
          <p:cNvSpPr txBox="1">
            <a:spLocks/>
          </p:cNvSpPr>
          <p:nvPr/>
        </p:nvSpPr>
        <p:spPr>
          <a:xfrm>
            <a:off x="6564039" y="4550041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</a:t>
            </a:r>
          </a:p>
        </p:txBody>
      </p:sp>
      <p:sp>
        <p:nvSpPr>
          <p:cNvPr id="36" name="Title 20">
            <a:extLst>
              <a:ext uri="{FF2B5EF4-FFF2-40B4-BE49-F238E27FC236}">
                <a16:creationId xmlns:a16="http://schemas.microsoft.com/office/drawing/2014/main" id="{2EA94DEB-56EA-483A-AA93-94A9F39B852F}"/>
              </a:ext>
            </a:extLst>
          </p:cNvPr>
          <p:cNvSpPr txBox="1">
            <a:spLocks/>
          </p:cNvSpPr>
          <p:nvPr/>
        </p:nvSpPr>
        <p:spPr>
          <a:xfrm>
            <a:off x="10416370" y="4545934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56EF527-4E34-4818-8984-F9F23026699B}"/>
              </a:ext>
            </a:extLst>
          </p:cNvPr>
          <p:cNvSpPr/>
          <p:nvPr/>
        </p:nvSpPr>
        <p:spPr>
          <a:xfrm rot="16200000" flipH="1">
            <a:off x="3451661" y="2960043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5454A99F-7885-4C89-AE31-9BF265CAFD37}"/>
              </a:ext>
            </a:extLst>
          </p:cNvPr>
          <p:cNvSpPr/>
          <p:nvPr/>
        </p:nvSpPr>
        <p:spPr>
          <a:xfrm rot="16200000" flipH="1">
            <a:off x="3838165" y="3346544"/>
            <a:ext cx="378508" cy="4170653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9" name="Title 20">
            <a:extLst>
              <a:ext uri="{FF2B5EF4-FFF2-40B4-BE49-F238E27FC236}">
                <a16:creationId xmlns:a16="http://schemas.microsoft.com/office/drawing/2014/main" id="{7EE18B0B-9C62-48F7-B162-989C6A9E281F}"/>
              </a:ext>
            </a:extLst>
          </p:cNvPr>
          <p:cNvSpPr txBox="1">
            <a:spLocks/>
          </p:cNvSpPr>
          <p:nvPr/>
        </p:nvSpPr>
        <p:spPr>
          <a:xfrm flipH="1">
            <a:off x="3643501" y="5324550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06 </a:t>
            </a:r>
          </a:p>
        </p:txBody>
      </p:sp>
      <p:sp>
        <p:nvSpPr>
          <p:cNvPr id="41" name="Title 20">
            <a:extLst>
              <a:ext uri="{FF2B5EF4-FFF2-40B4-BE49-F238E27FC236}">
                <a16:creationId xmlns:a16="http://schemas.microsoft.com/office/drawing/2014/main" id="{98002495-ADEB-4C45-BD77-568A70D5ED69}"/>
              </a:ext>
            </a:extLst>
          </p:cNvPr>
          <p:cNvSpPr txBox="1">
            <a:spLocks/>
          </p:cNvSpPr>
          <p:nvPr/>
        </p:nvSpPr>
        <p:spPr>
          <a:xfrm flipH="1">
            <a:off x="1072746" y="5320406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42" name="TextBox 48">
            <a:extLst>
              <a:ext uri="{FF2B5EF4-FFF2-40B4-BE49-F238E27FC236}">
                <a16:creationId xmlns:a16="http://schemas.microsoft.com/office/drawing/2014/main" id="{9A2AB357-038A-46A8-A5BA-26FDBF5DC1CF}"/>
              </a:ext>
            </a:extLst>
          </p:cNvPr>
          <p:cNvSpPr txBox="1"/>
          <p:nvPr/>
        </p:nvSpPr>
        <p:spPr>
          <a:xfrm>
            <a:off x="6515202" y="2180733"/>
            <a:ext cx="2302917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产品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39CECBE3-24C3-4734-81FE-650DBEB9DD7B}"/>
              </a:ext>
            </a:extLst>
          </p:cNvPr>
          <p:cNvSpPr txBox="1"/>
          <p:nvPr/>
        </p:nvSpPr>
        <p:spPr>
          <a:xfrm>
            <a:off x="4720303" y="1163129"/>
            <a:ext cx="2304790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项目概述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4" name="TextBox 82">
            <a:extLst>
              <a:ext uri="{FF2B5EF4-FFF2-40B4-BE49-F238E27FC236}">
                <a16:creationId xmlns:a16="http://schemas.microsoft.com/office/drawing/2014/main" id="{7EB02FE2-08FE-42D5-AE33-19C9BFA0084C}"/>
              </a:ext>
            </a:extLst>
          </p:cNvPr>
          <p:cNvSpPr txBox="1"/>
          <p:nvPr/>
        </p:nvSpPr>
        <p:spPr>
          <a:xfrm>
            <a:off x="6552763" y="3694986"/>
            <a:ext cx="230134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项目计划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89">
            <a:extLst>
              <a:ext uri="{FF2B5EF4-FFF2-40B4-BE49-F238E27FC236}">
                <a16:creationId xmlns:a16="http://schemas.microsoft.com/office/drawing/2014/main" id="{B0A049CF-0D21-4B72-8877-8042F5FFC8C3}"/>
              </a:ext>
            </a:extLst>
          </p:cNvPr>
          <p:cNvSpPr txBox="1"/>
          <p:nvPr/>
        </p:nvSpPr>
        <p:spPr>
          <a:xfrm>
            <a:off x="3501877" y="2930819"/>
            <a:ext cx="230587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96">
            <a:extLst>
              <a:ext uri="{FF2B5EF4-FFF2-40B4-BE49-F238E27FC236}">
                <a16:creationId xmlns:a16="http://schemas.microsoft.com/office/drawing/2014/main" id="{2E89ABE9-AC78-4C6B-8573-72CF48634CD2}"/>
              </a:ext>
            </a:extLst>
          </p:cNvPr>
          <p:cNvSpPr txBox="1"/>
          <p:nvPr/>
        </p:nvSpPr>
        <p:spPr>
          <a:xfrm>
            <a:off x="6593874" y="5251046"/>
            <a:ext cx="229883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103">
            <a:extLst>
              <a:ext uri="{FF2B5EF4-FFF2-40B4-BE49-F238E27FC236}">
                <a16:creationId xmlns:a16="http://schemas.microsoft.com/office/drawing/2014/main" id="{72426C7E-5726-4EB5-8891-5A79860D50FF}"/>
              </a:ext>
            </a:extLst>
          </p:cNvPr>
          <p:cNvSpPr txBox="1"/>
          <p:nvPr/>
        </p:nvSpPr>
        <p:spPr>
          <a:xfrm>
            <a:off x="3499988" y="4480524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62">
            <a:extLst>
              <a:ext uri="{FF2B5EF4-FFF2-40B4-BE49-F238E27FC236}">
                <a16:creationId xmlns:a16="http://schemas.microsoft.com/office/drawing/2014/main" id="{E17134E7-B914-456A-AABC-B0C339344DCB}"/>
              </a:ext>
            </a:extLst>
          </p:cNvPr>
          <p:cNvCxnSpPr/>
          <p:nvPr/>
        </p:nvCxnSpPr>
        <p:spPr>
          <a:xfrm>
            <a:off x="6117435" y="91252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55EA7DE-7DA8-4BA0-9916-D157EB3C0A61}"/>
              </a:ext>
            </a:extLst>
          </p:cNvPr>
          <p:cNvSpPr txBox="1"/>
          <p:nvPr/>
        </p:nvSpPr>
        <p:spPr>
          <a:xfrm>
            <a:off x="1131999" y="659997"/>
            <a:ext cx="3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66B5C4"/>
                </a:solidFill>
                <a:latin typeface="+mj-lt"/>
              </a:rPr>
              <a:t>B.</a:t>
            </a:r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项目开发计划书</a:t>
            </a:r>
          </a:p>
        </p:txBody>
      </p:sp>
    </p:spTree>
    <p:extLst>
      <p:ext uri="{BB962C8B-B14F-4D97-AF65-F5344CB8AC3E}">
        <p14:creationId xmlns:p14="http://schemas.microsoft.com/office/powerpoint/2010/main" val="22100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4" grpId="0" animBg="1"/>
      <p:bldP spid="35" grpId="0"/>
      <p:bldP spid="36" grpId="0"/>
      <p:bldP spid="37" grpId="0" animBg="1"/>
      <p:bldP spid="38" grpId="0" animBg="1"/>
      <p:bldP spid="39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7509409" y="526347"/>
            <a:ext cx="3151948" cy="2367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66" y="3098851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14" y="3022506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852165" y="3343066"/>
            <a:ext cx="3431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使用技能按钮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1A41B6-07D3-4A36-A256-94FF6D580FBF}"/>
              </a:ext>
            </a:extLst>
          </p:cNvPr>
          <p:cNvSpPr/>
          <p:nvPr/>
        </p:nvSpPr>
        <p:spPr>
          <a:xfrm>
            <a:off x="603504" y="762112"/>
            <a:ext cx="6250450" cy="2214343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C5E83-CB54-4341-BF34-DED14855594B}"/>
              </a:ext>
            </a:extLst>
          </p:cNvPr>
          <p:cNvSpPr txBox="1"/>
          <p:nvPr/>
        </p:nvSpPr>
        <p:spPr>
          <a:xfrm>
            <a:off x="809204" y="1011504"/>
            <a:ext cx="58262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在核心游戏逻辑上，找到了使用网页版飞翔的小鸟的</a:t>
            </a:r>
            <a:r>
              <a:rPr lang="en-US" altLang="zh-CN" sz="2000" dirty="0"/>
              <a:t>HTLM+CSS+JS</a:t>
            </a:r>
            <a:r>
              <a:rPr lang="zh-CN" altLang="en-US" sz="2000" dirty="0"/>
              <a:t>代码。</a:t>
            </a:r>
            <a:endParaRPr lang="en-US" altLang="zh-CN" sz="2000" dirty="0"/>
          </a:p>
          <a:p>
            <a:r>
              <a:rPr lang="zh-CN" altLang="en-US" sz="2000" dirty="0"/>
              <a:t>可以在该代码上进行改造，完成软件项目中的游戏模块。</a:t>
            </a:r>
            <a:endParaRPr lang="en-US" altLang="zh-CN" sz="2000" dirty="0"/>
          </a:p>
          <a:p>
            <a:r>
              <a:rPr lang="zh-CN" altLang="en-US" sz="2000" dirty="0"/>
              <a:t>主要添加以下四个模块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8057717-FAE4-4797-87B1-0EFA59FCD687}"/>
              </a:ext>
            </a:extLst>
          </p:cNvPr>
          <p:cNvSpPr/>
          <p:nvPr/>
        </p:nvSpPr>
        <p:spPr>
          <a:xfrm rot="5400000">
            <a:off x="784112" y="3123941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8BACCAF0-48AE-47B5-819E-B25991EED0A1}"/>
              </a:ext>
            </a:extLst>
          </p:cNvPr>
          <p:cNvSpPr/>
          <p:nvPr/>
        </p:nvSpPr>
        <p:spPr>
          <a:xfrm>
            <a:off x="1045674" y="3340300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41A0714D-B00E-45CC-85B2-F07F82411E3E}"/>
              </a:ext>
            </a:extLst>
          </p:cNvPr>
          <p:cNvSpPr/>
          <p:nvPr/>
        </p:nvSpPr>
        <p:spPr>
          <a:xfrm>
            <a:off x="1035949" y="4291870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0D98E8EB-5502-491C-A8CC-6BC0D6BA3E7D}"/>
              </a:ext>
            </a:extLst>
          </p:cNvPr>
          <p:cNvSpPr/>
          <p:nvPr/>
        </p:nvSpPr>
        <p:spPr>
          <a:xfrm rot="5400000">
            <a:off x="762564" y="4048929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8EBB8F18-289F-4D7E-91C5-665E1B660E59}"/>
              </a:ext>
            </a:extLst>
          </p:cNvPr>
          <p:cNvSpPr/>
          <p:nvPr/>
        </p:nvSpPr>
        <p:spPr>
          <a:xfrm>
            <a:off x="1020668" y="4196214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F5638-B80A-4E0B-AAD4-CDE591E4D06E}"/>
              </a:ext>
            </a:extLst>
          </p:cNvPr>
          <p:cNvSpPr txBox="1"/>
          <p:nvPr/>
        </p:nvSpPr>
        <p:spPr>
          <a:xfrm>
            <a:off x="1862313" y="6064536"/>
            <a:ext cx="17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难度选择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84DC6-4DE0-46F9-BB82-DE808AA30367}"/>
              </a:ext>
            </a:extLst>
          </p:cNvPr>
          <p:cNvSpPr txBox="1"/>
          <p:nvPr/>
        </p:nvSpPr>
        <p:spPr>
          <a:xfrm>
            <a:off x="1852165" y="5110392"/>
            <a:ext cx="19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分数统计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F424B8-FDC8-478A-B760-F3C6E6A8AD3B}"/>
              </a:ext>
            </a:extLst>
          </p:cNvPr>
          <p:cNvSpPr txBox="1"/>
          <p:nvPr/>
        </p:nvSpPr>
        <p:spPr>
          <a:xfrm>
            <a:off x="1833171" y="4226729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地图金币显示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15E78A-83FB-494E-A178-F7DF4FFDACD6}"/>
              </a:ext>
            </a:extLst>
          </p:cNvPr>
          <p:cNvSpPr/>
          <p:nvPr/>
        </p:nvSpPr>
        <p:spPr>
          <a:xfrm rot="5400000">
            <a:off x="791459" y="4973914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42DBD3C4-6A09-463D-94B1-8DE62E67BF0A}"/>
              </a:ext>
            </a:extLst>
          </p:cNvPr>
          <p:cNvSpPr/>
          <p:nvPr/>
        </p:nvSpPr>
        <p:spPr>
          <a:xfrm>
            <a:off x="1053021" y="5190273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8D7D96F-1E9F-4D51-AB29-80879387B835}"/>
              </a:ext>
            </a:extLst>
          </p:cNvPr>
          <p:cNvSpPr/>
          <p:nvPr/>
        </p:nvSpPr>
        <p:spPr>
          <a:xfrm>
            <a:off x="1043296" y="6141843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F493EAB1-FFA0-46CC-AD4E-C6EDA7F6C51E}"/>
              </a:ext>
            </a:extLst>
          </p:cNvPr>
          <p:cNvSpPr/>
          <p:nvPr/>
        </p:nvSpPr>
        <p:spPr>
          <a:xfrm rot="5400000">
            <a:off x="769911" y="5898902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36CC6C74-2910-482F-A351-2B9C05CB99C6}"/>
              </a:ext>
            </a:extLst>
          </p:cNvPr>
          <p:cNvSpPr/>
          <p:nvPr/>
        </p:nvSpPr>
        <p:spPr>
          <a:xfrm>
            <a:off x="1028015" y="6046187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平台限制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2043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32" y="1052043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43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870385-508F-4982-9F13-122343EB5E55}"/>
              </a:ext>
            </a:extLst>
          </p:cNvPr>
          <p:cNvSpPr/>
          <p:nvPr/>
        </p:nvSpPr>
        <p:spPr>
          <a:xfrm>
            <a:off x="809504" y="1699454"/>
            <a:ext cx="4710613" cy="3689268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1070886" y="2129666"/>
            <a:ext cx="4259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400" dirty="0"/>
              <a:t>微信信平台的小游戏的规模有所限制，游戏压缩包的规模限制在</a:t>
            </a:r>
            <a:r>
              <a:rPr lang="en-US" altLang="zh-CN" sz="2400" dirty="0"/>
              <a:t>4MB</a:t>
            </a:r>
            <a:r>
              <a:rPr lang="zh-CN" altLang="en-US" sz="24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1175640" y="3975821"/>
            <a:ext cx="404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尽可能地压缩软件</a:t>
            </a:r>
            <a:endParaRPr lang="en-US" altLang="zh-CN" sz="2400" dirty="0"/>
          </a:p>
          <a:p>
            <a:pPr algn="ctr"/>
            <a:r>
              <a:rPr lang="zh-CN" altLang="en-US" sz="2400" dirty="0"/>
              <a:t>将服务器部署在云上</a:t>
            </a: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A6E4D5F5-6D8D-4870-82C8-A86D317FD4D0}"/>
              </a:ext>
            </a:extLst>
          </p:cNvPr>
          <p:cNvCxnSpPr>
            <a:cxnSpLocks/>
          </p:cNvCxnSpPr>
          <p:nvPr/>
        </p:nvCxnSpPr>
        <p:spPr>
          <a:xfrm>
            <a:off x="1291271" y="3683685"/>
            <a:ext cx="3608749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项目成本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7301456" y="4011623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杂物费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939265" y="820880"/>
            <a:ext cx="1863375" cy="952030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7301457" y="820881"/>
            <a:ext cx="1863375" cy="952030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939264" y="2440028"/>
            <a:ext cx="1863375" cy="101186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7301457" y="2632510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2995946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2995944" y="2554359"/>
            <a:ext cx="3677943" cy="9998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从第一节课（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2000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日）到项目最终平生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(2000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，一共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个工作日、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个双休日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个节假日，一共花费按每天工作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小时计算，一共花费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83817.36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9358138" y="286126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6" name="Pentagon 70">
            <a:extLst>
              <a:ext uri="{FF2B5EF4-FFF2-40B4-BE49-F238E27FC236}">
                <a16:creationId xmlns:a16="http://schemas.microsoft.com/office/drawing/2014/main" id="{AC64CF88-3DC0-419A-AC19-CE76AF79991C}"/>
              </a:ext>
            </a:extLst>
          </p:cNvPr>
          <p:cNvSpPr/>
          <p:nvPr/>
        </p:nvSpPr>
        <p:spPr>
          <a:xfrm>
            <a:off x="939263" y="4011629"/>
            <a:ext cx="1863375" cy="951791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团队建设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8DD75FA7-786D-46C3-B7D7-23B2BF8A64F4}"/>
              </a:ext>
            </a:extLst>
          </p:cNvPr>
          <p:cNvSpPr txBox="1"/>
          <p:nvPr/>
        </p:nvSpPr>
        <p:spPr>
          <a:xfrm>
            <a:off x="3103168" y="1218370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F9FEE7BE-BF28-4C8F-B353-F9B5179BF19E}"/>
              </a:ext>
            </a:extLst>
          </p:cNvPr>
          <p:cNvSpPr txBox="1"/>
          <p:nvPr/>
        </p:nvSpPr>
        <p:spPr>
          <a:xfrm>
            <a:off x="9358138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DEAF7A7-27CA-46AD-A9C6-6803F8B4B951}"/>
              </a:ext>
            </a:extLst>
          </p:cNvPr>
          <p:cNvSpPr txBox="1"/>
          <p:nvPr/>
        </p:nvSpPr>
        <p:spPr>
          <a:xfrm>
            <a:off x="9617760" y="1207915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预计购入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.com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后缀域名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DF82AA-E254-4F46-B869-19142D384C61}"/>
              </a:ext>
            </a:extLst>
          </p:cNvPr>
          <p:cNvSpPr txBox="1"/>
          <p:nvPr/>
        </p:nvSpPr>
        <p:spPr>
          <a:xfrm>
            <a:off x="4257028" y="5518206"/>
            <a:ext cx="36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总成本：</a:t>
            </a:r>
            <a:endParaRPr lang="en-US" altLang="zh-CN" sz="3600" dirty="0"/>
          </a:p>
          <a:p>
            <a:pPr algn="ctr"/>
            <a:r>
              <a:rPr lang="en-US" altLang="zh-CN" sz="3600" dirty="0"/>
              <a:t>85435.36</a:t>
            </a:r>
            <a:r>
              <a:rPr lang="zh-CN" altLang="en-US" sz="3600" dirty="0"/>
              <a:t>元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2" grpId="0"/>
      <p:bldP spid="13" grpId="0"/>
      <p:bldP spid="14" grpId="0"/>
      <p:bldP spid="16" grpId="0" animBg="1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平台收入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1356903" y="1570357"/>
            <a:ext cx="301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广告变现</a:t>
            </a:r>
            <a:r>
              <a:rPr lang="en-US" altLang="zh-CN" sz="4400" b="1" baseline="30000" dirty="0"/>
              <a:t>[5]</a:t>
            </a:r>
            <a:endParaRPr lang="zh-CN" altLang="en-US" sz="4400" b="1" baseline="30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76453"/>
            <a:ext cx="10675953" cy="2802015"/>
          </a:xfrm>
          <a:prstGeom prst="rect">
            <a:avLst/>
          </a:prstGeom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9" y="1060058"/>
            <a:ext cx="7000374" cy="3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143260"/>
            <a:ext cx="4076056" cy="1641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项目收益主要来自于微信的广告和活动推广，由于涉及到的元素较多，无法计算出具体的收入，单数无疑问的，在微信小游戏上确实诞生多款成功盈利的游戏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项目风险与给予共存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3690032"/>
            <a:ext cx="394147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微信开发者工具调试，只需要手机中安装微信即可，小组成员均可以进行游戏调试</a:t>
            </a: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微信开发者工具可以免费下载，获取简单。同时项目组成员每个人都配有一台电脑，可以满足开发工作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32461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6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55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项目成员有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学习经验，容易上手微信开发者工具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微信小程序投入资金较少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游戏项目较大，存在不能够完全布置在微信小游戏平台上的风险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95DBA8-F1D8-4C70-9272-563276D439AD}"/>
              </a:ext>
            </a:extLst>
          </p:cNvPr>
          <p:cNvSpPr/>
          <p:nvPr/>
        </p:nvSpPr>
        <p:spPr>
          <a:xfrm>
            <a:off x="152400" y="4207319"/>
            <a:ext cx="4158170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现在市场上手游市场巨大，微信小游戏有着较多的用户量，是一个较好的推广平台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微信平台有存在对小游戏的扶植计划，可以对优秀的小游戏进行资源倾斜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8171" y="158278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前端开发工具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063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/>
              <a:t>JS</a:t>
            </a:r>
            <a:r>
              <a:rPr lang="zh-CN" altLang="en-US" dirty="0"/>
              <a:t>框架的项目经验，学习成本较高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8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664733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现在，页游游戏用户明显较以前减少，用户低龄化明显，游戏市场偏小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网站的初期推广困难，需要大量的资金进行宣传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4036936"/>
            <a:ext cx="3941470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网页调试，可以直接在电脑端进行</a:t>
            </a: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Vue.js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可以找到下载渠道，能够获取。同时项目组成员每个人都配有一台电脑，可以满足开发工作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14424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6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75431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页游玩家较手游玩家群体数量少（待定）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初期推广费用较高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使用的框架多为，项目组成员未使用过的框架，存在较高的学习成本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6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2887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		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934" y="1582786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flutter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26271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en-US" altLang="zh-CN" sz="1400" b="1" dirty="0">
                  <a:solidFill>
                    <a:srgbClr val="1C2E48"/>
                  </a:solidFill>
                </a:rPr>
                <a:t>APP</a:t>
              </a:r>
              <a:r>
                <a:rPr lang="zh-CN" altLang="en-US" sz="1400" b="1" dirty="0">
                  <a:solidFill>
                    <a:srgbClr val="1C2E48"/>
                  </a:solidFill>
                </a:rPr>
                <a:t>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473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 err="1"/>
              <a:t>Fluter</a:t>
            </a:r>
            <a:r>
              <a:rPr lang="zh-CN" altLang="en-US" dirty="0"/>
              <a:t>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3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557472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4754461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01070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4635268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现在，手游市场用户庞大，但是游戏游戏种类数量太多，网站的初期推广及其困难，需要大量的资金进行宣传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  <p:bldP spid="10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4036936"/>
            <a:ext cx="3941470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调试，可以直接在手机端进行</a:t>
            </a: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Flutter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可以找到下载渠道，能够获取。同时项目组成员每个人都配有一台电脑，可以满足开发工作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25180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6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75431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页游玩家较手游玩家群体数量少（待定）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初期推广费用较高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使用的框架多为，项目组成员未使用过的框架，存在较高的学习成本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C1428D0-6949-4C3D-B942-CB527313BEF4}"/>
              </a:ext>
            </a:extLst>
          </p:cNvPr>
          <p:cNvSpPr txBox="1"/>
          <p:nvPr/>
        </p:nvSpPr>
        <p:spPr>
          <a:xfrm>
            <a:off x="95706" y="4600448"/>
            <a:ext cx="4518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现在市场上手游市场巨大，有着较多的用户量。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5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934" y="1582786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项目概述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D3835D4-49EB-464A-8209-BB1B47CEF4F9}"/>
              </a:ext>
            </a:extLst>
          </p:cNvPr>
          <p:cNvSpPr txBox="1"/>
          <p:nvPr/>
        </p:nvSpPr>
        <p:spPr>
          <a:xfrm>
            <a:off x="986244" y="2261648"/>
            <a:ext cx="10378539" cy="284309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lvl="0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5930" lvl="1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3130" lvl="2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0330" lvl="3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7530" lvl="4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lvl="5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lvl="6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lvl="7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lvl="8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/>
              <a:t>1.</a:t>
            </a:r>
            <a:r>
              <a:rPr lang="zh-CN" altLang="en-US" sz="2400" dirty="0"/>
              <a:t>待开发软件系统的名称：基于微信开发者工具的飞翔小鸟游戏开发</a:t>
            </a:r>
          </a:p>
          <a:p>
            <a:br>
              <a:rPr lang="zh-CN" altLang="en-US" sz="2400" dirty="0"/>
            </a:br>
            <a:r>
              <a:rPr lang="en-US" altLang="zh-CN" sz="2400" dirty="0"/>
              <a:t>2.</a:t>
            </a:r>
            <a:r>
              <a:rPr lang="zh-CN" altLang="en-US" sz="2400" dirty="0"/>
              <a:t>本项目的任务提出者：杨枨教授</a:t>
            </a:r>
          </a:p>
          <a:p>
            <a:endParaRPr lang="zh-CN" altLang="en-US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本项目的开发者：周诚信、陈骁、李以昕</a:t>
            </a:r>
          </a:p>
          <a:p>
            <a:endParaRPr lang="zh-CN" altLang="en-US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本项目的主要用户：</a:t>
            </a:r>
            <a:r>
              <a:rPr lang="en-US" altLang="zh-CN" sz="2400" dirty="0"/>
              <a:t>20-30</a:t>
            </a:r>
            <a:r>
              <a:rPr lang="zh-CN" altLang="en-US" sz="2400" dirty="0"/>
              <a:t>岁，空闲时间较多的用户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8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9846" y="158278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三种可行性方案的比较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F1081D-E75E-4EE5-93EB-F29D82F8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16460"/>
              </p:ext>
            </p:extLst>
          </p:nvPr>
        </p:nvGraphicFramePr>
        <p:xfrm>
          <a:off x="1172464" y="1021418"/>
          <a:ext cx="8876792" cy="504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198">
                  <a:extLst>
                    <a:ext uri="{9D8B030D-6E8A-4147-A177-3AD203B41FA5}">
                      <a16:colId xmlns:a16="http://schemas.microsoft.com/office/drawing/2014/main" val="4243197973"/>
                    </a:ext>
                  </a:extLst>
                </a:gridCol>
                <a:gridCol w="2219198">
                  <a:extLst>
                    <a:ext uri="{9D8B030D-6E8A-4147-A177-3AD203B41FA5}">
                      <a16:colId xmlns:a16="http://schemas.microsoft.com/office/drawing/2014/main" val="1060509841"/>
                    </a:ext>
                  </a:extLst>
                </a:gridCol>
                <a:gridCol w="2219198">
                  <a:extLst>
                    <a:ext uri="{9D8B030D-6E8A-4147-A177-3AD203B41FA5}">
                      <a16:colId xmlns:a16="http://schemas.microsoft.com/office/drawing/2014/main" val="240210266"/>
                    </a:ext>
                  </a:extLst>
                </a:gridCol>
                <a:gridCol w="2219198">
                  <a:extLst>
                    <a:ext uri="{9D8B030D-6E8A-4147-A177-3AD203B41FA5}">
                      <a16:colId xmlns:a16="http://schemas.microsoft.com/office/drawing/2014/main" val="3440642813"/>
                    </a:ext>
                  </a:extLst>
                </a:gridCol>
              </a:tblGrid>
              <a:tr h="7395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微信开发者工具开发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网页端开发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1112"/>
                  </a:ext>
                </a:extLst>
              </a:tr>
              <a:tr h="73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软件规模将收到限制，需要学习微信开发者工具，有一定的成本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Spring Boot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等开发框架，有较高的学习成本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flutter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，学习成本较高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9534"/>
                  </a:ext>
                </a:extLst>
              </a:tr>
              <a:tr h="73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只要完成初期用户的积累，就可以获得一定的收益和推广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63720"/>
                  </a:ext>
                </a:extLst>
              </a:tr>
              <a:tr h="73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所需要的软件，组织成员可以获取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所需要的软件，组织成员可以获取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所需要的软件，组织成员可以获取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71136"/>
                  </a:ext>
                </a:extLst>
              </a:tr>
              <a:tr h="73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社会可行性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对社会无不良影响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对社会无不良影响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对社会无不良影响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6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563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">
            <a:extLst>
              <a:ext uri="{FF2B5EF4-FFF2-40B4-BE49-F238E27FC236}">
                <a16:creationId xmlns:a16="http://schemas.microsoft.com/office/drawing/2014/main" id="{495A12B1-22AD-4DB8-971F-25E39CB9A8C3}"/>
              </a:ext>
            </a:extLst>
          </p:cNvPr>
          <p:cNvSpPr/>
          <p:nvPr/>
        </p:nvSpPr>
        <p:spPr>
          <a:xfrm rot="5400000">
            <a:off x="8366415" y="-624518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F96B6094-EE27-4CE5-8B3F-70B5BC34DAD4}"/>
              </a:ext>
            </a:extLst>
          </p:cNvPr>
          <p:cNvSpPr/>
          <p:nvPr/>
        </p:nvSpPr>
        <p:spPr>
          <a:xfrm rot="5400000">
            <a:off x="6373690" y="1365797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7" name="Title 20">
            <a:extLst>
              <a:ext uri="{FF2B5EF4-FFF2-40B4-BE49-F238E27FC236}">
                <a16:creationId xmlns:a16="http://schemas.microsoft.com/office/drawing/2014/main" id="{3F0F2392-DDBF-4883-B1AD-DE6F53ADD869}"/>
              </a:ext>
            </a:extLst>
          </p:cNvPr>
          <p:cNvSpPr txBox="1">
            <a:spLocks/>
          </p:cNvSpPr>
          <p:nvPr/>
        </p:nvSpPr>
        <p:spPr>
          <a:xfrm>
            <a:off x="10312608" y="1744369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110005" y="173368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7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[8]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1EBD9-D546-48BE-B0A6-C62E457D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4" y="586361"/>
            <a:ext cx="12192000" cy="5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92D41-ACD8-4D61-92C0-9DBF3190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6" y="561320"/>
            <a:ext cx="9924997" cy="61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FB7084B-D16C-4D6B-83A5-B6518500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31" y="3340426"/>
            <a:ext cx="5355383" cy="33036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E30386-C651-4335-A945-B48A21B3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34" y="262646"/>
            <a:ext cx="5194766" cy="36978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8A668D-D112-454E-96DD-C037921C6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12" y="116460"/>
            <a:ext cx="5482075" cy="35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71121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规格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数量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单位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小计（元）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微信公众平台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团建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2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r>
                        <a:rPr lang="zh-CN" altLang="en-US" sz="1600" kern="100" dirty="0">
                          <a:effectLst/>
                        </a:rPr>
                        <a:t>和团建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杂费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30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131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不可预测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1B1EDE-A4BB-4819-8CE9-44B09308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66027"/>
              </p:ext>
            </p:extLst>
          </p:nvPr>
        </p:nvGraphicFramePr>
        <p:xfrm>
          <a:off x="1399219" y="1462888"/>
          <a:ext cx="9393561" cy="393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187">
                  <a:extLst>
                    <a:ext uri="{9D8B030D-6E8A-4147-A177-3AD203B41FA5}">
                      <a16:colId xmlns:a16="http://schemas.microsoft.com/office/drawing/2014/main" val="264509622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308729798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2873858027"/>
                    </a:ext>
                  </a:extLst>
                </a:gridCol>
              </a:tblGrid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负责人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参考方案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65703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请求外包，在网络上发帖悬赏解决，请教专家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22836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陈骁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动员组织内部成员捐款，寻求赞助合作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65594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其他问题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李以昕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询问上级领导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1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小组分工以评价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9.1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9.3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9.2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FC0727-9B6C-4EB0-AD40-BE9C6DE8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2306"/>
              </p:ext>
            </p:extLst>
          </p:nvPr>
        </p:nvGraphicFramePr>
        <p:xfrm>
          <a:off x="1401933" y="901922"/>
          <a:ext cx="9863830" cy="5578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331">
                  <a:extLst>
                    <a:ext uri="{9D8B030D-6E8A-4147-A177-3AD203B41FA5}">
                      <a16:colId xmlns:a16="http://schemas.microsoft.com/office/drawing/2014/main" val="3224220616"/>
                    </a:ext>
                  </a:extLst>
                </a:gridCol>
                <a:gridCol w="3803068">
                  <a:extLst>
                    <a:ext uri="{9D8B030D-6E8A-4147-A177-3AD203B41FA5}">
                      <a16:colId xmlns:a16="http://schemas.microsoft.com/office/drawing/2014/main" val="1634997034"/>
                    </a:ext>
                  </a:extLst>
                </a:gridCol>
                <a:gridCol w="2475013">
                  <a:extLst>
                    <a:ext uri="{9D8B030D-6E8A-4147-A177-3AD203B41FA5}">
                      <a16:colId xmlns:a16="http://schemas.microsoft.com/office/drawing/2014/main" val="2687247207"/>
                    </a:ext>
                  </a:extLst>
                </a:gridCol>
                <a:gridCol w="893418">
                  <a:extLst>
                    <a:ext uri="{9D8B030D-6E8A-4147-A177-3AD203B41FA5}">
                      <a16:colId xmlns:a16="http://schemas.microsoft.com/office/drawing/2014/main" val="1755912594"/>
                    </a:ext>
                  </a:extLst>
                </a:gridCol>
              </a:tblGrid>
              <a:tr h="3256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周诚信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016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49775"/>
                  </a:ext>
                </a:extLst>
              </a:tr>
              <a:tr h="3256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撰写文档中的产品部分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468"/>
                  </a:ext>
                </a:extLst>
              </a:tr>
              <a:tr h="325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PPT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2588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82181"/>
                  </a:ext>
                </a:extLst>
              </a:tr>
              <a:tr h="38230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制定评分方案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42170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重新估计预算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1794"/>
                  </a:ext>
                </a:extLst>
              </a:tr>
              <a:tr h="9486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撰写技术可行性、经济可行性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通过</a:t>
                      </a:r>
                      <a:r>
                        <a:rPr lang="en-US" altLang="zh-CN" sz="1100" u="none" strike="noStrike">
                          <a:effectLst/>
                        </a:rPr>
                        <a:t>COCOMO2</a:t>
                      </a:r>
                      <a:r>
                        <a:rPr lang="zh-CN" altLang="en-US" sz="1100" u="none" strike="noStrike">
                          <a:effectLst/>
                        </a:rPr>
                        <a:t>模型评估了工作量，考虑方面较多，予以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6345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3701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撰写会议记录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9070"/>
                  </a:ext>
                </a:extLst>
              </a:tr>
              <a:tr h="3823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7190"/>
                  </a:ext>
                </a:extLst>
              </a:tr>
              <a:tr h="382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进行</a:t>
                      </a:r>
                      <a:r>
                        <a:rPr lang="en-US" sz="1200" u="none" strike="noStrike">
                          <a:effectLst/>
                        </a:rPr>
                        <a:t>SWOT</a:t>
                      </a:r>
                      <a:r>
                        <a:rPr lang="zh-CN" altLang="en-US" sz="1200" u="none" strike="noStrike">
                          <a:effectLst/>
                        </a:rPr>
                        <a:t>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0313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53735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8783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822466-795B-47C4-AF2F-FB2270A3C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99682"/>
              </p:ext>
            </p:extLst>
          </p:nvPr>
        </p:nvGraphicFramePr>
        <p:xfrm>
          <a:off x="1136342" y="1100831"/>
          <a:ext cx="10120545" cy="5131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401">
                  <a:extLst>
                    <a:ext uri="{9D8B030D-6E8A-4147-A177-3AD203B41FA5}">
                      <a16:colId xmlns:a16="http://schemas.microsoft.com/office/drawing/2014/main" val="768793732"/>
                    </a:ext>
                  </a:extLst>
                </a:gridCol>
                <a:gridCol w="3902046">
                  <a:extLst>
                    <a:ext uri="{9D8B030D-6E8A-4147-A177-3AD203B41FA5}">
                      <a16:colId xmlns:a16="http://schemas.microsoft.com/office/drawing/2014/main" val="1699453226"/>
                    </a:ext>
                  </a:extLst>
                </a:gridCol>
                <a:gridCol w="2539427">
                  <a:extLst>
                    <a:ext uri="{9D8B030D-6E8A-4147-A177-3AD203B41FA5}">
                      <a16:colId xmlns:a16="http://schemas.microsoft.com/office/drawing/2014/main" val="3608023520"/>
                    </a:ext>
                  </a:extLst>
                </a:gridCol>
                <a:gridCol w="916671">
                  <a:extLst>
                    <a:ext uri="{9D8B030D-6E8A-4147-A177-3AD203B41FA5}">
                      <a16:colId xmlns:a16="http://schemas.microsoft.com/office/drawing/2014/main" val="920223700"/>
                    </a:ext>
                  </a:extLst>
                </a:gridCol>
              </a:tblGrid>
              <a:tr h="2957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陈骁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32631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76007"/>
                  </a:ext>
                </a:extLst>
              </a:tr>
              <a:tr h="8616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WPS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51303"/>
                  </a:ext>
                </a:extLst>
              </a:tr>
              <a:tr h="861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46965"/>
                  </a:ext>
                </a:extLst>
              </a:tr>
              <a:tr h="578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分的加分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223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356"/>
                  </a:ext>
                </a:extLst>
              </a:tr>
              <a:tr h="578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优化</a:t>
                      </a:r>
                      <a:r>
                        <a:rPr lang="en-US" altLang="zh-CN" sz="1200" u="none" strike="noStrike">
                          <a:effectLst/>
                        </a:rPr>
                        <a:t>WBS</a:t>
                      </a:r>
                      <a:r>
                        <a:rPr lang="zh-CN" altLang="en-US" sz="1200" u="none" strike="noStrike">
                          <a:effectLst/>
                        </a:rPr>
                        <a:t>，甘特图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897"/>
                  </a:ext>
                </a:extLst>
              </a:tr>
              <a:tr h="347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08906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6600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在甘特图中添加预算部分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660381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8B723D-93ED-44E6-8638-871FDE95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87167"/>
              </p:ext>
            </p:extLst>
          </p:nvPr>
        </p:nvGraphicFramePr>
        <p:xfrm>
          <a:off x="1332760" y="1249839"/>
          <a:ext cx="9526479" cy="47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0251">
                  <a:extLst>
                    <a:ext uri="{9D8B030D-6E8A-4147-A177-3AD203B41FA5}">
                      <a16:colId xmlns:a16="http://schemas.microsoft.com/office/drawing/2014/main" val="4183939303"/>
                    </a:ext>
                  </a:extLst>
                </a:gridCol>
                <a:gridCol w="3673000">
                  <a:extLst>
                    <a:ext uri="{9D8B030D-6E8A-4147-A177-3AD203B41FA5}">
                      <a16:colId xmlns:a16="http://schemas.microsoft.com/office/drawing/2014/main" val="673354187"/>
                    </a:ext>
                  </a:extLst>
                </a:gridCol>
                <a:gridCol w="2390365">
                  <a:extLst>
                    <a:ext uri="{9D8B030D-6E8A-4147-A177-3AD203B41FA5}">
                      <a16:colId xmlns:a16="http://schemas.microsoft.com/office/drawing/2014/main" val="2964126560"/>
                    </a:ext>
                  </a:extLst>
                </a:gridCol>
                <a:gridCol w="862863">
                  <a:extLst>
                    <a:ext uri="{9D8B030D-6E8A-4147-A177-3AD203B41FA5}">
                      <a16:colId xmlns:a16="http://schemas.microsoft.com/office/drawing/2014/main" val="148377841"/>
                    </a:ext>
                  </a:extLst>
                </a:gridCol>
              </a:tblGrid>
              <a:tr h="3638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李以昕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0621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6475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第一阶段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</a:rPr>
                        <a:t>WPS</a:t>
                      </a:r>
                      <a:r>
                        <a:rPr lang="zh-CN" altLang="en-US" sz="1100" u="none" strike="noStrike">
                          <a:effectLst/>
                        </a:rPr>
                        <a:t>撰写文档中的引言部分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0043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4368"/>
                  </a:ext>
                </a:extLst>
              </a:tr>
              <a:tr h="4271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01421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撰写操作可行性和社会可行性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49628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制作可行性分析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89304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1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53306"/>
                  </a:ext>
                </a:extLst>
              </a:tr>
              <a:tr h="775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第三阶段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根据用户意见修改游戏对项目再提出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个可行性分析方案，制作</a:t>
                      </a:r>
                      <a:r>
                        <a:rPr lang="en-US" altLang="zh-CN" sz="1200" u="none" strike="noStrike">
                          <a:effectLst/>
                        </a:rPr>
                        <a:t>PPT</a:t>
                      </a:r>
                      <a:r>
                        <a:rPr lang="zh-CN" altLang="en-US" sz="1200" u="none" strike="noStrike">
                          <a:effectLst/>
                        </a:rPr>
                        <a:t>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本阶段工作量较大，经过讨论给予</a:t>
                      </a:r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r>
                        <a:rPr lang="zh-CN" altLang="en-US" sz="1100" u="none" strike="noStrike">
                          <a:effectLst/>
                        </a:rPr>
                        <a:t>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3451"/>
                  </a:ext>
                </a:extLst>
              </a:tr>
              <a:tr h="411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0D374-FB56-4657-8965-A119E5353FBE}"/>
              </a:ext>
            </a:extLst>
          </p:cNvPr>
          <p:cNvSpPr txBox="1"/>
          <p:nvPr/>
        </p:nvSpPr>
        <p:spPr>
          <a:xfrm>
            <a:off x="873562" y="5167018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游戏：</a:t>
            </a:r>
            <a:endParaRPr lang="en-US" altLang="zh-CN" dirty="0"/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[3]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浴血沙城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[4]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动物餐厅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C45F9-8158-410D-8E01-04BB8641F6EA}"/>
              </a:ext>
            </a:extLst>
          </p:cNvPr>
          <p:cNvSpPr txBox="1"/>
          <p:nvPr/>
        </p:nvSpPr>
        <p:spPr>
          <a:xfrm>
            <a:off x="856659" y="919701"/>
            <a:ext cx="10881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[1]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8131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技术可行性分析 百度文库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https://wenku.baidu.com/view/6b92a5b103020740be1e650e52ea551811a6c930.html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[2]checkuser1 COCOMO2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 道客巴巴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http://www.doc88.com/p-7354376262756.html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[5]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腾讯广告 微信广告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https://e.qq.com/resources/wx-moments/?from=02_CHANPINwxM_2248&amp;bd_vid=8943800989823522984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[6]</a:t>
            </a:r>
            <a:r>
              <a:rPr lang="en-US" altLang="zh-CN" b="1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xiaoyang1003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产品的可行性需从哪几个方面分析？知乎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                https://zhuanlan.zhihu.com/p/20875988?utm_source=wechat_session&amp;utm_medium=social&amp;utm_oi=604093295966687232&amp;utm_campaign=shareopn</a:t>
            </a:r>
          </a:p>
          <a:p>
            <a:pPr algn="just"/>
            <a:r>
              <a:rPr lang="en-US" altLang="zh-CN" dirty="0"/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800" kern="100" dirty="0">
                <a:solidFill>
                  <a:srgbClr val="555666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solidFill>
                  <a:srgbClr val="555666"/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李富超 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工文档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项目开发计划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https://blog.csdn.net/lifuchao784533/article/details/79581033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[8] 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 tooltip="wwlhz"/>
              </a:rPr>
              <a:t>wwlhz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工作分解结构法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https://blog.csdn.net/wwlhz/article/details/80199416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12121-A6BA-4F47-BA3E-2F27F17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4" y="124770"/>
            <a:ext cx="6820061" cy="66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EC80D-AFB6-4F2C-AA4A-D1FF2AF8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817281"/>
            <a:ext cx="5732848" cy="5597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944D2-A34E-41BE-8F38-1C10AED0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67" y="984464"/>
            <a:ext cx="5679004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工作内容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9B3A8D54-C81A-5344-8F6E-02F92744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9" y="3422609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sz="1400" dirty="0">
              <a:latin typeface="Corbel" pitchFamily="34" charset="0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307B1D3-1FD5-B34F-96F3-A90566DC3083}"/>
              </a:ext>
            </a:extLst>
          </p:cNvPr>
          <p:cNvSpPr/>
          <p:nvPr/>
        </p:nvSpPr>
        <p:spPr bwMode="auto">
          <a:xfrm>
            <a:off x="7427071" y="150383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80C7BA4A-97E6-F445-BAA4-F64BB9EAF4AA}"/>
              </a:ext>
            </a:extLst>
          </p:cNvPr>
          <p:cNvSpPr txBox="1"/>
          <p:nvPr/>
        </p:nvSpPr>
        <p:spPr>
          <a:xfrm>
            <a:off x="7421812" y="2417860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完成项目计划书</a:t>
            </a:r>
          </a:p>
        </p:txBody>
      </p:sp>
      <p:sp>
        <p:nvSpPr>
          <p:cNvPr id="6" name="Freeform 270">
            <a:extLst>
              <a:ext uri="{FF2B5EF4-FFF2-40B4-BE49-F238E27FC236}">
                <a16:creationId xmlns:a16="http://schemas.microsoft.com/office/drawing/2014/main" id="{15DC789A-D715-B146-85F1-E60C2226AB84}"/>
              </a:ext>
            </a:extLst>
          </p:cNvPr>
          <p:cNvSpPr>
            <a:spLocks noEditPoints="1"/>
          </p:cNvSpPr>
          <p:nvPr/>
        </p:nvSpPr>
        <p:spPr bwMode="auto">
          <a:xfrm>
            <a:off x="7860390" y="1742314"/>
            <a:ext cx="525347" cy="561923"/>
          </a:xfrm>
          <a:custGeom>
            <a:avLst/>
            <a:gdLst>
              <a:gd name="T0" fmla="*/ 46 w 158"/>
              <a:gd name="T1" fmla="*/ 68 h 169"/>
              <a:gd name="T2" fmla="*/ 66 w 158"/>
              <a:gd name="T3" fmla="*/ 62 h 169"/>
              <a:gd name="T4" fmla="*/ 81 w 158"/>
              <a:gd name="T5" fmla="*/ 75 h 169"/>
              <a:gd name="T6" fmla="*/ 94 w 158"/>
              <a:gd name="T7" fmla="*/ 88 h 169"/>
              <a:gd name="T8" fmla="*/ 107 w 158"/>
              <a:gd name="T9" fmla="*/ 103 h 169"/>
              <a:gd name="T10" fmla="*/ 101 w 158"/>
              <a:gd name="T11" fmla="*/ 117 h 169"/>
              <a:gd name="T12" fmla="*/ 101 w 158"/>
              <a:gd name="T13" fmla="*/ 139 h 169"/>
              <a:gd name="T14" fmla="*/ 85 w 158"/>
              <a:gd name="T15" fmla="*/ 150 h 169"/>
              <a:gd name="T16" fmla="*/ 70 w 158"/>
              <a:gd name="T17" fmla="*/ 160 h 169"/>
              <a:gd name="T18" fmla="*/ 52 w 158"/>
              <a:gd name="T19" fmla="*/ 169 h 169"/>
              <a:gd name="T20" fmla="*/ 39 w 158"/>
              <a:gd name="T21" fmla="*/ 160 h 169"/>
              <a:gd name="T22" fmla="*/ 19 w 158"/>
              <a:gd name="T23" fmla="*/ 154 h 169"/>
              <a:gd name="T24" fmla="*/ 11 w 158"/>
              <a:gd name="T25" fmla="*/ 136 h 169"/>
              <a:gd name="T26" fmla="*/ 8 w 158"/>
              <a:gd name="T27" fmla="*/ 117 h 169"/>
              <a:gd name="T28" fmla="*/ 2 w 158"/>
              <a:gd name="T29" fmla="*/ 99 h 169"/>
              <a:gd name="T30" fmla="*/ 15 w 158"/>
              <a:gd name="T31" fmla="*/ 88 h 169"/>
              <a:gd name="T32" fmla="*/ 26 w 158"/>
              <a:gd name="T33" fmla="*/ 70 h 169"/>
              <a:gd name="T34" fmla="*/ 94 w 158"/>
              <a:gd name="T35" fmla="*/ 13 h 169"/>
              <a:gd name="T36" fmla="*/ 83 w 158"/>
              <a:gd name="T37" fmla="*/ 24 h 169"/>
              <a:gd name="T38" fmla="*/ 74 w 158"/>
              <a:gd name="T39" fmla="*/ 35 h 169"/>
              <a:gd name="T40" fmla="*/ 79 w 158"/>
              <a:gd name="T41" fmla="*/ 48 h 169"/>
              <a:gd name="T42" fmla="*/ 79 w 158"/>
              <a:gd name="T43" fmla="*/ 64 h 169"/>
              <a:gd name="T44" fmla="*/ 92 w 158"/>
              <a:gd name="T45" fmla="*/ 72 h 169"/>
              <a:gd name="T46" fmla="*/ 105 w 158"/>
              <a:gd name="T47" fmla="*/ 79 h 169"/>
              <a:gd name="T48" fmla="*/ 120 w 158"/>
              <a:gd name="T49" fmla="*/ 86 h 169"/>
              <a:gd name="T50" fmla="*/ 129 w 158"/>
              <a:gd name="T51" fmla="*/ 77 h 169"/>
              <a:gd name="T52" fmla="*/ 145 w 158"/>
              <a:gd name="T53" fmla="*/ 73 h 169"/>
              <a:gd name="T54" fmla="*/ 149 w 158"/>
              <a:gd name="T55" fmla="*/ 59 h 169"/>
              <a:gd name="T56" fmla="*/ 153 w 158"/>
              <a:gd name="T57" fmla="*/ 44 h 169"/>
              <a:gd name="T58" fmla="*/ 155 w 158"/>
              <a:gd name="T59" fmla="*/ 29 h 169"/>
              <a:gd name="T60" fmla="*/ 145 w 158"/>
              <a:gd name="T61" fmla="*/ 22 h 169"/>
              <a:gd name="T62" fmla="*/ 136 w 158"/>
              <a:gd name="T63" fmla="*/ 7 h 169"/>
              <a:gd name="T64" fmla="*/ 122 w 158"/>
              <a:gd name="T65" fmla="*/ 5 h 169"/>
              <a:gd name="T66" fmla="*/ 107 w 158"/>
              <a:gd name="T67" fmla="*/ 7 h 169"/>
              <a:gd name="T68" fmla="*/ 109 w 158"/>
              <a:gd name="T69" fmla="*/ 31 h 169"/>
              <a:gd name="T70" fmla="*/ 127 w 158"/>
              <a:gd name="T71" fmla="*/ 37 h 169"/>
              <a:gd name="T72" fmla="*/ 118 w 158"/>
              <a:gd name="T73" fmla="*/ 55 h 169"/>
              <a:gd name="T74" fmla="*/ 103 w 158"/>
              <a:gd name="T75" fmla="*/ 40 h 169"/>
              <a:gd name="T76" fmla="*/ 122 w 158"/>
              <a:gd name="T77" fmla="*/ 37 h 169"/>
              <a:gd name="T78" fmla="*/ 120 w 158"/>
              <a:gd name="T79" fmla="*/ 51 h 169"/>
              <a:gd name="T80" fmla="*/ 107 w 158"/>
              <a:gd name="T81" fmla="*/ 48 h 169"/>
              <a:gd name="T82" fmla="*/ 114 w 158"/>
              <a:gd name="T83" fmla="*/ 35 h 169"/>
              <a:gd name="T84" fmla="*/ 101 w 158"/>
              <a:gd name="T85" fmla="*/ 20 h 169"/>
              <a:gd name="T86" fmla="*/ 101 w 158"/>
              <a:gd name="T87" fmla="*/ 64 h 169"/>
              <a:gd name="T88" fmla="*/ 140 w 158"/>
              <a:gd name="T89" fmla="*/ 49 h 169"/>
              <a:gd name="T90" fmla="*/ 122 w 158"/>
              <a:gd name="T91" fmla="*/ 18 h 169"/>
              <a:gd name="T92" fmla="*/ 43 w 158"/>
              <a:gd name="T93" fmla="*/ 121 h 169"/>
              <a:gd name="T94" fmla="*/ 61 w 158"/>
              <a:gd name="T95" fmla="*/ 127 h 169"/>
              <a:gd name="T96" fmla="*/ 63 w 158"/>
              <a:gd name="T97" fmla="*/ 105 h 169"/>
              <a:gd name="T98" fmla="*/ 57 w 158"/>
              <a:gd name="T99" fmla="*/ 106 h 169"/>
              <a:gd name="T100" fmla="*/ 46 w 158"/>
              <a:gd name="T101" fmla="*/ 116 h 169"/>
              <a:gd name="T102" fmla="*/ 59 w 158"/>
              <a:gd name="T103" fmla="*/ 123 h 169"/>
              <a:gd name="T104" fmla="*/ 63 w 158"/>
              <a:gd name="T105" fmla="*/ 110 h 169"/>
              <a:gd name="T106" fmla="*/ 50 w 158"/>
              <a:gd name="T107" fmla="*/ 83 h 169"/>
              <a:gd name="T108" fmla="*/ 22 w 158"/>
              <a:gd name="T109" fmla="*/ 106 h 169"/>
              <a:gd name="T110" fmla="*/ 30 w 158"/>
              <a:gd name="T111" fmla="*/ 136 h 169"/>
              <a:gd name="T112" fmla="*/ 65 w 158"/>
              <a:gd name="T113" fmla="*/ 147 h 169"/>
              <a:gd name="T114" fmla="*/ 87 w 158"/>
              <a:gd name="T115" fmla="*/ 123 h 169"/>
              <a:gd name="T116" fmla="*/ 74 w 158"/>
              <a:gd name="T117" fmla="*/ 8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8" h="169">
                <a:moveTo>
                  <a:pt x="33" y="73"/>
                </a:moveTo>
                <a:lnTo>
                  <a:pt x="33" y="73"/>
                </a:lnTo>
                <a:lnTo>
                  <a:pt x="39" y="70"/>
                </a:lnTo>
                <a:lnTo>
                  <a:pt x="39" y="64"/>
                </a:lnTo>
                <a:lnTo>
                  <a:pt x="43" y="62"/>
                </a:lnTo>
                <a:lnTo>
                  <a:pt x="46" y="68"/>
                </a:lnTo>
                <a:lnTo>
                  <a:pt x="46" y="68"/>
                </a:lnTo>
                <a:lnTo>
                  <a:pt x="52" y="68"/>
                </a:lnTo>
                <a:lnTo>
                  <a:pt x="52" y="61"/>
                </a:lnTo>
                <a:lnTo>
                  <a:pt x="57" y="61"/>
                </a:lnTo>
                <a:lnTo>
                  <a:pt x="57" y="68"/>
                </a:lnTo>
                <a:lnTo>
                  <a:pt x="57" y="68"/>
                </a:lnTo>
                <a:lnTo>
                  <a:pt x="63" y="68"/>
                </a:lnTo>
                <a:lnTo>
                  <a:pt x="66" y="62"/>
                </a:lnTo>
                <a:lnTo>
                  <a:pt x="70" y="64"/>
                </a:lnTo>
                <a:lnTo>
                  <a:pt x="70" y="70"/>
                </a:lnTo>
                <a:lnTo>
                  <a:pt x="70" y="70"/>
                </a:lnTo>
                <a:lnTo>
                  <a:pt x="76" y="73"/>
                </a:lnTo>
                <a:lnTo>
                  <a:pt x="79" y="68"/>
                </a:lnTo>
                <a:lnTo>
                  <a:pt x="83" y="70"/>
                </a:lnTo>
                <a:lnTo>
                  <a:pt x="81" y="75"/>
                </a:lnTo>
                <a:lnTo>
                  <a:pt x="81" y="75"/>
                </a:lnTo>
                <a:lnTo>
                  <a:pt x="85" y="79"/>
                </a:lnTo>
                <a:lnTo>
                  <a:pt x="90" y="75"/>
                </a:lnTo>
                <a:lnTo>
                  <a:pt x="94" y="79"/>
                </a:lnTo>
                <a:lnTo>
                  <a:pt x="90" y="84"/>
                </a:lnTo>
                <a:lnTo>
                  <a:pt x="90" y="84"/>
                </a:lnTo>
                <a:lnTo>
                  <a:pt x="94" y="88"/>
                </a:lnTo>
                <a:lnTo>
                  <a:pt x="99" y="86"/>
                </a:lnTo>
                <a:lnTo>
                  <a:pt x="101" y="90"/>
                </a:lnTo>
                <a:lnTo>
                  <a:pt x="96" y="94"/>
                </a:lnTo>
                <a:lnTo>
                  <a:pt x="96" y="94"/>
                </a:lnTo>
                <a:lnTo>
                  <a:pt x="99" y="99"/>
                </a:lnTo>
                <a:lnTo>
                  <a:pt x="105" y="99"/>
                </a:lnTo>
                <a:lnTo>
                  <a:pt x="107" y="103"/>
                </a:lnTo>
                <a:lnTo>
                  <a:pt x="101" y="106"/>
                </a:lnTo>
                <a:lnTo>
                  <a:pt x="101" y="106"/>
                </a:lnTo>
                <a:lnTo>
                  <a:pt x="101" y="112"/>
                </a:lnTo>
                <a:lnTo>
                  <a:pt x="109" y="112"/>
                </a:lnTo>
                <a:lnTo>
                  <a:pt x="109" y="117"/>
                </a:lnTo>
                <a:lnTo>
                  <a:pt x="101" y="117"/>
                </a:lnTo>
                <a:lnTo>
                  <a:pt x="101" y="117"/>
                </a:lnTo>
                <a:lnTo>
                  <a:pt x="101" y="123"/>
                </a:lnTo>
                <a:lnTo>
                  <a:pt x="107" y="127"/>
                </a:lnTo>
                <a:lnTo>
                  <a:pt x="105" y="130"/>
                </a:lnTo>
                <a:lnTo>
                  <a:pt x="99" y="130"/>
                </a:lnTo>
                <a:lnTo>
                  <a:pt x="99" y="130"/>
                </a:lnTo>
                <a:lnTo>
                  <a:pt x="96" y="136"/>
                </a:lnTo>
                <a:lnTo>
                  <a:pt x="101" y="139"/>
                </a:lnTo>
                <a:lnTo>
                  <a:pt x="99" y="143"/>
                </a:lnTo>
                <a:lnTo>
                  <a:pt x="94" y="141"/>
                </a:lnTo>
                <a:lnTo>
                  <a:pt x="94" y="141"/>
                </a:lnTo>
                <a:lnTo>
                  <a:pt x="90" y="145"/>
                </a:lnTo>
                <a:lnTo>
                  <a:pt x="94" y="150"/>
                </a:lnTo>
                <a:lnTo>
                  <a:pt x="90" y="154"/>
                </a:lnTo>
                <a:lnTo>
                  <a:pt x="85" y="150"/>
                </a:lnTo>
                <a:lnTo>
                  <a:pt x="85" y="150"/>
                </a:lnTo>
                <a:lnTo>
                  <a:pt x="81" y="154"/>
                </a:lnTo>
                <a:lnTo>
                  <a:pt x="83" y="160"/>
                </a:lnTo>
                <a:lnTo>
                  <a:pt x="79" y="163"/>
                </a:lnTo>
                <a:lnTo>
                  <a:pt x="76" y="158"/>
                </a:lnTo>
                <a:lnTo>
                  <a:pt x="76" y="158"/>
                </a:lnTo>
                <a:lnTo>
                  <a:pt x="70" y="160"/>
                </a:lnTo>
                <a:lnTo>
                  <a:pt x="70" y="167"/>
                </a:lnTo>
                <a:lnTo>
                  <a:pt x="66" y="167"/>
                </a:lnTo>
                <a:lnTo>
                  <a:pt x="63" y="161"/>
                </a:lnTo>
                <a:lnTo>
                  <a:pt x="63" y="161"/>
                </a:lnTo>
                <a:lnTo>
                  <a:pt x="57" y="161"/>
                </a:lnTo>
                <a:lnTo>
                  <a:pt x="57" y="169"/>
                </a:lnTo>
                <a:lnTo>
                  <a:pt x="52" y="169"/>
                </a:lnTo>
                <a:lnTo>
                  <a:pt x="52" y="161"/>
                </a:lnTo>
                <a:lnTo>
                  <a:pt x="52" y="161"/>
                </a:lnTo>
                <a:lnTo>
                  <a:pt x="46" y="161"/>
                </a:lnTo>
                <a:lnTo>
                  <a:pt x="43" y="167"/>
                </a:lnTo>
                <a:lnTo>
                  <a:pt x="39" y="167"/>
                </a:lnTo>
                <a:lnTo>
                  <a:pt x="39" y="160"/>
                </a:lnTo>
                <a:lnTo>
                  <a:pt x="39" y="160"/>
                </a:lnTo>
                <a:lnTo>
                  <a:pt x="33" y="158"/>
                </a:lnTo>
                <a:lnTo>
                  <a:pt x="30" y="163"/>
                </a:lnTo>
                <a:lnTo>
                  <a:pt x="26" y="160"/>
                </a:lnTo>
                <a:lnTo>
                  <a:pt x="28" y="154"/>
                </a:lnTo>
                <a:lnTo>
                  <a:pt x="28" y="154"/>
                </a:lnTo>
                <a:lnTo>
                  <a:pt x="24" y="150"/>
                </a:lnTo>
                <a:lnTo>
                  <a:pt x="19" y="154"/>
                </a:lnTo>
                <a:lnTo>
                  <a:pt x="15" y="150"/>
                </a:lnTo>
                <a:lnTo>
                  <a:pt x="19" y="145"/>
                </a:lnTo>
                <a:lnTo>
                  <a:pt x="19" y="145"/>
                </a:lnTo>
                <a:lnTo>
                  <a:pt x="15" y="141"/>
                </a:lnTo>
                <a:lnTo>
                  <a:pt x="10" y="143"/>
                </a:lnTo>
                <a:lnTo>
                  <a:pt x="6" y="139"/>
                </a:lnTo>
                <a:lnTo>
                  <a:pt x="11" y="136"/>
                </a:lnTo>
                <a:lnTo>
                  <a:pt x="11" y="136"/>
                </a:lnTo>
                <a:lnTo>
                  <a:pt x="10" y="130"/>
                </a:lnTo>
                <a:lnTo>
                  <a:pt x="2" y="130"/>
                </a:lnTo>
                <a:lnTo>
                  <a:pt x="2" y="127"/>
                </a:lnTo>
                <a:lnTo>
                  <a:pt x="8" y="123"/>
                </a:lnTo>
                <a:lnTo>
                  <a:pt x="8" y="123"/>
                </a:lnTo>
                <a:lnTo>
                  <a:pt x="8" y="117"/>
                </a:lnTo>
                <a:lnTo>
                  <a:pt x="0" y="117"/>
                </a:lnTo>
                <a:lnTo>
                  <a:pt x="0" y="112"/>
                </a:lnTo>
                <a:lnTo>
                  <a:pt x="8" y="112"/>
                </a:lnTo>
                <a:lnTo>
                  <a:pt x="8" y="112"/>
                </a:lnTo>
                <a:lnTo>
                  <a:pt x="8" y="106"/>
                </a:lnTo>
                <a:lnTo>
                  <a:pt x="2" y="103"/>
                </a:lnTo>
                <a:lnTo>
                  <a:pt x="2" y="99"/>
                </a:lnTo>
                <a:lnTo>
                  <a:pt x="10" y="99"/>
                </a:lnTo>
                <a:lnTo>
                  <a:pt x="10" y="99"/>
                </a:lnTo>
                <a:lnTo>
                  <a:pt x="11" y="94"/>
                </a:lnTo>
                <a:lnTo>
                  <a:pt x="6" y="90"/>
                </a:lnTo>
                <a:lnTo>
                  <a:pt x="10" y="86"/>
                </a:lnTo>
                <a:lnTo>
                  <a:pt x="15" y="88"/>
                </a:lnTo>
                <a:lnTo>
                  <a:pt x="15" y="88"/>
                </a:lnTo>
                <a:lnTo>
                  <a:pt x="19" y="84"/>
                </a:lnTo>
                <a:lnTo>
                  <a:pt x="15" y="79"/>
                </a:lnTo>
                <a:lnTo>
                  <a:pt x="19" y="75"/>
                </a:lnTo>
                <a:lnTo>
                  <a:pt x="24" y="79"/>
                </a:lnTo>
                <a:lnTo>
                  <a:pt x="24" y="79"/>
                </a:lnTo>
                <a:lnTo>
                  <a:pt x="28" y="75"/>
                </a:lnTo>
                <a:lnTo>
                  <a:pt x="26" y="70"/>
                </a:lnTo>
                <a:lnTo>
                  <a:pt x="30" y="68"/>
                </a:lnTo>
                <a:lnTo>
                  <a:pt x="33" y="73"/>
                </a:lnTo>
                <a:lnTo>
                  <a:pt x="33" y="73"/>
                </a:lnTo>
                <a:close/>
                <a:moveTo>
                  <a:pt x="98" y="11"/>
                </a:moveTo>
                <a:lnTo>
                  <a:pt x="94" y="5"/>
                </a:lnTo>
                <a:lnTo>
                  <a:pt x="90" y="7"/>
                </a:lnTo>
                <a:lnTo>
                  <a:pt x="94" y="13"/>
                </a:lnTo>
                <a:lnTo>
                  <a:pt x="94" y="13"/>
                </a:lnTo>
                <a:lnTo>
                  <a:pt x="90" y="16"/>
                </a:lnTo>
                <a:lnTo>
                  <a:pt x="85" y="13"/>
                </a:lnTo>
                <a:lnTo>
                  <a:pt x="83" y="16"/>
                </a:lnTo>
                <a:lnTo>
                  <a:pt x="87" y="20"/>
                </a:lnTo>
                <a:lnTo>
                  <a:pt x="87" y="20"/>
                </a:lnTo>
                <a:lnTo>
                  <a:pt x="83" y="24"/>
                </a:lnTo>
                <a:lnTo>
                  <a:pt x="79" y="22"/>
                </a:lnTo>
                <a:lnTo>
                  <a:pt x="77" y="26"/>
                </a:lnTo>
                <a:lnTo>
                  <a:pt x="81" y="27"/>
                </a:lnTo>
                <a:lnTo>
                  <a:pt x="81" y="27"/>
                </a:lnTo>
                <a:lnTo>
                  <a:pt x="79" y="33"/>
                </a:lnTo>
                <a:lnTo>
                  <a:pt x="74" y="31"/>
                </a:lnTo>
                <a:lnTo>
                  <a:pt x="74" y="35"/>
                </a:lnTo>
                <a:lnTo>
                  <a:pt x="79" y="37"/>
                </a:lnTo>
                <a:lnTo>
                  <a:pt x="79" y="37"/>
                </a:lnTo>
                <a:lnTo>
                  <a:pt x="77" y="42"/>
                </a:lnTo>
                <a:lnTo>
                  <a:pt x="74" y="42"/>
                </a:lnTo>
                <a:lnTo>
                  <a:pt x="74" y="46"/>
                </a:lnTo>
                <a:lnTo>
                  <a:pt x="79" y="48"/>
                </a:lnTo>
                <a:lnTo>
                  <a:pt x="79" y="48"/>
                </a:lnTo>
                <a:lnTo>
                  <a:pt x="79" y="51"/>
                </a:lnTo>
                <a:lnTo>
                  <a:pt x="74" y="53"/>
                </a:lnTo>
                <a:lnTo>
                  <a:pt x="76" y="57"/>
                </a:lnTo>
                <a:lnTo>
                  <a:pt x="81" y="57"/>
                </a:lnTo>
                <a:lnTo>
                  <a:pt x="81" y="57"/>
                </a:lnTo>
                <a:lnTo>
                  <a:pt x="83" y="61"/>
                </a:lnTo>
                <a:lnTo>
                  <a:pt x="79" y="64"/>
                </a:lnTo>
                <a:lnTo>
                  <a:pt x="81" y="68"/>
                </a:lnTo>
                <a:lnTo>
                  <a:pt x="85" y="64"/>
                </a:lnTo>
                <a:lnTo>
                  <a:pt x="85" y="64"/>
                </a:lnTo>
                <a:lnTo>
                  <a:pt x="88" y="68"/>
                </a:lnTo>
                <a:lnTo>
                  <a:pt x="85" y="73"/>
                </a:lnTo>
                <a:lnTo>
                  <a:pt x="88" y="75"/>
                </a:lnTo>
                <a:lnTo>
                  <a:pt x="92" y="72"/>
                </a:lnTo>
                <a:lnTo>
                  <a:pt x="92" y="72"/>
                </a:lnTo>
                <a:lnTo>
                  <a:pt x="96" y="75"/>
                </a:lnTo>
                <a:lnTo>
                  <a:pt x="94" y="79"/>
                </a:lnTo>
                <a:lnTo>
                  <a:pt x="98" y="81"/>
                </a:lnTo>
                <a:lnTo>
                  <a:pt x="99" y="77"/>
                </a:lnTo>
                <a:lnTo>
                  <a:pt x="99" y="77"/>
                </a:lnTo>
                <a:lnTo>
                  <a:pt x="105" y="79"/>
                </a:lnTo>
                <a:lnTo>
                  <a:pt x="105" y="84"/>
                </a:lnTo>
                <a:lnTo>
                  <a:pt x="109" y="84"/>
                </a:lnTo>
                <a:lnTo>
                  <a:pt x="110" y="79"/>
                </a:lnTo>
                <a:lnTo>
                  <a:pt x="110" y="79"/>
                </a:lnTo>
                <a:lnTo>
                  <a:pt x="114" y="81"/>
                </a:lnTo>
                <a:lnTo>
                  <a:pt x="116" y="86"/>
                </a:lnTo>
                <a:lnTo>
                  <a:pt x="120" y="86"/>
                </a:lnTo>
                <a:lnTo>
                  <a:pt x="120" y="81"/>
                </a:lnTo>
                <a:lnTo>
                  <a:pt x="120" y="81"/>
                </a:lnTo>
                <a:lnTo>
                  <a:pt x="123" y="79"/>
                </a:lnTo>
                <a:lnTo>
                  <a:pt x="127" y="84"/>
                </a:lnTo>
                <a:lnTo>
                  <a:pt x="129" y="83"/>
                </a:lnTo>
                <a:lnTo>
                  <a:pt x="129" y="77"/>
                </a:lnTo>
                <a:lnTo>
                  <a:pt x="129" y="77"/>
                </a:lnTo>
                <a:lnTo>
                  <a:pt x="133" y="75"/>
                </a:lnTo>
                <a:lnTo>
                  <a:pt x="136" y="81"/>
                </a:lnTo>
                <a:lnTo>
                  <a:pt x="140" y="77"/>
                </a:lnTo>
                <a:lnTo>
                  <a:pt x="138" y="73"/>
                </a:lnTo>
                <a:lnTo>
                  <a:pt x="138" y="73"/>
                </a:lnTo>
                <a:lnTo>
                  <a:pt x="140" y="70"/>
                </a:lnTo>
                <a:lnTo>
                  <a:pt x="145" y="73"/>
                </a:lnTo>
                <a:lnTo>
                  <a:pt x="147" y="70"/>
                </a:lnTo>
                <a:lnTo>
                  <a:pt x="144" y="66"/>
                </a:lnTo>
                <a:lnTo>
                  <a:pt x="144" y="66"/>
                </a:lnTo>
                <a:lnTo>
                  <a:pt x="147" y="62"/>
                </a:lnTo>
                <a:lnTo>
                  <a:pt x="153" y="64"/>
                </a:lnTo>
                <a:lnTo>
                  <a:pt x="155" y="61"/>
                </a:lnTo>
                <a:lnTo>
                  <a:pt x="149" y="59"/>
                </a:lnTo>
                <a:lnTo>
                  <a:pt x="149" y="59"/>
                </a:lnTo>
                <a:lnTo>
                  <a:pt x="151" y="53"/>
                </a:lnTo>
                <a:lnTo>
                  <a:pt x="156" y="55"/>
                </a:lnTo>
                <a:lnTo>
                  <a:pt x="156" y="51"/>
                </a:lnTo>
                <a:lnTo>
                  <a:pt x="153" y="49"/>
                </a:lnTo>
                <a:lnTo>
                  <a:pt x="153" y="49"/>
                </a:lnTo>
                <a:lnTo>
                  <a:pt x="153" y="44"/>
                </a:lnTo>
                <a:lnTo>
                  <a:pt x="158" y="44"/>
                </a:lnTo>
                <a:lnTo>
                  <a:pt x="158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35"/>
                </a:lnTo>
                <a:lnTo>
                  <a:pt x="156" y="33"/>
                </a:lnTo>
                <a:lnTo>
                  <a:pt x="155" y="29"/>
                </a:lnTo>
                <a:lnTo>
                  <a:pt x="151" y="29"/>
                </a:lnTo>
                <a:lnTo>
                  <a:pt x="151" y="29"/>
                </a:lnTo>
                <a:lnTo>
                  <a:pt x="147" y="26"/>
                </a:lnTo>
                <a:lnTo>
                  <a:pt x="153" y="22"/>
                </a:lnTo>
                <a:lnTo>
                  <a:pt x="151" y="18"/>
                </a:lnTo>
                <a:lnTo>
                  <a:pt x="145" y="22"/>
                </a:lnTo>
                <a:lnTo>
                  <a:pt x="145" y="22"/>
                </a:lnTo>
                <a:lnTo>
                  <a:pt x="142" y="18"/>
                </a:lnTo>
                <a:lnTo>
                  <a:pt x="145" y="13"/>
                </a:lnTo>
                <a:lnTo>
                  <a:pt x="144" y="11"/>
                </a:lnTo>
                <a:lnTo>
                  <a:pt x="138" y="15"/>
                </a:lnTo>
                <a:lnTo>
                  <a:pt x="138" y="15"/>
                </a:lnTo>
                <a:lnTo>
                  <a:pt x="134" y="11"/>
                </a:lnTo>
                <a:lnTo>
                  <a:pt x="136" y="7"/>
                </a:lnTo>
                <a:lnTo>
                  <a:pt x="134" y="5"/>
                </a:lnTo>
                <a:lnTo>
                  <a:pt x="131" y="9"/>
                </a:lnTo>
                <a:lnTo>
                  <a:pt x="131" y="9"/>
                </a:lnTo>
                <a:lnTo>
                  <a:pt x="127" y="7"/>
                </a:lnTo>
                <a:lnTo>
                  <a:pt x="127" y="2"/>
                </a:lnTo>
                <a:lnTo>
                  <a:pt x="123" y="2"/>
                </a:lnTo>
                <a:lnTo>
                  <a:pt x="122" y="5"/>
                </a:lnTo>
                <a:lnTo>
                  <a:pt x="122" y="5"/>
                </a:lnTo>
                <a:lnTo>
                  <a:pt x="116" y="5"/>
                </a:lnTo>
                <a:lnTo>
                  <a:pt x="116" y="0"/>
                </a:lnTo>
                <a:lnTo>
                  <a:pt x="112" y="0"/>
                </a:lnTo>
                <a:lnTo>
                  <a:pt x="110" y="5"/>
                </a:lnTo>
                <a:lnTo>
                  <a:pt x="110" y="5"/>
                </a:lnTo>
                <a:lnTo>
                  <a:pt x="107" y="7"/>
                </a:lnTo>
                <a:lnTo>
                  <a:pt x="105" y="2"/>
                </a:lnTo>
                <a:lnTo>
                  <a:pt x="101" y="4"/>
                </a:lnTo>
                <a:lnTo>
                  <a:pt x="101" y="9"/>
                </a:lnTo>
                <a:lnTo>
                  <a:pt x="101" y="9"/>
                </a:lnTo>
                <a:lnTo>
                  <a:pt x="98" y="11"/>
                </a:lnTo>
                <a:lnTo>
                  <a:pt x="98" y="11"/>
                </a:lnTo>
                <a:close/>
                <a:moveTo>
                  <a:pt x="109" y="31"/>
                </a:moveTo>
                <a:lnTo>
                  <a:pt x="109" y="31"/>
                </a:lnTo>
                <a:lnTo>
                  <a:pt x="114" y="29"/>
                </a:lnTo>
                <a:lnTo>
                  <a:pt x="118" y="31"/>
                </a:lnTo>
                <a:lnTo>
                  <a:pt x="118" y="31"/>
                </a:lnTo>
                <a:lnTo>
                  <a:pt x="123" y="33"/>
                </a:lnTo>
                <a:lnTo>
                  <a:pt x="127" y="37"/>
                </a:lnTo>
                <a:lnTo>
                  <a:pt x="127" y="37"/>
                </a:lnTo>
                <a:lnTo>
                  <a:pt x="129" y="42"/>
                </a:lnTo>
                <a:lnTo>
                  <a:pt x="127" y="46"/>
                </a:lnTo>
                <a:lnTo>
                  <a:pt x="127" y="46"/>
                </a:lnTo>
                <a:lnTo>
                  <a:pt x="125" y="51"/>
                </a:lnTo>
                <a:lnTo>
                  <a:pt x="122" y="55"/>
                </a:lnTo>
                <a:lnTo>
                  <a:pt x="122" y="55"/>
                </a:lnTo>
                <a:lnTo>
                  <a:pt x="118" y="55"/>
                </a:lnTo>
                <a:lnTo>
                  <a:pt x="112" y="55"/>
                </a:lnTo>
                <a:lnTo>
                  <a:pt x="112" y="55"/>
                </a:lnTo>
                <a:lnTo>
                  <a:pt x="107" y="53"/>
                </a:lnTo>
                <a:lnTo>
                  <a:pt x="105" y="49"/>
                </a:lnTo>
                <a:lnTo>
                  <a:pt x="105" y="49"/>
                </a:lnTo>
                <a:lnTo>
                  <a:pt x="103" y="44"/>
                </a:lnTo>
                <a:lnTo>
                  <a:pt x="103" y="40"/>
                </a:lnTo>
                <a:lnTo>
                  <a:pt x="103" y="40"/>
                </a:lnTo>
                <a:lnTo>
                  <a:pt x="105" y="35"/>
                </a:lnTo>
                <a:lnTo>
                  <a:pt x="109" y="31"/>
                </a:lnTo>
                <a:lnTo>
                  <a:pt x="109" y="31"/>
                </a:lnTo>
                <a:close/>
                <a:moveTo>
                  <a:pt x="118" y="35"/>
                </a:moveTo>
                <a:lnTo>
                  <a:pt x="118" y="35"/>
                </a:lnTo>
                <a:lnTo>
                  <a:pt x="122" y="37"/>
                </a:lnTo>
                <a:lnTo>
                  <a:pt x="123" y="38"/>
                </a:lnTo>
                <a:lnTo>
                  <a:pt x="123" y="38"/>
                </a:lnTo>
                <a:lnTo>
                  <a:pt x="125" y="42"/>
                </a:lnTo>
                <a:lnTo>
                  <a:pt x="123" y="46"/>
                </a:lnTo>
                <a:lnTo>
                  <a:pt x="123" y="46"/>
                </a:lnTo>
                <a:lnTo>
                  <a:pt x="123" y="48"/>
                </a:lnTo>
                <a:lnTo>
                  <a:pt x="120" y="51"/>
                </a:lnTo>
                <a:lnTo>
                  <a:pt x="120" y="51"/>
                </a:lnTo>
                <a:lnTo>
                  <a:pt x="116" y="51"/>
                </a:lnTo>
                <a:lnTo>
                  <a:pt x="112" y="51"/>
                </a:lnTo>
                <a:lnTo>
                  <a:pt x="112" y="51"/>
                </a:lnTo>
                <a:lnTo>
                  <a:pt x="110" y="49"/>
                </a:lnTo>
                <a:lnTo>
                  <a:pt x="107" y="48"/>
                </a:lnTo>
                <a:lnTo>
                  <a:pt x="107" y="48"/>
                </a:lnTo>
                <a:lnTo>
                  <a:pt x="107" y="44"/>
                </a:lnTo>
                <a:lnTo>
                  <a:pt x="107" y="40"/>
                </a:lnTo>
                <a:lnTo>
                  <a:pt x="107" y="40"/>
                </a:lnTo>
                <a:lnTo>
                  <a:pt x="109" y="37"/>
                </a:lnTo>
                <a:lnTo>
                  <a:pt x="110" y="35"/>
                </a:lnTo>
                <a:lnTo>
                  <a:pt x="110" y="35"/>
                </a:lnTo>
                <a:lnTo>
                  <a:pt x="114" y="35"/>
                </a:lnTo>
                <a:lnTo>
                  <a:pt x="118" y="35"/>
                </a:lnTo>
                <a:lnTo>
                  <a:pt x="118" y="35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0" y="18"/>
                </a:lnTo>
                <a:lnTo>
                  <a:pt x="101" y="20"/>
                </a:lnTo>
                <a:lnTo>
                  <a:pt x="101" y="20"/>
                </a:lnTo>
                <a:lnTo>
                  <a:pt x="94" y="27"/>
                </a:lnTo>
                <a:lnTo>
                  <a:pt x="90" y="37"/>
                </a:lnTo>
                <a:lnTo>
                  <a:pt x="90" y="37"/>
                </a:lnTo>
                <a:lnTo>
                  <a:pt x="90" y="48"/>
                </a:lnTo>
                <a:lnTo>
                  <a:pt x="94" y="57"/>
                </a:lnTo>
                <a:lnTo>
                  <a:pt x="94" y="57"/>
                </a:lnTo>
                <a:lnTo>
                  <a:pt x="101" y="64"/>
                </a:lnTo>
                <a:lnTo>
                  <a:pt x="109" y="68"/>
                </a:lnTo>
                <a:lnTo>
                  <a:pt x="109" y="68"/>
                </a:lnTo>
                <a:lnTo>
                  <a:pt x="120" y="68"/>
                </a:lnTo>
                <a:lnTo>
                  <a:pt x="129" y="64"/>
                </a:lnTo>
                <a:lnTo>
                  <a:pt x="129" y="64"/>
                </a:lnTo>
                <a:lnTo>
                  <a:pt x="136" y="59"/>
                </a:lnTo>
                <a:lnTo>
                  <a:pt x="140" y="49"/>
                </a:lnTo>
                <a:lnTo>
                  <a:pt x="140" y="49"/>
                </a:lnTo>
                <a:lnTo>
                  <a:pt x="142" y="38"/>
                </a:lnTo>
                <a:lnTo>
                  <a:pt x="138" y="29"/>
                </a:lnTo>
                <a:lnTo>
                  <a:pt x="138" y="29"/>
                </a:lnTo>
                <a:lnTo>
                  <a:pt x="131" y="22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48" y="103"/>
                </a:moveTo>
                <a:lnTo>
                  <a:pt x="48" y="103"/>
                </a:lnTo>
                <a:lnTo>
                  <a:pt x="44" y="106"/>
                </a:lnTo>
                <a:lnTo>
                  <a:pt x="43" y="112"/>
                </a:lnTo>
                <a:lnTo>
                  <a:pt x="43" y="112"/>
                </a:lnTo>
                <a:lnTo>
                  <a:pt x="41" y="116"/>
                </a:lnTo>
                <a:lnTo>
                  <a:pt x="43" y="121"/>
                </a:lnTo>
                <a:lnTo>
                  <a:pt x="43" y="121"/>
                </a:lnTo>
                <a:lnTo>
                  <a:pt x="46" y="125"/>
                </a:lnTo>
                <a:lnTo>
                  <a:pt x="52" y="127"/>
                </a:lnTo>
                <a:lnTo>
                  <a:pt x="52" y="127"/>
                </a:lnTo>
                <a:lnTo>
                  <a:pt x="55" y="128"/>
                </a:lnTo>
                <a:lnTo>
                  <a:pt x="61" y="127"/>
                </a:lnTo>
                <a:lnTo>
                  <a:pt x="61" y="127"/>
                </a:lnTo>
                <a:lnTo>
                  <a:pt x="65" y="123"/>
                </a:lnTo>
                <a:lnTo>
                  <a:pt x="66" y="117"/>
                </a:lnTo>
                <a:lnTo>
                  <a:pt x="66" y="117"/>
                </a:lnTo>
                <a:lnTo>
                  <a:pt x="66" y="114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57" y="103"/>
                </a:lnTo>
                <a:lnTo>
                  <a:pt x="57" y="103"/>
                </a:lnTo>
                <a:lnTo>
                  <a:pt x="54" y="103"/>
                </a:lnTo>
                <a:lnTo>
                  <a:pt x="48" y="103"/>
                </a:lnTo>
                <a:lnTo>
                  <a:pt x="48" y="103"/>
                </a:lnTo>
                <a:close/>
                <a:moveTo>
                  <a:pt x="57" y="106"/>
                </a:moveTo>
                <a:lnTo>
                  <a:pt x="57" y="106"/>
                </a:lnTo>
                <a:lnTo>
                  <a:pt x="54" y="106"/>
                </a:lnTo>
                <a:lnTo>
                  <a:pt x="50" y="106"/>
                </a:lnTo>
                <a:lnTo>
                  <a:pt x="50" y="106"/>
                </a:lnTo>
                <a:lnTo>
                  <a:pt x="46" y="110"/>
                </a:lnTo>
                <a:lnTo>
                  <a:pt x="46" y="112"/>
                </a:lnTo>
                <a:lnTo>
                  <a:pt x="46" y="112"/>
                </a:lnTo>
                <a:lnTo>
                  <a:pt x="46" y="116"/>
                </a:lnTo>
                <a:lnTo>
                  <a:pt x="46" y="119"/>
                </a:lnTo>
                <a:lnTo>
                  <a:pt x="46" y="119"/>
                </a:lnTo>
                <a:lnTo>
                  <a:pt x="48" y="123"/>
                </a:lnTo>
                <a:lnTo>
                  <a:pt x="52" y="123"/>
                </a:lnTo>
                <a:lnTo>
                  <a:pt x="52" y="123"/>
                </a:lnTo>
                <a:lnTo>
                  <a:pt x="55" y="123"/>
                </a:lnTo>
                <a:lnTo>
                  <a:pt x="59" y="123"/>
                </a:lnTo>
                <a:lnTo>
                  <a:pt x="59" y="123"/>
                </a:lnTo>
                <a:lnTo>
                  <a:pt x="61" y="121"/>
                </a:lnTo>
                <a:lnTo>
                  <a:pt x="63" y="117"/>
                </a:lnTo>
                <a:lnTo>
                  <a:pt x="63" y="117"/>
                </a:lnTo>
                <a:lnTo>
                  <a:pt x="63" y="114"/>
                </a:lnTo>
                <a:lnTo>
                  <a:pt x="63" y="110"/>
                </a:lnTo>
                <a:lnTo>
                  <a:pt x="63" y="110"/>
                </a:lnTo>
                <a:lnTo>
                  <a:pt x="59" y="108"/>
                </a:lnTo>
                <a:lnTo>
                  <a:pt x="57" y="106"/>
                </a:lnTo>
                <a:lnTo>
                  <a:pt x="57" y="106"/>
                </a:lnTo>
                <a:close/>
                <a:moveTo>
                  <a:pt x="63" y="83"/>
                </a:moveTo>
                <a:lnTo>
                  <a:pt x="63" y="83"/>
                </a:lnTo>
                <a:lnTo>
                  <a:pt x="57" y="83"/>
                </a:lnTo>
                <a:lnTo>
                  <a:pt x="50" y="83"/>
                </a:lnTo>
                <a:lnTo>
                  <a:pt x="44" y="84"/>
                </a:lnTo>
                <a:lnTo>
                  <a:pt x="37" y="86"/>
                </a:lnTo>
                <a:lnTo>
                  <a:pt x="37" y="86"/>
                </a:lnTo>
                <a:lnTo>
                  <a:pt x="33" y="90"/>
                </a:lnTo>
                <a:lnTo>
                  <a:pt x="28" y="95"/>
                </a:lnTo>
                <a:lnTo>
                  <a:pt x="24" y="101"/>
                </a:lnTo>
                <a:lnTo>
                  <a:pt x="22" y="106"/>
                </a:lnTo>
                <a:lnTo>
                  <a:pt x="22" y="106"/>
                </a:lnTo>
                <a:lnTo>
                  <a:pt x="22" y="112"/>
                </a:lnTo>
                <a:lnTo>
                  <a:pt x="22" y="119"/>
                </a:lnTo>
                <a:lnTo>
                  <a:pt x="22" y="125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5" y="141"/>
                </a:lnTo>
                <a:lnTo>
                  <a:pt x="41" y="145"/>
                </a:lnTo>
                <a:lnTo>
                  <a:pt x="46" y="147"/>
                </a:lnTo>
                <a:lnTo>
                  <a:pt x="46" y="147"/>
                </a:lnTo>
                <a:lnTo>
                  <a:pt x="52" y="147"/>
                </a:lnTo>
                <a:lnTo>
                  <a:pt x="59" y="147"/>
                </a:lnTo>
                <a:lnTo>
                  <a:pt x="65" y="147"/>
                </a:lnTo>
                <a:lnTo>
                  <a:pt x="70" y="143"/>
                </a:lnTo>
                <a:lnTo>
                  <a:pt x="70" y="143"/>
                </a:lnTo>
                <a:lnTo>
                  <a:pt x="76" y="139"/>
                </a:lnTo>
                <a:lnTo>
                  <a:pt x="81" y="134"/>
                </a:lnTo>
                <a:lnTo>
                  <a:pt x="85" y="128"/>
                </a:lnTo>
                <a:lnTo>
                  <a:pt x="87" y="123"/>
                </a:lnTo>
                <a:lnTo>
                  <a:pt x="87" y="123"/>
                </a:lnTo>
                <a:lnTo>
                  <a:pt x="87" y="117"/>
                </a:lnTo>
                <a:lnTo>
                  <a:pt x="87" y="110"/>
                </a:lnTo>
                <a:lnTo>
                  <a:pt x="85" y="105"/>
                </a:lnTo>
                <a:lnTo>
                  <a:pt x="83" y="99"/>
                </a:lnTo>
                <a:lnTo>
                  <a:pt x="83" y="99"/>
                </a:lnTo>
                <a:lnTo>
                  <a:pt x="79" y="94"/>
                </a:lnTo>
                <a:lnTo>
                  <a:pt x="74" y="88"/>
                </a:lnTo>
                <a:lnTo>
                  <a:pt x="68" y="84"/>
                </a:lnTo>
                <a:lnTo>
                  <a:pt x="63" y="83"/>
                </a:lnTo>
                <a:lnTo>
                  <a:pt x="63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8">
            <a:extLst>
              <a:ext uri="{FF2B5EF4-FFF2-40B4-BE49-F238E27FC236}">
                <a16:creationId xmlns:a16="http://schemas.microsoft.com/office/drawing/2014/main" id="{F9272171-A933-EA45-A2CA-8D40BDFB36A0}"/>
              </a:ext>
            </a:extLst>
          </p:cNvPr>
          <p:cNvSpPr/>
          <p:nvPr/>
        </p:nvSpPr>
        <p:spPr bwMode="auto">
          <a:xfrm>
            <a:off x="9030791" y="148478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9F2DEA09-8EBE-3F43-ACDD-559DE1D5C2F6}"/>
              </a:ext>
            </a:extLst>
          </p:cNvPr>
          <p:cNvSpPr txBox="1"/>
          <p:nvPr/>
        </p:nvSpPr>
        <p:spPr>
          <a:xfrm>
            <a:off x="8989664" y="2392651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调研项目可行性</a:t>
            </a:r>
          </a:p>
        </p:txBody>
      </p:sp>
      <p:sp>
        <p:nvSpPr>
          <p:cNvPr id="9" name="Freeform 296">
            <a:extLst>
              <a:ext uri="{FF2B5EF4-FFF2-40B4-BE49-F238E27FC236}">
                <a16:creationId xmlns:a16="http://schemas.microsoft.com/office/drawing/2014/main" id="{F3083669-E8C4-D945-A20E-48EC742A1E62}"/>
              </a:ext>
            </a:extLst>
          </p:cNvPr>
          <p:cNvSpPr>
            <a:spLocks/>
          </p:cNvSpPr>
          <p:nvPr/>
        </p:nvSpPr>
        <p:spPr bwMode="auto">
          <a:xfrm>
            <a:off x="9568553" y="1811711"/>
            <a:ext cx="430761" cy="430761"/>
          </a:xfrm>
          <a:custGeom>
            <a:avLst/>
            <a:gdLst>
              <a:gd name="T0" fmla="*/ 24 w 165"/>
              <a:gd name="T1" fmla="*/ 31 h 165"/>
              <a:gd name="T2" fmla="*/ 40 w 165"/>
              <a:gd name="T3" fmla="*/ 37 h 165"/>
              <a:gd name="T4" fmla="*/ 48 w 165"/>
              <a:gd name="T5" fmla="*/ 53 h 165"/>
              <a:gd name="T6" fmla="*/ 123 w 165"/>
              <a:gd name="T7" fmla="*/ 72 h 165"/>
              <a:gd name="T8" fmla="*/ 110 w 165"/>
              <a:gd name="T9" fmla="*/ 35 h 165"/>
              <a:gd name="T10" fmla="*/ 105 w 165"/>
              <a:gd name="T11" fmla="*/ 37 h 165"/>
              <a:gd name="T12" fmla="*/ 97 w 165"/>
              <a:gd name="T13" fmla="*/ 35 h 165"/>
              <a:gd name="T14" fmla="*/ 88 w 165"/>
              <a:gd name="T15" fmla="*/ 26 h 165"/>
              <a:gd name="T16" fmla="*/ 86 w 165"/>
              <a:gd name="T17" fmla="*/ 19 h 165"/>
              <a:gd name="T18" fmla="*/ 92 w 165"/>
              <a:gd name="T19" fmla="*/ 6 h 165"/>
              <a:gd name="T20" fmla="*/ 105 w 165"/>
              <a:gd name="T21" fmla="*/ 0 h 165"/>
              <a:gd name="T22" fmla="*/ 112 w 165"/>
              <a:gd name="T23" fmla="*/ 2 h 165"/>
              <a:gd name="T24" fmla="*/ 121 w 165"/>
              <a:gd name="T25" fmla="*/ 11 h 165"/>
              <a:gd name="T26" fmla="*/ 123 w 165"/>
              <a:gd name="T27" fmla="*/ 19 h 165"/>
              <a:gd name="T28" fmla="*/ 119 w 165"/>
              <a:gd name="T29" fmla="*/ 30 h 165"/>
              <a:gd name="T30" fmla="*/ 138 w 165"/>
              <a:gd name="T31" fmla="*/ 59 h 165"/>
              <a:gd name="T32" fmla="*/ 143 w 165"/>
              <a:gd name="T33" fmla="*/ 57 h 165"/>
              <a:gd name="T34" fmla="*/ 160 w 165"/>
              <a:gd name="T35" fmla="*/ 64 h 165"/>
              <a:gd name="T36" fmla="*/ 165 w 165"/>
              <a:gd name="T37" fmla="*/ 79 h 165"/>
              <a:gd name="T38" fmla="*/ 163 w 165"/>
              <a:gd name="T39" fmla="*/ 88 h 165"/>
              <a:gd name="T40" fmla="*/ 152 w 165"/>
              <a:gd name="T41" fmla="*/ 101 h 165"/>
              <a:gd name="T42" fmla="*/ 143 w 165"/>
              <a:gd name="T43" fmla="*/ 103 h 165"/>
              <a:gd name="T44" fmla="*/ 130 w 165"/>
              <a:gd name="T45" fmla="*/ 97 h 165"/>
              <a:gd name="T46" fmla="*/ 121 w 165"/>
              <a:gd name="T47" fmla="*/ 85 h 165"/>
              <a:gd name="T48" fmla="*/ 46 w 165"/>
              <a:gd name="T49" fmla="*/ 66 h 165"/>
              <a:gd name="T50" fmla="*/ 37 w 165"/>
              <a:gd name="T51" fmla="*/ 74 h 165"/>
              <a:gd name="T52" fmla="*/ 50 w 165"/>
              <a:gd name="T53" fmla="*/ 110 h 165"/>
              <a:gd name="T54" fmla="*/ 53 w 165"/>
              <a:gd name="T55" fmla="*/ 108 h 165"/>
              <a:gd name="T56" fmla="*/ 64 w 165"/>
              <a:gd name="T57" fmla="*/ 112 h 165"/>
              <a:gd name="T58" fmla="*/ 79 w 165"/>
              <a:gd name="T59" fmla="*/ 127 h 165"/>
              <a:gd name="T60" fmla="*/ 81 w 165"/>
              <a:gd name="T61" fmla="*/ 138 h 165"/>
              <a:gd name="T62" fmla="*/ 81 w 165"/>
              <a:gd name="T63" fmla="*/ 143 h 165"/>
              <a:gd name="T64" fmla="*/ 73 w 165"/>
              <a:gd name="T65" fmla="*/ 156 h 165"/>
              <a:gd name="T66" fmla="*/ 59 w 165"/>
              <a:gd name="T67" fmla="*/ 164 h 165"/>
              <a:gd name="T68" fmla="*/ 53 w 165"/>
              <a:gd name="T69" fmla="*/ 165 h 165"/>
              <a:gd name="T70" fmla="*/ 42 w 165"/>
              <a:gd name="T71" fmla="*/ 164 h 165"/>
              <a:gd name="T72" fmla="*/ 28 w 165"/>
              <a:gd name="T73" fmla="*/ 149 h 165"/>
              <a:gd name="T74" fmla="*/ 26 w 165"/>
              <a:gd name="T75" fmla="*/ 138 h 165"/>
              <a:gd name="T76" fmla="*/ 26 w 165"/>
              <a:gd name="T77" fmla="*/ 131 h 165"/>
              <a:gd name="T78" fmla="*/ 33 w 165"/>
              <a:gd name="T79" fmla="*/ 118 h 165"/>
              <a:gd name="T80" fmla="*/ 26 w 165"/>
              <a:gd name="T81" fmla="*/ 77 h 165"/>
              <a:gd name="T82" fmla="*/ 24 w 165"/>
              <a:gd name="T83" fmla="*/ 77 h 165"/>
              <a:gd name="T84" fmla="*/ 15 w 165"/>
              <a:gd name="T85" fmla="*/ 75 h 165"/>
              <a:gd name="T86" fmla="*/ 2 w 165"/>
              <a:gd name="T87" fmla="*/ 63 h 165"/>
              <a:gd name="T88" fmla="*/ 0 w 165"/>
              <a:gd name="T89" fmla="*/ 53 h 165"/>
              <a:gd name="T90" fmla="*/ 7 w 165"/>
              <a:gd name="T91" fmla="*/ 37 h 165"/>
              <a:gd name="T92" fmla="*/ 24 w 165"/>
              <a:gd name="T93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165">
                <a:moveTo>
                  <a:pt x="24" y="31"/>
                </a:moveTo>
                <a:lnTo>
                  <a:pt x="24" y="31"/>
                </a:lnTo>
                <a:lnTo>
                  <a:pt x="33" y="33"/>
                </a:lnTo>
                <a:lnTo>
                  <a:pt x="40" y="37"/>
                </a:lnTo>
                <a:lnTo>
                  <a:pt x="46" y="44"/>
                </a:lnTo>
                <a:lnTo>
                  <a:pt x="48" y="53"/>
                </a:lnTo>
                <a:lnTo>
                  <a:pt x="123" y="72"/>
                </a:lnTo>
                <a:lnTo>
                  <a:pt x="123" y="72"/>
                </a:lnTo>
                <a:lnTo>
                  <a:pt x="127" y="64"/>
                </a:lnTo>
                <a:lnTo>
                  <a:pt x="110" y="35"/>
                </a:lnTo>
                <a:lnTo>
                  <a:pt x="110" y="35"/>
                </a:lnTo>
                <a:lnTo>
                  <a:pt x="105" y="37"/>
                </a:lnTo>
                <a:lnTo>
                  <a:pt x="105" y="37"/>
                </a:lnTo>
                <a:lnTo>
                  <a:pt x="97" y="35"/>
                </a:lnTo>
                <a:lnTo>
                  <a:pt x="92" y="31"/>
                </a:lnTo>
                <a:lnTo>
                  <a:pt x="88" y="26"/>
                </a:lnTo>
                <a:lnTo>
                  <a:pt x="86" y="19"/>
                </a:lnTo>
                <a:lnTo>
                  <a:pt x="86" y="19"/>
                </a:lnTo>
                <a:lnTo>
                  <a:pt x="88" y="11"/>
                </a:lnTo>
                <a:lnTo>
                  <a:pt x="92" y="6"/>
                </a:lnTo>
                <a:lnTo>
                  <a:pt x="97" y="2"/>
                </a:lnTo>
                <a:lnTo>
                  <a:pt x="105" y="0"/>
                </a:lnTo>
                <a:lnTo>
                  <a:pt x="105" y="0"/>
                </a:lnTo>
                <a:lnTo>
                  <a:pt x="112" y="2"/>
                </a:lnTo>
                <a:lnTo>
                  <a:pt x="117" y="6"/>
                </a:lnTo>
                <a:lnTo>
                  <a:pt x="121" y="11"/>
                </a:lnTo>
                <a:lnTo>
                  <a:pt x="123" y="19"/>
                </a:lnTo>
                <a:lnTo>
                  <a:pt x="123" y="19"/>
                </a:lnTo>
                <a:lnTo>
                  <a:pt x="121" y="24"/>
                </a:lnTo>
                <a:lnTo>
                  <a:pt x="119" y="30"/>
                </a:lnTo>
                <a:lnTo>
                  <a:pt x="138" y="59"/>
                </a:lnTo>
                <a:lnTo>
                  <a:pt x="138" y="59"/>
                </a:lnTo>
                <a:lnTo>
                  <a:pt x="143" y="57"/>
                </a:lnTo>
                <a:lnTo>
                  <a:pt x="143" y="57"/>
                </a:lnTo>
                <a:lnTo>
                  <a:pt x="152" y="59"/>
                </a:lnTo>
                <a:lnTo>
                  <a:pt x="160" y="64"/>
                </a:lnTo>
                <a:lnTo>
                  <a:pt x="163" y="72"/>
                </a:lnTo>
                <a:lnTo>
                  <a:pt x="165" y="79"/>
                </a:lnTo>
                <a:lnTo>
                  <a:pt x="165" y="79"/>
                </a:lnTo>
                <a:lnTo>
                  <a:pt x="163" y="88"/>
                </a:lnTo>
                <a:lnTo>
                  <a:pt x="160" y="96"/>
                </a:lnTo>
                <a:lnTo>
                  <a:pt x="152" y="101"/>
                </a:lnTo>
                <a:lnTo>
                  <a:pt x="143" y="103"/>
                </a:lnTo>
                <a:lnTo>
                  <a:pt x="143" y="103"/>
                </a:lnTo>
                <a:lnTo>
                  <a:pt x="136" y="101"/>
                </a:lnTo>
                <a:lnTo>
                  <a:pt x="130" y="97"/>
                </a:lnTo>
                <a:lnTo>
                  <a:pt x="125" y="92"/>
                </a:lnTo>
                <a:lnTo>
                  <a:pt x="121" y="85"/>
                </a:lnTo>
                <a:lnTo>
                  <a:pt x="46" y="66"/>
                </a:lnTo>
                <a:lnTo>
                  <a:pt x="46" y="66"/>
                </a:lnTo>
                <a:lnTo>
                  <a:pt x="42" y="70"/>
                </a:lnTo>
                <a:lnTo>
                  <a:pt x="37" y="74"/>
                </a:lnTo>
                <a:lnTo>
                  <a:pt x="50" y="110"/>
                </a:lnTo>
                <a:lnTo>
                  <a:pt x="50" y="110"/>
                </a:lnTo>
                <a:lnTo>
                  <a:pt x="53" y="108"/>
                </a:lnTo>
                <a:lnTo>
                  <a:pt x="53" y="108"/>
                </a:lnTo>
                <a:lnTo>
                  <a:pt x="59" y="110"/>
                </a:lnTo>
                <a:lnTo>
                  <a:pt x="64" y="112"/>
                </a:lnTo>
                <a:lnTo>
                  <a:pt x="73" y="118"/>
                </a:lnTo>
                <a:lnTo>
                  <a:pt x="79" y="127"/>
                </a:lnTo>
                <a:lnTo>
                  <a:pt x="81" y="132"/>
                </a:lnTo>
                <a:lnTo>
                  <a:pt x="81" y="138"/>
                </a:lnTo>
                <a:lnTo>
                  <a:pt x="81" y="138"/>
                </a:lnTo>
                <a:lnTo>
                  <a:pt x="81" y="143"/>
                </a:lnTo>
                <a:lnTo>
                  <a:pt x="79" y="149"/>
                </a:lnTo>
                <a:lnTo>
                  <a:pt x="73" y="156"/>
                </a:lnTo>
                <a:lnTo>
                  <a:pt x="64" y="164"/>
                </a:lnTo>
                <a:lnTo>
                  <a:pt x="59" y="164"/>
                </a:lnTo>
                <a:lnTo>
                  <a:pt x="53" y="165"/>
                </a:lnTo>
                <a:lnTo>
                  <a:pt x="53" y="165"/>
                </a:lnTo>
                <a:lnTo>
                  <a:pt x="48" y="164"/>
                </a:lnTo>
                <a:lnTo>
                  <a:pt x="42" y="164"/>
                </a:lnTo>
                <a:lnTo>
                  <a:pt x="33" y="156"/>
                </a:lnTo>
                <a:lnTo>
                  <a:pt x="28" y="149"/>
                </a:lnTo>
                <a:lnTo>
                  <a:pt x="26" y="143"/>
                </a:lnTo>
                <a:lnTo>
                  <a:pt x="26" y="138"/>
                </a:lnTo>
                <a:lnTo>
                  <a:pt x="26" y="138"/>
                </a:lnTo>
                <a:lnTo>
                  <a:pt x="26" y="131"/>
                </a:lnTo>
                <a:lnTo>
                  <a:pt x="29" y="123"/>
                </a:lnTo>
                <a:lnTo>
                  <a:pt x="33" y="118"/>
                </a:lnTo>
                <a:lnTo>
                  <a:pt x="39" y="114"/>
                </a:lnTo>
                <a:lnTo>
                  <a:pt x="26" y="77"/>
                </a:lnTo>
                <a:lnTo>
                  <a:pt x="26" y="77"/>
                </a:lnTo>
                <a:lnTo>
                  <a:pt x="24" y="77"/>
                </a:lnTo>
                <a:lnTo>
                  <a:pt x="24" y="77"/>
                </a:lnTo>
                <a:lnTo>
                  <a:pt x="15" y="75"/>
                </a:lnTo>
                <a:lnTo>
                  <a:pt x="7" y="70"/>
                </a:lnTo>
                <a:lnTo>
                  <a:pt x="2" y="63"/>
                </a:lnTo>
                <a:lnTo>
                  <a:pt x="0" y="53"/>
                </a:lnTo>
                <a:lnTo>
                  <a:pt x="0" y="53"/>
                </a:lnTo>
                <a:lnTo>
                  <a:pt x="2" y="44"/>
                </a:lnTo>
                <a:lnTo>
                  <a:pt x="7" y="37"/>
                </a:lnTo>
                <a:lnTo>
                  <a:pt x="15" y="33"/>
                </a:lnTo>
                <a:lnTo>
                  <a:pt x="24" y="31"/>
                </a:lnTo>
                <a:lnTo>
                  <a:pt x="2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12">
            <a:extLst>
              <a:ext uri="{FF2B5EF4-FFF2-40B4-BE49-F238E27FC236}">
                <a16:creationId xmlns:a16="http://schemas.microsoft.com/office/drawing/2014/main" id="{A73BEEA6-3E5D-ED46-AC2E-620051CC56ED}"/>
              </a:ext>
            </a:extLst>
          </p:cNvPr>
          <p:cNvSpPr/>
          <p:nvPr/>
        </p:nvSpPr>
        <p:spPr bwMode="auto">
          <a:xfrm>
            <a:off x="980596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4907951D-E4D6-3742-AABE-1A6F40812094}"/>
              </a:ext>
            </a:extLst>
          </p:cNvPr>
          <p:cNvSpPr txBox="1"/>
          <p:nvPr/>
        </p:nvSpPr>
        <p:spPr>
          <a:xfrm>
            <a:off x="9783934" y="381927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在代码层落实功能</a:t>
            </a:r>
          </a:p>
        </p:txBody>
      </p:sp>
      <p:sp>
        <p:nvSpPr>
          <p:cNvPr id="12" name="Freeform 302">
            <a:extLst>
              <a:ext uri="{FF2B5EF4-FFF2-40B4-BE49-F238E27FC236}">
                <a16:creationId xmlns:a16="http://schemas.microsoft.com/office/drawing/2014/main" id="{9D34B27D-DE15-D342-9F85-D55834954340}"/>
              </a:ext>
            </a:extLst>
          </p:cNvPr>
          <p:cNvSpPr>
            <a:spLocks noEditPoints="1"/>
          </p:cNvSpPr>
          <p:nvPr/>
        </p:nvSpPr>
        <p:spPr bwMode="auto">
          <a:xfrm>
            <a:off x="10315882" y="3240469"/>
            <a:ext cx="326629" cy="476935"/>
          </a:xfrm>
          <a:custGeom>
            <a:avLst/>
            <a:gdLst>
              <a:gd name="T0" fmla="*/ 57 w 113"/>
              <a:gd name="T1" fmla="*/ 0 h 165"/>
              <a:gd name="T2" fmla="*/ 79 w 113"/>
              <a:gd name="T3" fmla="*/ 4 h 165"/>
              <a:gd name="T4" fmla="*/ 97 w 113"/>
              <a:gd name="T5" fmla="*/ 17 h 165"/>
              <a:gd name="T6" fmla="*/ 102 w 113"/>
              <a:gd name="T7" fmla="*/ 24 h 165"/>
              <a:gd name="T8" fmla="*/ 112 w 113"/>
              <a:gd name="T9" fmla="*/ 44 h 165"/>
              <a:gd name="T10" fmla="*/ 113 w 113"/>
              <a:gd name="T11" fmla="*/ 55 h 165"/>
              <a:gd name="T12" fmla="*/ 108 w 113"/>
              <a:gd name="T13" fmla="*/ 77 h 165"/>
              <a:gd name="T14" fmla="*/ 97 w 113"/>
              <a:gd name="T15" fmla="*/ 96 h 165"/>
              <a:gd name="T16" fmla="*/ 58 w 113"/>
              <a:gd name="T17" fmla="*/ 165 h 165"/>
              <a:gd name="T18" fmla="*/ 16 w 113"/>
              <a:gd name="T19" fmla="*/ 96 h 165"/>
              <a:gd name="T20" fmla="*/ 9 w 113"/>
              <a:gd name="T21" fmla="*/ 86 h 165"/>
              <a:gd name="T22" fmla="*/ 1 w 113"/>
              <a:gd name="T23" fmla="*/ 68 h 165"/>
              <a:gd name="T24" fmla="*/ 0 w 113"/>
              <a:gd name="T25" fmla="*/ 55 h 165"/>
              <a:gd name="T26" fmla="*/ 5 w 113"/>
              <a:gd name="T27" fmla="*/ 33 h 165"/>
              <a:gd name="T28" fmla="*/ 16 w 113"/>
              <a:gd name="T29" fmla="*/ 17 h 165"/>
              <a:gd name="T30" fmla="*/ 25 w 113"/>
              <a:gd name="T31" fmla="*/ 9 h 165"/>
              <a:gd name="T32" fmla="*/ 46 w 113"/>
              <a:gd name="T33" fmla="*/ 0 h 165"/>
              <a:gd name="T34" fmla="*/ 57 w 113"/>
              <a:gd name="T35" fmla="*/ 0 h 165"/>
              <a:gd name="T36" fmla="*/ 80 w 113"/>
              <a:gd name="T37" fmla="*/ 33 h 165"/>
              <a:gd name="T38" fmla="*/ 69 w 113"/>
              <a:gd name="T39" fmla="*/ 26 h 165"/>
              <a:gd name="T40" fmla="*/ 57 w 113"/>
              <a:gd name="T41" fmla="*/ 22 h 165"/>
              <a:gd name="T42" fmla="*/ 49 w 113"/>
              <a:gd name="T43" fmla="*/ 24 h 165"/>
              <a:gd name="T44" fmla="*/ 38 w 113"/>
              <a:gd name="T45" fmla="*/ 28 h 165"/>
              <a:gd name="T46" fmla="*/ 33 w 113"/>
              <a:gd name="T47" fmla="*/ 33 h 165"/>
              <a:gd name="T48" fmla="*/ 25 w 113"/>
              <a:gd name="T49" fmla="*/ 42 h 165"/>
              <a:gd name="T50" fmla="*/ 23 w 113"/>
              <a:gd name="T51" fmla="*/ 55 h 165"/>
              <a:gd name="T52" fmla="*/ 23 w 113"/>
              <a:gd name="T53" fmla="*/ 63 h 165"/>
              <a:gd name="T54" fmla="*/ 29 w 113"/>
              <a:gd name="T55" fmla="*/ 75 h 165"/>
              <a:gd name="T56" fmla="*/ 33 w 113"/>
              <a:gd name="T57" fmla="*/ 79 h 165"/>
              <a:gd name="T58" fmla="*/ 44 w 113"/>
              <a:gd name="T59" fmla="*/ 86 h 165"/>
              <a:gd name="T60" fmla="*/ 57 w 113"/>
              <a:gd name="T61" fmla="*/ 90 h 165"/>
              <a:gd name="T62" fmla="*/ 64 w 113"/>
              <a:gd name="T63" fmla="*/ 88 h 165"/>
              <a:gd name="T64" fmla="*/ 75 w 113"/>
              <a:gd name="T65" fmla="*/ 85 h 165"/>
              <a:gd name="T66" fmla="*/ 80 w 113"/>
              <a:gd name="T67" fmla="*/ 79 h 165"/>
              <a:gd name="T68" fmla="*/ 88 w 113"/>
              <a:gd name="T69" fmla="*/ 70 h 165"/>
              <a:gd name="T70" fmla="*/ 90 w 113"/>
              <a:gd name="T71" fmla="*/ 55 h 165"/>
              <a:gd name="T72" fmla="*/ 90 w 113"/>
              <a:gd name="T73" fmla="*/ 50 h 165"/>
              <a:gd name="T74" fmla="*/ 84 w 113"/>
              <a:gd name="T75" fmla="*/ 37 h 165"/>
              <a:gd name="T76" fmla="*/ 80 w 113"/>
              <a:gd name="T77" fmla="*/ 3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65">
                <a:moveTo>
                  <a:pt x="57" y="0"/>
                </a:moveTo>
                <a:lnTo>
                  <a:pt x="57" y="0"/>
                </a:lnTo>
                <a:lnTo>
                  <a:pt x="68" y="0"/>
                </a:lnTo>
                <a:lnTo>
                  <a:pt x="79" y="4"/>
                </a:lnTo>
                <a:lnTo>
                  <a:pt x="88" y="9"/>
                </a:lnTo>
                <a:lnTo>
                  <a:pt x="97" y="17"/>
                </a:lnTo>
                <a:lnTo>
                  <a:pt x="97" y="17"/>
                </a:lnTo>
                <a:lnTo>
                  <a:pt x="102" y="24"/>
                </a:lnTo>
                <a:lnTo>
                  <a:pt x="108" y="33"/>
                </a:lnTo>
                <a:lnTo>
                  <a:pt x="112" y="44"/>
                </a:lnTo>
                <a:lnTo>
                  <a:pt x="113" y="55"/>
                </a:lnTo>
                <a:lnTo>
                  <a:pt x="113" y="55"/>
                </a:lnTo>
                <a:lnTo>
                  <a:pt x="112" y="68"/>
                </a:lnTo>
                <a:lnTo>
                  <a:pt x="108" y="77"/>
                </a:lnTo>
                <a:lnTo>
                  <a:pt x="102" y="88"/>
                </a:lnTo>
                <a:lnTo>
                  <a:pt x="97" y="96"/>
                </a:lnTo>
                <a:lnTo>
                  <a:pt x="58" y="165"/>
                </a:lnTo>
                <a:lnTo>
                  <a:pt x="58" y="165"/>
                </a:lnTo>
                <a:lnTo>
                  <a:pt x="42" y="138"/>
                </a:lnTo>
                <a:lnTo>
                  <a:pt x="16" y="96"/>
                </a:lnTo>
                <a:lnTo>
                  <a:pt x="16" y="96"/>
                </a:lnTo>
                <a:lnTo>
                  <a:pt x="9" y="86"/>
                </a:lnTo>
                <a:lnTo>
                  <a:pt x="3" y="77"/>
                </a:lnTo>
                <a:lnTo>
                  <a:pt x="1" y="68"/>
                </a:lnTo>
                <a:lnTo>
                  <a:pt x="0" y="55"/>
                </a:lnTo>
                <a:lnTo>
                  <a:pt x="0" y="55"/>
                </a:lnTo>
                <a:lnTo>
                  <a:pt x="1" y="44"/>
                </a:lnTo>
                <a:lnTo>
                  <a:pt x="5" y="33"/>
                </a:lnTo>
                <a:lnTo>
                  <a:pt x="9" y="24"/>
                </a:lnTo>
                <a:lnTo>
                  <a:pt x="16" y="17"/>
                </a:lnTo>
                <a:lnTo>
                  <a:pt x="16" y="17"/>
                </a:lnTo>
                <a:lnTo>
                  <a:pt x="25" y="9"/>
                </a:lnTo>
                <a:lnTo>
                  <a:pt x="35" y="4"/>
                </a:lnTo>
                <a:lnTo>
                  <a:pt x="46" y="0"/>
                </a:lnTo>
                <a:lnTo>
                  <a:pt x="57" y="0"/>
                </a:lnTo>
                <a:lnTo>
                  <a:pt x="57" y="0"/>
                </a:lnTo>
                <a:close/>
                <a:moveTo>
                  <a:pt x="80" y="33"/>
                </a:moveTo>
                <a:lnTo>
                  <a:pt x="80" y="33"/>
                </a:lnTo>
                <a:lnTo>
                  <a:pt x="75" y="28"/>
                </a:lnTo>
                <a:lnTo>
                  <a:pt x="69" y="26"/>
                </a:lnTo>
                <a:lnTo>
                  <a:pt x="64" y="24"/>
                </a:lnTo>
                <a:lnTo>
                  <a:pt x="57" y="22"/>
                </a:lnTo>
                <a:lnTo>
                  <a:pt x="57" y="22"/>
                </a:lnTo>
                <a:lnTo>
                  <a:pt x="49" y="24"/>
                </a:lnTo>
                <a:lnTo>
                  <a:pt x="44" y="26"/>
                </a:lnTo>
                <a:lnTo>
                  <a:pt x="38" y="28"/>
                </a:lnTo>
                <a:lnTo>
                  <a:pt x="33" y="33"/>
                </a:lnTo>
                <a:lnTo>
                  <a:pt x="33" y="33"/>
                </a:lnTo>
                <a:lnTo>
                  <a:pt x="29" y="37"/>
                </a:lnTo>
                <a:lnTo>
                  <a:pt x="25" y="42"/>
                </a:lnTo>
                <a:lnTo>
                  <a:pt x="23" y="50"/>
                </a:lnTo>
                <a:lnTo>
                  <a:pt x="23" y="55"/>
                </a:lnTo>
                <a:lnTo>
                  <a:pt x="23" y="55"/>
                </a:lnTo>
                <a:lnTo>
                  <a:pt x="23" y="63"/>
                </a:lnTo>
                <a:lnTo>
                  <a:pt x="25" y="70"/>
                </a:lnTo>
                <a:lnTo>
                  <a:pt x="29" y="75"/>
                </a:lnTo>
                <a:lnTo>
                  <a:pt x="33" y="79"/>
                </a:lnTo>
                <a:lnTo>
                  <a:pt x="33" y="79"/>
                </a:lnTo>
                <a:lnTo>
                  <a:pt x="38" y="85"/>
                </a:lnTo>
                <a:lnTo>
                  <a:pt x="44" y="86"/>
                </a:lnTo>
                <a:lnTo>
                  <a:pt x="49" y="88"/>
                </a:lnTo>
                <a:lnTo>
                  <a:pt x="57" y="90"/>
                </a:lnTo>
                <a:lnTo>
                  <a:pt x="57" y="90"/>
                </a:lnTo>
                <a:lnTo>
                  <a:pt x="64" y="88"/>
                </a:lnTo>
                <a:lnTo>
                  <a:pt x="69" y="86"/>
                </a:lnTo>
                <a:lnTo>
                  <a:pt x="75" y="85"/>
                </a:lnTo>
                <a:lnTo>
                  <a:pt x="80" y="79"/>
                </a:lnTo>
                <a:lnTo>
                  <a:pt x="80" y="79"/>
                </a:lnTo>
                <a:lnTo>
                  <a:pt x="84" y="75"/>
                </a:lnTo>
                <a:lnTo>
                  <a:pt x="88" y="70"/>
                </a:lnTo>
                <a:lnTo>
                  <a:pt x="90" y="63"/>
                </a:lnTo>
                <a:lnTo>
                  <a:pt x="90" y="55"/>
                </a:lnTo>
                <a:lnTo>
                  <a:pt x="90" y="55"/>
                </a:lnTo>
                <a:lnTo>
                  <a:pt x="90" y="50"/>
                </a:lnTo>
                <a:lnTo>
                  <a:pt x="88" y="42"/>
                </a:lnTo>
                <a:lnTo>
                  <a:pt x="84" y="37"/>
                </a:lnTo>
                <a:lnTo>
                  <a:pt x="80" y="33"/>
                </a:lnTo>
                <a:lnTo>
                  <a:pt x="8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186AE52C-8230-424E-8A6F-1DC3CD399D06}"/>
              </a:ext>
            </a:extLst>
          </p:cNvPr>
          <p:cNvSpPr/>
          <p:nvPr/>
        </p:nvSpPr>
        <p:spPr bwMode="auto">
          <a:xfrm>
            <a:off x="822058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A4092F9D-2029-CE46-975D-11ACCC2E7407}"/>
              </a:ext>
            </a:extLst>
          </p:cNvPr>
          <p:cNvSpPr txBox="1"/>
          <p:nvPr/>
        </p:nvSpPr>
        <p:spPr>
          <a:xfrm>
            <a:off x="8236652" y="3835869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对游戏整体进行设计</a:t>
            </a:r>
          </a:p>
        </p:txBody>
      </p:sp>
      <p:sp>
        <p:nvSpPr>
          <p:cNvPr id="15" name="Freeform 359">
            <a:extLst>
              <a:ext uri="{FF2B5EF4-FFF2-40B4-BE49-F238E27FC236}">
                <a16:creationId xmlns:a16="http://schemas.microsoft.com/office/drawing/2014/main" id="{21F18FC8-4533-9C48-ABDB-6EC9C54FB4FE}"/>
              </a:ext>
            </a:extLst>
          </p:cNvPr>
          <p:cNvSpPr>
            <a:spLocks noEditPoints="1"/>
          </p:cNvSpPr>
          <p:nvPr/>
        </p:nvSpPr>
        <p:spPr bwMode="auto">
          <a:xfrm>
            <a:off x="8665619" y="3240470"/>
            <a:ext cx="443446" cy="529078"/>
          </a:xfrm>
          <a:custGeom>
            <a:avLst/>
            <a:gdLst>
              <a:gd name="T0" fmla="*/ 62 w 145"/>
              <a:gd name="T1" fmla="*/ 94 h 173"/>
              <a:gd name="T2" fmla="*/ 73 w 145"/>
              <a:gd name="T3" fmla="*/ 98 h 173"/>
              <a:gd name="T4" fmla="*/ 73 w 145"/>
              <a:gd name="T5" fmla="*/ 107 h 173"/>
              <a:gd name="T6" fmla="*/ 64 w 145"/>
              <a:gd name="T7" fmla="*/ 112 h 173"/>
              <a:gd name="T8" fmla="*/ 44 w 145"/>
              <a:gd name="T9" fmla="*/ 112 h 173"/>
              <a:gd name="T10" fmla="*/ 33 w 145"/>
              <a:gd name="T11" fmla="*/ 109 h 173"/>
              <a:gd name="T12" fmla="*/ 27 w 145"/>
              <a:gd name="T13" fmla="*/ 101 h 173"/>
              <a:gd name="T14" fmla="*/ 45 w 145"/>
              <a:gd name="T15" fmla="*/ 54 h 173"/>
              <a:gd name="T16" fmla="*/ 51 w 145"/>
              <a:gd name="T17" fmla="*/ 46 h 173"/>
              <a:gd name="T18" fmla="*/ 58 w 145"/>
              <a:gd name="T19" fmla="*/ 44 h 173"/>
              <a:gd name="T20" fmla="*/ 64 w 145"/>
              <a:gd name="T21" fmla="*/ 46 h 173"/>
              <a:gd name="T22" fmla="*/ 68 w 145"/>
              <a:gd name="T23" fmla="*/ 54 h 173"/>
              <a:gd name="T24" fmla="*/ 53 w 145"/>
              <a:gd name="T25" fmla="*/ 94 h 173"/>
              <a:gd name="T26" fmla="*/ 101 w 145"/>
              <a:gd name="T27" fmla="*/ 173 h 173"/>
              <a:gd name="T28" fmla="*/ 141 w 145"/>
              <a:gd name="T29" fmla="*/ 151 h 173"/>
              <a:gd name="T30" fmla="*/ 113 w 145"/>
              <a:gd name="T31" fmla="*/ 77 h 173"/>
              <a:gd name="T32" fmla="*/ 115 w 145"/>
              <a:gd name="T33" fmla="*/ 96 h 173"/>
              <a:gd name="T34" fmla="*/ 119 w 145"/>
              <a:gd name="T35" fmla="*/ 90 h 173"/>
              <a:gd name="T36" fmla="*/ 126 w 145"/>
              <a:gd name="T37" fmla="*/ 101 h 173"/>
              <a:gd name="T38" fmla="*/ 130 w 145"/>
              <a:gd name="T39" fmla="*/ 98 h 173"/>
              <a:gd name="T40" fmla="*/ 135 w 145"/>
              <a:gd name="T41" fmla="*/ 99 h 173"/>
              <a:gd name="T42" fmla="*/ 141 w 145"/>
              <a:gd name="T43" fmla="*/ 109 h 173"/>
              <a:gd name="T44" fmla="*/ 132 w 145"/>
              <a:gd name="T45" fmla="*/ 149 h 173"/>
              <a:gd name="T46" fmla="*/ 102 w 145"/>
              <a:gd name="T47" fmla="*/ 153 h 173"/>
              <a:gd name="T48" fmla="*/ 91 w 145"/>
              <a:gd name="T49" fmla="*/ 116 h 173"/>
              <a:gd name="T50" fmla="*/ 99 w 145"/>
              <a:gd name="T51" fmla="*/ 107 h 173"/>
              <a:gd name="T52" fmla="*/ 101 w 145"/>
              <a:gd name="T53" fmla="*/ 83 h 173"/>
              <a:gd name="T54" fmla="*/ 104 w 145"/>
              <a:gd name="T55" fmla="*/ 61 h 173"/>
              <a:gd name="T56" fmla="*/ 73 w 145"/>
              <a:gd name="T57" fmla="*/ 0 h 173"/>
              <a:gd name="T58" fmla="*/ 44 w 145"/>
              <a:gd name="T59" fmla="*/ 6 h 173"/>
              <a:gd name="T60" fmla="*/ 12 w 145"/>
              <a:gd name="T61" fmla="*/ 32 h 173"/>
              <a:gd name="T62" fmla="*/ 0 w 145"/>
              <a:gd name="T63" fmla="*/ 72 h 173"/>
              <a:gd name="T64" fmla="*/ 7 w 145"/>
              <a:gd name="T65" fmla="*/ 99 h 173"/>
              <a:gd name="T66" fmla="*/ 33 w 145"/>
              <a:gd name="T67" fmla="*/ 133 h 173"/>
              <a:gd name="T68" fmla="*/ 73 w 145"/>
              <a:gd name="T69" fmla="*/ 144 h 173"/>
              <a:gd name="T70" fmla="*/ 88 w 145"/>
              <a:gd name="T71" fmla="*/ 144 h 173"/>
              <a:gd name="T72" fmla="*/ 80 w 145"/>
              <a:gd name="T73" fmla="*/ 99 h 173"/>
              <a:gd name="T74" fmla="*/ 91 w 145"/>
              <a:gd name="T75" fmla="*/ 85 h 173"/>
              <a:gd name="T76" fmla="*/ 95 w 145"/>
              <a:gd name="T77" fmla="*/ 52 h 173"/>
              <a:gd name="T78" fmla="*/ 112 w 145"/>
              <a:gd name="T79" fmla="*/ 52 h 173"/>
              <a:gd name="T80" fmla="*/ 121 w 145"/>
              <a:gd name="T81" fmla="*/ 59 h 173"/>
              <a:gd name="T82" fmla="*/ 123 w 145"/>
              <a:gd name="T83" fmla="*/ 81 h 173"/>
              <a:gd name="T84" fmla="*/ 134 w 145"/>
              <a:gd name="T85" fmla="*/ 88 h 173"/>
              <a:gd name="T86" fmla="*/ 143 w 145"/>
              <a:gd name="T87" fmla="*/ 92 h 173"/>
              <a:gd name="T88" fmla="*/ 145 w 145"/>
              <a:gd name="T89" fmla="*/ 72 h 173"/>
              <a:gd name="T90" fmla="*/ 139 w 145"/>
              <a:gd name="T91" fmla="*/ 44 h 173"/>
              <a:gd name="T92" fmla="*/ 113 w 145"/>
              <a:gd name="T93" fmla="*/ 11 h 173"/>
              <a:gd name="T94" fmla="*/ 73 w 145"/>
              <a:gd name="T95" fmla="*/ 0 h 173"/>
              <a:gd name="T96" fmla="*/ 64 w 145"/>
              <a:gd name="T97" fmla="*/ 15 h 173"/>
              <a:gd name="T98" fmla="*/ 73 w 145"/>
              <a:gd name="T99" fmla="*/ 19 h 173"/>
              <a:gd name="T100" fmla="*/ 77 w 145"/>
              <a:gd name="T101" fmla="*/ 28 h 173"/>
              <a:gd name="T102" fmla="*/ 73 w 145"/>
              <a:gd name="T103" fmla="*/ 37 h 173"/>
              <a:gd name="T104" fmla="*/ 64 w 145"/>
              <a:gd name="T105" fmla="*/ 41 h 173"/>
              <a:gd name="T106" fmla="*/ 55 w 145"/>
              <a:gd name="T107" fmla="*/ 37 h 173"/>
              <a:gd name="T108" fmla="*/ 51 w 145"/>
              <a:gd name="T109" fmla="*/ 28 h 173"/>
              <a:gd name="T110" fmla="*/ 55 w 145"/>
              <a:gd name="T111" fmla="*/ 19 h 173"/>
              <a:gd name="T112" fmla="*/ 64 w 145"/>
              <a:gd name="T113" fmla="*/ 1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73">
                <a:moveTo>
                  <a:pt x="53" y="94"/>
                </a:moveTo>
                <a:lnTo>
                  <a:pt x="62" y="94"/>
                </a:lnTo>
                <a:lnTo>
                  <a:pt x="62" y="94"/>
                </a:lnTo>
                <a:lnTo>
                  <a:pt x="68" y="94"/>
                </a:lnTo>
                <a:lnTo>
                  <a:pt x="71" y="96"/>
                </a:lnTo>
                <a:lnTo>
                  <a:pt x="73" y="98"/>
                </a:lnTo>
                <a:lnTo>
                  <a:pt x="73" y="101"/>
                </a:lnTo>
                <a:lnTo>
                  <a:pt x="73" y="101"/>
                </a:lnTo>
                <a:lnTo>
                  <a:pt x="73" y="107"/>
                </a:lnTo>
                <a:lnTo>
                  <a:pt x="69" y="110"/>
                </a:lnTo>
                <a:lnTo>
                  <a:pt x="69" y="110"/>
                </a:lnTo>
                <a:lnTo>
                  <a:pt x="64" y="112"/>
                </a:lnTo>
                <a:lnTo>
                  <a:pt x="58" y="112"/>
                </a:lnTo>
                <a:lnTo>
                  <a:pt x="44" y="112"/>
                </a:lnTo>
                <a:lnTo>
                  <a:pt x="44" y="112"/>
                </a:lnTo>
                <a:lnTo>
                  <a:pt x="36" y="112"/>
                </a:lnTo>
                <a:lnTo>
                  <a:pt x="33" y="109"/>
                </a:lnTo>
                <a:lnTo>
                  <a:pt x="33" y="109"/>
                </a:lnTo>
                <a:lnTo>
                  <a:pt x="29" y="105"/>
                </a:lnTo>
                <a:lnTo>
                  <a:pt x="27" y="101"/>
                </a:lnTo>
                <a:lnTo>
                  <a:pt x="27" y="101"/>
                </a:lnTo>
                <a:lnTo>
                  <a:pt x="29" y="94"/>
                </a:lnTo>
                <a:lnTo>
                  <a:pt x="44" y="57"/>
                </a:lnTo>
                <a:lnTo>
                  <a:pt x="45" y="54"/>
                </a:lnTo>
                <a:lnTo>
                  <a:pt x="45" y="54"/>
                </a:lnTo>
                <a:lnTo>
                  <a:pt x="47" y="50"/>
                </a:lnTo>
                <a:lnTo>
                  <a:pt x="51" y="46"/>
                </a:lnTo>
                <a:lnTo>
                  <a:pt x="55" y="44"/>
                </a:lnTo>
                <a:lnTo>
                  <a:pt x="58" y="44"/>
                </a:lnTo>
                <a:lnTo>
                  <a:pt x="58" y="44"/>
                </a:ln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8" y="50"/>
                </a:lnTo>
                <a:lnTo>
                  <a:pt x="68" y="54"/>
                </a:lnTo>
                <a:lnTo>
                  <a:pt x="68" y="54"/>
                </a:lnTo>
                <a:lnTo>
                  <a:pt x="66" y="61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141" y="151"/>
                </a:moveTo>
                <a:lnTo>
                  <a:pt x="97" y="160"/>
                </a:lnTo>
                <a:lnTo>
                  <a:pt x="101" y="173"/>
                </a:lnTo>
                <a:lnTo>
                  <a:pt x="143" y="164"/>
                </a:lnTo>
                <a:lnTo>
                  <a:pt x="141" y="151"/>
                </a:lnTo>
                <a:lnTo>
                  <a:pt x="141" y="151"/>
                </a:lnTo>
                <a:close/>
                <a:moveTo>
                  <a:pt x="112" y="61"/>
                </a:moveTo>
                <a:lnTo>
                  <a:pt x="112" y="61"/>
                </a:lnTo>
                <a:lnTo>
                  <a:pt x="113" y="77"/>
                </a:lnTo>
                <a:lnTo>
                  <a:pt x="113" y="96"/>
                </a:lnTo>
                <a:lnTo>
                  <a:pt x="113" y="96"/>
                </a:lnTo>
                <a:lnTo>
                  <a:pt x="115" y="96"/>
                </a:lnTo>
                <a:lnTo>
                  <a:pt x="115" y="96"/>
                </a:lnTo>
                <a:lnTo>
                  <a:pt x="119" y="90"/>
                </a:lnTo>
                <a:lnTo>
                  <a:pt x="119" y="90"/>
                </a:lnTo>
                <a:lnTo>
                  <a:pt x="124" y="92"/>
                </a:lnTo>
                <a:lnTo>
                  <a:pt x="124" y="92"/>
                </a:lnTo>
                <a:lnTo>
                  <a:pt x="126" y="101"/>
                </a:lnTo>
                <a:lnTo>
                  <a:pt x="126" y="101"/>
                </a:lnTo>
                <a:lnTo>
                  <a:pt x="126" y="101"/>
                </a:lnTo>
                <a:lnTo>
                  <a:pt x="130" y="98"/>
                </a:lnTo>
                <a:lnTo>
                  <a:pt x="130" y="98"/>
                </a:lnTo>
                <a:lnTo>
                  <a:pt x="135" y="99"/>
                </a:lnTo>
                <a:lnTo>
                  <a:pt x="135" y="99"/>
                </a:lnTo>
                <a:lnTo>
                  <a:pt x="135" y="107"/>
                </a:lnTo>
                <a:lnTo>
                  <a:pt x="135" y="107"/>
                </a:lnTo>
                <a:lnTo>
                  <a:pt x="141" y="109"/>
                </a:lnTo>
                <a:lnTo>
                  <a:pt x="141" y="109"/>
                </a:lnTo>
                <a:lnTo>
                  <a:pt x="137" y="133"/>
                </a:lnTo>
                <a:lnTo>
                  <a:pt x="132" y="149"/>
                </a:lnTo>
                <a:lnTo>
                  <a:pt x="132" y="149"/>
                </a:lnTo>
                <a:lnTo>
                  <a:pt x="102" y="153"/>
                </a:lnTo>
                <a:lnTo>
                  <a:pt x="102" y="153"/>
                </a:lnTo>
                <a:lnTo>
                  <a:pt x="97" y="144"/>
                </a:lnTo>
                <a:lnTo>
                  <a:pt x="93" y="131"/>
                </a:lnTo>
                <a:lnTo>
                  <a:pt x="91" y="116"/>
                </a:lnTo>
                <a:lnTo>
                  <a:pt x="90" y="99"/>
                </a:lnTo>
                <a:lnTo>
                  <a:pt x="97" y="90"/>
                </a:lnTo>
                <a:lnTo>
                  <a:pt x="99" y="107"/>
                </a:lnTo>
                <a:lnTo>
                  <a:pt x="101" y="105"/>
                </a:lnTo>
                <a:lnTo>
                  <a:pt x="101" y="105"/>
                </a:lnTo>
                <a:lnTo>
                  <a:pt x="101" y="83"/>
                </a:lnTo>
                <a:lnTo>
                  <a:pt x="101" y="72"/>
                </a:lnTo>
                <a:lnTo>
                  <a:pt x="104" y="61"/>
                </a:lnTo>
                <a:lnTo>
                  <a:pt x="104" y="61"/>
                </a:lnTo>
                <a:lnTo>
                  <a:pt x="112" y="61"/>
                </a:lnTo>
                <a:lnTo>
                  <a:pt x="112" y="61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58" y="0"/>
                </a:lnTo>
                <a:lnTo>
                  <a:pt x="44" y="6"/>
                </a:lnTo>
                <a:lnTo>
                  <a:pt x="33" y="11"/>
                </a:lnTo>
                <a:lnTo>
                  <a:pt x="22" y="21"/>
                </a:lnTo>
                <a:lnTo>
                  <a:pt x="12" y="32"/>
                </a:lnTo>
                <a:lnTo>
                  <a:pt x="7" y="44"/>
                </a:lnTo>
                <a:lnTo>
                  <a:pt x="1" y="57"/>
                </a:lnTo>
                <a:lnTo>
                  <a:pt x="0" y="72"/>
                </a:lnTo>
                <a:lnTo>
                  <a:pt x="0" y="72"/>
                </a:lnTo>
                <a:lnTo>
                  <a:pt x="1" y="87"/>
                </a:lnTo>
                <a:lnTo>
                  <a:pt x="7" y="99"/>
                </a:lnTo>
                <a:lnTo>
                  <a:pt x="12" y="112"/>
                </a:lnTo>
                <a:lnTo>
                  <a:pt x="22" y="123"/>
                </a:lnTo>
                <a:lnTo>
                  <a:pt x="33" y="133"/>
                </a:lnTo>
                <a:lnTo>
                  <a:pt x="44" y="138"/>
                </a:lnTo>
                <a:lnTo>
                  <a:pt x="58" y="144"/>
                </a:lnTo>
                <a:lnTo>
                  <a:pt x="73" y="144"/>
                </a:lnTo>
                <a:lnTo>
                  <a:pt x="73" y="144"/>
                </a:lnTo>
                <a:lnTo>
                  <a:pt x="88" y="144"/>
                </a:lnTo>
                <a:lnTo>
                  <a:pt x="88" y="144"/>
                </a:lnTo>
                <a:lnTo>
                  <a:pt x="84" y="133"/>
                </a:lnTo>
                <a:lnTo>
                  <a:pt x="82" y="120"/>
                </a:lnTo>
                <a:lnTo>
                  <a:pt x="80" y="99"/>
                </a:lnTo>
                <a:lnTo>
                  <a:pt x="80" y="94"/>
                </a:lnTo>
                <a:lnTo>
                  <a:pt x="91" y="85"/>
                </a:lnTo>
                <a:lnTo>
                  <a:pt x="91" y="85"/>
                </a:lnTo>
                <a:lnTo>
                  <a:pt x="91" y="72"/>
                </a:lnTo>
                <a:lnTo>
                  <a:pt x="95" y="59"/>
                </a:lnTo>
                <a:lnTo>
                  <a:pt x="95" y="52"/>
                </a:lnTo>
                <a:lnTo>
                  <a:pt x="104" y="52"/>
                </a:lnTo>
                <a:lnTo>
                  <a:pt x="104" y="52"/>
                </a:lnTo>
                <a:lnTo>
                  <a:pt x="112" y="52"/>
                </a:lnTo>
                <a:lnTo>
                  <a:pt x="119" y="52"/>
                </a:lnTo>
                <a:lnTo>
                  <a:pt x="121" y="59"/>
                </a:lnTo>
                <a:lnTo>
                  <a:pt x="121" y="59"/>
                </a:lnTo>
                <a:lnTo>
                  <a:pt x="123" y="70"/>
                </a:lnTo>
                <a:lnTo>
                  <a:pt x="123" y="81"/>
                </a:lnTo>
                <a:lnTo>
                  <a:pt x="123" y="81"/>
                </a:lnTo>
                <a:lnTo>
                  <a:pt x="126" y="83"/>
                </a:lnTo>
                <a:lnTo>
                  <a:pt x="134" y="85"/>
                </a:lnTo>
                <a:lnTo>
                  <a:pt x="134" y="88"/>
                </a:lnTo>
                <a:lnTo>
                  <a:pt x="134" y="88"/>
                </a:lnTo>
                <a:lnTo>
                  <a:pt x="137" y="90"/>
                </a:lnTo>
                <a:lnTo>
                  <a:pt x="143" y="92"/>
                </a:lnTo>
                <a:lnTo>
                  <a:pt x="143" y="92"/>
                </a:lnTo>
                <a:lnTo>
                  <a:pt x="145" y="81"/>
                </a:lnTo>
                <a:lnTo>
                  <a:pt x="145" y="72"/>
                </a:lnTo>
                <a:lnTo>
                  <a:pt x="145" y="72"/>
                </a:lnTo>
                <a:lnTo>
                  <a:pt x="143" y="57"/>
                </a:lnTo>
                <a:lnTo>
                  <a:pt x="139" y="44"/>
                </a:lnTo>
                <a:lnTo>
                  <a:pt x="132" y="32"/>
                </a:lnTo>
                <a:lnTo>
                  <a:pt x="124" y="21"/>
                </a:lnTo>
                <a:lnTo>
                  <a:pt x="113" y="11"/>
                </a:lnTo>
                <a:lnTo>
                  <a:pt x="101" y="6"/>
                </a:lnTo>
                <a:lnTo>
                  <a:pt x="88" y="0"/>
                </a:lnTo>
                <a:lnTo>
                  <a:pt x="73" y="0"/>
                </a:lnTo>
                <a:lnTo>
                  <a:pt x="73" y="0"/>
                </a:lnTo>
                <a:close/>
                <a:moveTo>
                  <a:pt x="64" y="15"/>
                </a:moveTo>
                <a:lnTo>
                  <a:pt x="64" y="15"/>
                </a:lnTo>
                <a:lnTo>
                  <a:pt x="69" y="17"/>
                </a:lnTo>
                <a:lnTo>
                  <a:pt x="73" y="19"/>
                </a:lnTo>
                <a:lnTo>
                  <a:pt x="73" y="19"/>
                </a:lnTo>
                <a:lnTo>
                  <a:pt x="75" y="24"/>
                </a:lnTo>
                <a:lnTo>
                  <a:pt x="77" y="28"/>
                </a:lnTo>
                <a:lnTo>
                  <a:pt x="77" y="28"/>
                </a:lnTo>
                <a:lnTo>
                  <a:pt x="75" y="33"/>
                </a:lnTo>
                <a:lnTo>
                  <a:pt x="73" y="37"/>
                </a:lnTo>
                <a:lnTo>
                  <a:pt x="73" y="37"/>
                </a:lnTo>
                <a:lnTo>
                  <a:pt x="69" y="39"/>
                </a:lnTo>
                <a:lnTo>
                  <a:pt x="64" y="41"/>
                </a:lnTo>
                <a:lnTo>
                  <a:pt x="64" y="41"/>
                </a:lnTo>
                <a:lnTo>
                  <a:pt x="58" y="39"/>
                </a:lnTo>
                <a:lnTo>
                  <a:pt x="55" y="37"/>
                </a:lnTo>
                <a:lnTo>
                  <a:pt x="55" y="37"/>
                </a:lnTo>
                <a:lnTo>
                  <a:pt x="53" y="33"/>
                </a:lnTo>
                <a:lnTo>
                  <a:pt x="51" y="28"/>
                </a:lnTo>
                <a:lnTo>
                  <a:pt x="51" y="28"/>
                </a:lnTo>
                <a:lnTo>
                  <a:pt x="53" y="24"/>
                </a:lnTo>
                <a:lnTo>
                  <a:pt x="55" y="19"/>
                </a:lnTo>
                <a:lnTo>
                  <a:pt x="55" y="19"/>
                </a:lnTo>
                <a:lnTo>
                  <a:pt x="58" y="17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20">
            <a:extLst>
              <a:ext uri="{FF2B5EF4-FFF2-40B4-BE49-F238E27FC236}">
                <a16:creationId xmlns:a16="http://schemas.microsoft.com/office/drawing/2014/main" id="{9D00937B-450C-C54F-9A73-A5B2DAE6DC50}"/>
              </a:ext>
            </a:extLst>
          </p:cNvPr>
          <p:cNvSpPr/>
          <p:nvPr/>
        </p:nvSpPr>
        <p:spPr bwMode="auto">
          <a:xfrm>
            <a:off x="9087941" y="431181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9">
            <a:extLst>
              <a:ext uri="{FF2B5EF4-FFF2-40B4-BE49-F238E27FC236}">
                <a16:creationId xmlns:a16="http://schemas.microsoft.com/office/drawing/2014/main" id="{63F5AB9D-FA3A-104C-B8DB-4637AE6F6AC3}"/>
              </a:ext>
            </a:extLst>
          </p:cNvPr>
          <p:cNvSpPr txBox="1"/>
          <p:nvPr/>
        </p:nvSpPr>
        <p:spPr>
          <a:xfrm>
            <a:off x="9101240" y="525194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运营，维护游戏</a:t>
            </a:r>
          </a:p>
        </p:txBody>
      </p:sp>
      <p:sp>
        <p:nvSpPr>
          <p:cNvPr id="18" name="Freeform 309">
            <a:extLst>
              <a:ext uri="{FF2B5EF4-FFF2-40B4-BE49-F238E27FC236}">
                <a16:creationId xmlns:a16="http://schemas.microsoft.com/office/drawing/2014/main" id="{730B7DC9-5AA0-BE45-ACF6-842433460246}"/>
              </a:ext>
            </a:extLst>
          </p:cNvPr>
          <p:cNvSpPr>
            <a:spLocks noEditPoints="1"/>
          </p:cNvSpPr>
          <p:nvPr/>
        </p:nvSpPr>
        <p:spPr bwMode="auto">
          <a:xfrm>
            <a:off x="9593431" y="4659566"/>
            <a:ext cx="371455" cy="396037"/>
          </a:xfrm>
          <a:custGeom>
            <a:avLst/>
            <a:gdLst>
              <a:gd name="T0" fmla="*/ 9 w 136"/>
              <a:gd name="T1" fmla="*/ 10 h 145"/>
              <a:gd name="T2" fmla="*/ 36 w 136"/>
              <a:gd name="T3" fmla="*/ 8 h 145"/>
              <a:gd name="T4" fmla="*/ 51 w 136"/>
              <a:gd name="T5" fmla="*/ 6 h 145"/>
              <a:gd name="T6" fmla="*/ 68 w 136"/>
              <a:gd name="T7" fmla="*/ 0 h 145"/>
              <a:gd name="T8" fmla="*/ 70 w 136"/>
              <a:gd name="T9" fmla="*/ 0 h 145"/>
              <a:gd name="T10" fmla="*/ 99 w 136"/>
              <a:gd name="T11" fmla="*/ 8 h 145"/>
              <a:gd name="T12" fmla="*/ 112 w 136"/>
              <a:gd name="T13" fmla="*/ 10 h 145"/>
              <a:gd name="T14" fmla="*/ 136 w 136"/>
              <a:gd name="T15" fmla="*/ 8 h 145"/>
              <a:gd name="T16" fmla="*/ 136 w 136"/>
              <a:gd name="T17" fmla="*/ 19 h 145"/>
              <a:gd name="T18" fmla="*/ 130 w 136"/>
              <a:gd name="T19" fmla="*/ 74 h 145"/>
              <a:gd name="T20" fmla="*/ 115 w 136"/>
              <a:gd name="T21" fmla="*/ 111 h 145"/>
              <a:gd name="T22" fmla="*/ 106 w 136"/>
              <a:gd name="T23" fmla="*/ 123 h 145"/>
              <a:gd name="T24" fmla="*/ 82 w 136"/>
              <a:gd name="T25" fmla="*/ 140 h 145"/>
              <a:gd name="T26" fmla="*/ 68 w 136"/>
              <a:gd name="T27" fmla="*/ 145 h 145"/>
              <a:gd name="T28" fmla="*/ 66 w 136"/>
              <a:gd name="T29" fmla="*/ 145 h 145"/>
              <a:gd name="T30" fmla="*/ 40 w 136"/>
              <a:gd name="T31" fmla="*/ 133 h 145"/>
              <a:gd name="T32" fmla="*/ 20 w 136"/>
              <a:gd name="T33" fmla="*/ 111 h 145"/>
              <a:gd name="T34" fmla="*/ 11 w 136"/>
              <a:gd name="T35" fmla="*/ 94 h 145"/>
              <a:gd name="T36" fmla="*/ 2 w 136"/>
              <a:gd name="T37" fmla="*/ 48 h 145"/>
              <a:gd name="T38" fmla="*/ 0 w 136"/>
              <a:gd name="T39" fmla="*/ 8 h 145"/>
              <a:gd name="T40" fmla="*/ 9 w 136"/>
              <a:gd name="T41" fmla="*/ 10 h 145"/>
              <a:gd name="T42" fmla="*/ 112 w 136"/>
              <a:gd name="T43" fmla="*/ 74 h 145"/>
              <a:gd name="T44" fmla="*/ 115 w 136"/>
              <a:gd name="T45" fmla="*/ 54 h 145"/>
              <a:gd name="T46" fmla="*/ 119 w 136"/>
              <a:gd name="T47" fmla="*/ 28 h 145"/>
              <a:gd name="T48" fmla="*/ 97 w 136"/>
              <a:gd name="T49" fmla="*/ 26 h 145"/>
              <a:gd name="T50" fmla="*/ 68 w 136"/>
              <a:gd name="T51" fmla="*/ 19 h 145"/>
              <a:gd name="T52" fmla="*/ 68 w 136"/>
              <a:gd name="T53" fmla="*/ 74 h 145"/>
              <a:gd name="T54" fmla="*/ 68 w 136"/>
              <a:gd name="T55" fmla="*/ 74 h 145"/>
              <a:gd name="T56" fmla="*/ 24 w 136"/>
              <a:gd name="T57" fmla="*/ 74 h 145"/>
              <a:gd name="T58" fmla="*/ 33 w 136"/>
              <a:gd name="T59" fmla="*/ 100 h 145"/>
              <a:gd name="T60" fmla="*/ 40 w 136"/>
              <a:gd name="T61" fmla="*/ 111 h 145"/>
              <a:gd name="T62" fmla="*/ 59 w 136"/>
              <a:gd name="T63" fmla="*/ 123 h 145"/>
              <a:gd name="T64" fmla="*/ 68 w 136"/>
              <a:gd name="T6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45">
                <a:moveTo>
                  <a:pt x="9" y="10"/>
                </a:moveTo>
                <a:lnTo>
                  <a:pt x="9" y="10"/>
                </a:lnTo>
                <a:lnTo>
                  <a:pt x="22" y="10"/>
                </a:lnTo>
                <a:lnTo>
                  <a:pt x="36" y="8"/>
                </a:lnTo>
                <a:lnTo>
                  <a:pt x="36" y="8"/>
                </a:lnTo>
                <a:lnTo>
                  <a:pt x="51" y="6"/>
                </a:lnTo>
                <a:lnTo>
                  <a:pt x="64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84" y="6"/>
                </a:lnTo>
                <a:lnTo>
                  <a:pt x="99" y="8"/>
                </a:lnTo>
                <a:lnTo>
                  <a:pt x="99" y="8"/>
                </a:lnTo>
                <a:lnTo>
                  <a:pt x="112" y="10"/>
                </a:lnTo>
                <a:lnTo>
                  <a:pt x="126" y="10"/>
                </a:lnTo>
                <a:lnTo>
                  <a:pt x="136" y="8"/>
                </a:lnTo>
                <a:lnTo>
                  <a:pt x="136" y="19"/>
                </a:lnTo>
                <a:lnTo>
                  <a:pt x="136" y="19"/>
                </a:lnTo>
                <a:lnTo>
                  <a:pt x="134" y="48"/>
                </a:lnTo>
                <a:lnTo>
                  <a:pt x="130" y="74"/>
                </a:lnTo>
                <a:lnTo>
                  <a:pt x="123" y="94"/>
                </a:lnTo>
                <a:lnTo>
                  <a:pt x="115" y="111"/>
                </a:lnTo>
                <a:lnTo>
                  <a:pt x="115" y="111"/>
                </a:lnTo>
                <a:lnTo>
                  <a:pt x="106" y="123"/>
                </a:lnTo>
                <a:lnTo>
                  <a:pt x="95" y="133"/>
                </a:lnTo>
                <a:lnTo>
                  <a:pt x="82" y="140"/>
                </a:lnTo>
                <a:lnTo>
                  <a:pt x="70" y="145"/>
                </a:lnTo>
                <a:lnTo>
                  <a:pt x="68" y="145"/>
                </a:lnTo>
                <a:lnTo>
                  <a:pt x="66" y="145"/>
                </a:lnTo>
                <a:lnTo>
                  <a:pt x="66" y="145"/>
                </a:lnTo>
                <a:lnTo>
                  <a:pt x="53" y="140"/>
                </a:lnTo>
                <a:lnTo>
                  <a:pt x="40" y="133"/>
                </a:lnTo>
                <a:lnTo>
                  <a:pt x="29" y="123"/>
                </a:lnTo>
                <a:lnTo>
                  <a:pt x="20" y="111"/>
                </a:lnTo>
                <a:lnTo>
                  <a:pt x="20" y="111"/>
                </a:lnTo>
                <a:lnTo>
                  <a:pt x="11" y="94"/>
                </a:lnTo>
                <a:lnTo>
                  <a:pt x="5" y="74"/>
                </a:lnTo>
                <a:lnTo>
                  <a:pt x="2" y="48"/>
                </a:lnTo>
                <a:lnTo>
                  <a:pt x="0" y="19"/>
                </a:lnTo>
                <a:lnTo>
                  <a:pt x="0" y="8"/>
                </a:lnTo>
                <a:lnTo>
                  <a:pt x="9" y="10"/>
                </a:lnTo>
                <a:lnTo>
                  <a:pt x="9" y="10"/>
                </a:lnTo>
                <a:close/>
                <a:moveTo>
                  <a:pt x="68" y="74"/>
                </a:moveTo>
                <a:lnTo>
                  <a:pt x="112" y="74"/>
                </a:lnTo>
                <a:lnTo>
                  <a:pt x="112" y="74"/>
                </a:lnTo>
                <a:lnTo>
                  <a:pt x="115" y="54"/>
                </a:lnTo>
                <a:lnTo>
                  <a:pt x="119" y="28"/>
                </a:lnTo>
                <a:lnTo>
                  <a:pt x="119" y="28"/>
                </a:lnTo>
                <a:lnTo>
                  <a:pt x="97" y="26"/>
                </a:lnTo>
                <a:lnTo>
                  <a:pt x="97" y="26"/>
                </a:lnTo>
                <a:lnTo>
                  <a:pt x="82" y="24"/>
                </a:lnTo>
                <a:lnTo>
                  <a:pt x="68" y="19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68" y="127"/>
                </a:moveTo>
                <a:lnTo>
                  <a:pt x="68" y="74"/>
                </a:lnTo>
                <a:lnTo>
                  <a:pt x="24" y="74"/>
                </a:lnTo>
                <a:lnTo>
                  <a:pt x="24" y="74"/>
                </a:lnTo>
                <a:lnTo>
                  <a:pt x="27" y="89"/>
                </a:lnTo>
                <a:lnTo>
                  <a:pt x="33" y="100"/>
                </a:lnTo>
                <a:lnTo>
                  <a:pt x="33" y="100"/>
                </a:lnTo>
                <a:lnTo>
                  <a:pt x="40" y="111"/>
                </a:lnTo>
                <a:lnTo>
                  <a:pt x="49" y="118"/>
                </a:lnTo>
                <a:lnTo>
                  <a:pt x="59" y="123"/>
                </a:lnTo>
                <a:lnTo>
                  <a:pt x="68" y="127"/>
                </a:lnTo>
                <a:lnTo>
                  <a:pt x="6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24">
            <a:extLst>
              <a:ext uri="{FF2B5EF4-FFF2-40B4-BE49-F238E27FC236}">
                <a16:creationId xmlns:a16="http://schemas.microsoft.com/office/drawing/2014/main" id="{67282DCB-9B6D-3F46-B6CE-9085733B42FC}"/>
              </a:ext>
            </a:extLst>
          </p:cNvPr>
          <p:cNvSpPr/>
          <p:nvPr/>
        </p:nvSpPr>
        <p:spPr bwMode="auto">
          <a:xfrm>
            <a:off x="3624858" y="2111666"/>
            <a:ext cx="2885653" cy="3315763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89">
            <a:extLst>
              <a:ext uri="{FF2B5EF4-FFF2-40B4-BE49-F238E27FC236}">
                <a16:creationId xmlns:a16="http://schemas.microsoft.com/office/drawing/2014/main" id="{70282C14-B433-2445-9E28-37C9BA52684F}"/>
              </a:ext>
            </a:extLst>
          </p:cNvPr>
          <p:cNvSpPr>
            <a:spLocks noEditPoints="1"/>
          </p:cNvSpPr>
          <p:nvPr/>
        </p:nvSpPr>
        <p:spPr bwMode="auto">
          <a:xfrm>
            <a:off x="4706763" y="2493749"/>
            <a:ext cx="736147" cy="708882"/>
          </a:xfrm>
          <a:custGeom>
            <a:avLst/>
            <a:gdLst>
              <a:gd name="T0" fmla="*/ 129 w 162"/>
              <a:gd name="T1" fmla="*/ 11 h 156"/>
              <a:gd name="T2" fmla="*/ 129 w 162"/>
              <a:gd name="T3" fmla="*/ 3 h 156"/>
              <a:gd name="T4" fmla="*/ 134 w 162"/>
              <a:gd name="T5" fmla="*/ 0 h 156"/>
              <a:gd name="T6" fmla="*/ 140 w 162"/>
              <a:gd name="T7" fmla="*/ 1 h 156"/>
              <a:gd name="T8" fmla="*/ 156 w 162"/>
              <a:gd name="T9" fmla="*/ 25 h 156"/>
              <a:gd name="T10" fmla="*/ 162 w 162"/>
              <a:gd name="T11" fmla="*/ 55 h 156"/>
              <a:gd name="T12" fmla="*/ 156 w 162"/>
              <a:gd name="T13" fmla="*/ 80 h 156"/>
              <a:gd name="T14" fmla="*/ 140 w 162"/>
              <a:gd name="T15" fmla="*/ 100 h 156"/>
              <a:gd name="T16" fmla="*/ 132 w 162"/>
              <a:gd name="T17" fmla="*/ 102 h 156"/>
              <a:gd name="T18" fmla="*/ 129 w 162"/>
              <a:gd name="T19" fmla="*/ 97 h 156"/>
              <a:gd name="T20" fmla="*/ 131 w 162"/>
              <a:gd name="T21" fmla="*/ 89 h 156"/>
              <a:gd name="T22" fmla="*/ 143 w 162"/>
              <a:gd name="T23" fmla="*/ 75 h 156"/>
              <a:gd name="T24" fmla="*/ 147 w 162"/>
              <a:gd name="T25" fmla="*/ 55 h 156"/>
              <a:gd name="T26" fmla="*/ 143 w 162"/>
              <a:gd name="T27" fmla="*/ 33 h 156"/>
              <a:gd name="T28" fmla="*/ 131 w 162"/>
              <a:gd name="T29" fmla="*/ 12 h 156"/>
              <a:gd name="T30" fmla="*/ 83 w 162"/>
              <a:gd name="T31" fmla="*/ 36 h 156"/>
              <a:gd name="T32" fmla="*/ 96 w 162"/>
              <a:gd name="T33" fmla="*/ 45 h 156"/>
              <a:gd name="T34" fmla="*/ 96 w 162"/>
              <a:gd name="T35" fmla="*/ 55 h 156"/>
              <a:gd name="T36" fmla="*/ 88 w 162"/>
              <a:gd name="T37" fmla="*/ 64 h 156"/>
              <a:gd name="T38" fmla="*/ 76 w 162"/>
              <a:gd name="T39" fmla="*/ 64 h 156"/>
              <a:gd name="T40" fmla="*/ 68 w 162"/>
              <a:gd name="T41" fmla="*/ 55 h 156"/>
              <a:gd name="T42" fmla="*/ 68 w 162"/>
              <a:gd name="T43" fmla="*/ 45 h 156"/>
              <a:gd name="T44" fmla="*/ 83 w 162"/>
              <a:gd name="T45" fmla="*/ 36 h 156"/>
              <a:gd name="T46" fmla="*/ 33 w 162"/>
              <a:gd name="T47" fmla="*/ 12 h 156"/>
              <a:gd name="T48" fmla="*/ 35 w 162"/>
              <a:gd name="T49" fmla="*/ 5 h 156"/>
              <a:gd name="T50" fmla="*/ 31 w 162"/>
              <a:gd name="T51" fmla="*/ 1 h 156"/>
              <a:gd name="T52" fmla="*/ 24 w 162"/>
              <a:gd name="T53" fmla="*/ 1 h 156"/>
              <a:gd name="T54" fmla="*/ 6 w 162"/>
              <a:gd name="T55" fmla="*/ 25 h 156"/>
              <a:gd name="T56" fmla="*/ 0 w 162"/>
              <a:gd name="T57" fmla="*/ 55 h 156"/>
              <a:gd name="T58" fmla="*/ 8 w 162"/>
              <a:gd name="T59" fmla="*/ 80 h 156"/>
              <a:gd name="T60" fmla="*/ 24 w 162"/>
              <a:gd name="T61" fmla="*/ 100 h 156"/>
              <a:gd name="T62" fmla="*/ 28 w 162"/>
              <a:gd name="T63" fmla="*/ 102 h 156"/>
              <a:gd name="T64" fmla="*/ 33 w 162"/>
              <a:gd name="T65" fmla="*/ 100 h 156"/>
              <a:gd name="T66" fmla="*/ 35 w 162"/>
              <a:gd name="T67" fmla="*/ 91 h 156"/>
              <a:gd name="T68" fmla="*/ 26 w 162"/>
              <a:gd name="T69" fmla="*/ 82 h 156"/>
              <a:gd name="T70" fmla="*/ 17 w 162"/>
              <a:gd name="T71" fmla="*/ 64 h 156"/>
              <a:gd name="T72" fmla="*/ 17 w 162"/>
              <a:gd name="T73" fmla="*/ 44 h 156"/>
              <a:gd name="T74" fmla="*/ 26 w 162"/>
              <a:gd name="T75" fmla="*/ 22 h 156"/>
              <a:gd name="T76" fmla="*/ 52 w 162"/>
              <a:gd name="T77" fmla="*/ 34 h 156"/>
              <a:gd name="T78" fmla="*/ 44 w 162"/>
              <a:gd name="T79" fmla="*/ 53 h 156"/>
              <a:gd name="T80" fmla="*/ 53 w 162"/>
              <a:gd name="T81" fmla="*/ 71 h 156"/>
              <a:gd name="T82" fmla="*/ 57 w 162"/>
              <a:gd name="T83" fmla="*/ 75 h 156"/>
              <a:gd name="T84" fmla="*/ 55 w 162"/>
              <a:gd name="T85" fmla="*/ 80 h 156"/>
              <a:gd name="T86" fmla="*/ 48 w 162"/>
              <a:gd name="T87" fmla="*/ 84 h 156"/>
              <a:gd name="T88" fmla="*/ 39 w 162"/>
              <a:gd name="T89" fmla="*/ 77 h 156"/>
              <a:gd name="T90" fmla="*/ 30 w 162"/>
              <a:gd name="T91" fmla="*/ 53 h 156"/>
              <a:gd name="T92" fmla="*/ 37 w 162"/>
              <a:gd name="T93" fmla="*/ 31 h 156"/>
              <a:gd name="T94" fmla="*/ 46 w 162"/>
              <a:gd name="T95" fmla="*/ 22 h 156"/>
              <a:gd name="T96" fmla="*/ 53 w 162"/>
              <a:gd name="T97" fmla="*/ 23 h 156"/>
              <a:gd name="T98" fmla="*/ 55 w 162"/>
              <a:gd name="T99" fmla="*/ 29 h 156"/>
              <a:gd name="T100" fmla="*/ 52 w 162"/>
              <a:gd name="T101" fmla="*/ 34 h 156"/>
              <a:gd name="T102" fmla="*/ 116 w 162"/>
              <a:gd name="T103" fmla="*/ 44 h 156"/>
              <a:gd name="T104" fmla="*/ 114 w 162"/>
              <a:gd name="T105" fmla="*/ 66 h 156"/>
              <a:gd name="T106" fmla="*/ 107 w 162"/>
              <a:gd name="T107" fmla="*/ 73 h 156"/>
              <a:gd name="T108" fmla="*/ 109 w 162"/>
              <a:gd name="T109" fmla="*/ 80 h 156"/>
              <a:gd name="T110" fmla="*/ 112 w 162"/>
              <a:gd name="T111" fmla="*/ 84 h 156"/>
              <a:gd name="T112" fmla="*/ 118 w 162"/>
              <a:gd name="T113" fmla="*/ 82 h 156"/>
              <a:gd name="T114" fmla="*/ 132 w 162"/>
              <a:gd name="T115" fmla="*/ 62 h 156"/>
              <a:gd name="T116" fmla="*/ 131 w 162"/>
              <a:gd name="T117" fmla="*/ 38 h 156"/>
              <a:gd name="T118" fmla="*/ 120 w 162"/>
              <a:gd name="T119" fmla="*/ 23 h 156"/>
              <a:gd name="T120" fmla="*/ 112 w 162"/>
              <a:gd name="T121" fmla="*/ 22 h 156"/>
              <a:gd name="T122" fmla="*/ 109 w 162"/>
              <a:gd name="T123" fmla="*/ 27 h 156"/>
              <a:gd name="T124" fmla="*/ 110 w 162"/>
              <a:gd name="T125" fmla="*/ 3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156">
                <a:moveTo>
                  <a:pt x="131" y="12"/>
                </a:moveTo>
                <a:lnTo>
                  <a:pt x="131" y="12"/>
                </a:lnTo>
                <a:lnTo>
                  <a:pt x="129" y="11"/>
                </a:lnTo>
                <a:lnTo>
                  <a:pt x="127" y="9"/>
                </a:lnTo>
                <a:lnTo>
                  <a:pt x="127" y="5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4" y="0"/>
                </a:lnTo>
                <a:lnTo>
                  <a:pt x="136" y="1"/>
                </a:lnTo>
                <a:lnTo>
                  <a:pt x="140" y="1"/>
                </a:lnTo>
                <a:lnTo>
                  <a:pt x="140" y="1"/>
                </a:lnTo>
                <a:lnTo>
                  <a:pt x="149" y="12"/>
                </a:lnTo>
                <a:lnTo>
                  <a:pt x="156" y="25"/>
                </a:lnTo>
                <a:lnTo>
                  <a:pt x="156" y="25"/>
                </a:lnTo>
                <a:lnTo>
                  <a:pt x="162" y="40"/>
                </a:lnTo>
                <a:lnTo>
                  <a:pt x="162" y="55"/>
                </a:lnTo>
                <a:lnTo>
                  <a:pt x="162" y="55"/>
                </a:lnTo>
                <a:lnTo>
                  <a:pt x="160" y="67"/>
                </a:lnTo>
                <a:lnTo>
                  <a:pt x="156" y="80"/>
                </a:lnTo>
                <a:lnTo>
                  <a:pt x="156" y="80"/>
                </a:lnTo>
                <a:lnTo>
                  <a:pt x="149" y="91"/>
                </a:lnTo>
                <a:lnTo>
                  <a:pt x="140" y="100"/>
                </a:lnTo>
                <a:lnTo>
                  <a:pt x="140" y="100"/>
                </a:lnTo>
                <a:lnTo>
                  <a:pt x="138" y="102"/>
                </a:lnTo>
                <a:lnTo>
                  <a:pt x="134" y="102"/>
                </a:lnTo>
                <a:lnTo>
                  <a:pt x="132" y="102"/>
                </a:lnTo>
                <a:lnTo>
                  <a:pt x="131" y="100"/>
                </a:lnTo>
                <a:lnTo>
                  <a:pt x="131" y="100"/>
                </a:lnTo>
                <a:lnTo>
                  <a:pt x="129" y="97"/>
                </a:lnTo>
                <a:lnTo>
                  <a:pt x="129" y="95"/>
                </a:lnTo>
                <a:lnTo>
                  <a:pt x="129" y="91"/>
                </a:lnTo>
                <a:lnTo>
                  <a:pt x="131" y="89"/>
                </a:lnTo>
                <a:lnTo>
                  <a:pt x="131" y="89"/>
                </a:lnTo>
                <a:lnTo>
                  <a:pt x="138" y="82"/>
                </a:lnTo>
                <a:lnTo>
                  <a:pt x="143" y="75"/>
                </a:lnTo>
                <a:lnTo>
                  <a:pt x="143" y="75"/>
                </a:lnTo>
                <a:lnTo>
                  <a:pt x="145" y="64"/>
                </a:lnTo>
                <a:lnTo>
                  <a:pt x="147" y="55"/>
                </a:lnTo>
                <a:lnTo>
                  <a:pt x="147" y="55"/>
                </a:lnTo>
                <a:lnTo>
                  <a:pt x="147" y="44"/>
                </a:lnTo>
                <a:lnTo>
                  <a:pt x="143" y="33"/>
                </a:lnTo>
                <a:lnTo>
                  <a:pt x="143" y="33"/>
                </a:lnTo>
                <a:lnTo>
                  <a:pt x="138" y="22"/>
                </a:lnTo>
                <a:lnTo>
                  <a:pt x="131" y="12"/>
                </a:lnTo>
                <a:lnTo>
                  <a:pt x="131" y="12"/>
                </a:lnTo>
                <a:close/>
                <a:moveTo>
                  <a:pt x="83" y="36"/>
                </a:moveTo>
                <a:lnTo>
                  <a:pt x="83" y="36"/>
                </a:lnTo>
                <a:lnTo>
                  <a:pt x="88" y="38"/>
                </a:lnTo>
                <a:lnTo>
                  <a:pt x="92" y="40"/>
                </a:lnTo>
                <a:lnTo>
                  <a:pt x="96" y="45"/>
                </a:lnTo>
                <a:lnTo>
                  <a:pt x="96" y="51"/>
                </a:lnTo>
                <a:lnTo>
                  <a:pt x="96" y="51"/>
                </a:lnTo>
                <a:lnTo>
                  <a:pt x="96" y="55"/>
                </a:lnTo>
                <a:lnTo>
                  <a:pt x="94" y="58"/>
                </a:lnTo>
                <a:lnTo>
                  <a:pt x="92" y="62"/>
                </a:lnTo>
                <a:lnTo>
                  <a:pt x="88" y="64"/>
                </a:lnTo>
                <a:lnTo>
                  <a:pt x="88" y="156"/>
                </a:lnTo>
                <a:lnTo>
                  <a:pt x="76" y="156"/>
                </a:lnTo>
                <a:lnTo>
                  <a:pt x="76" y="64"/>
                </a:lnTo>
                <a:lnTo>
                  <a:pt x="76" y="64"/>
                </a:lnTo>
                <a:lnTo>
                  <a:pt x="70" y="58"/>
                </a:lnTo>
                <a:lnTo>
                  <a:pt x="68" y="55"/>
                </a:lnTo>
                <a:lnTo>
                  <a:pt x="68" y="51"/>
                </a:lnTo>
                <a:lnTo>
                  <a:pt x="68" y="51"/>
                </a:lnTo>
                <a:lnTo>
                  <a:pt x="68" y="45"/>
                </a:lnTo>
                <a:lnTo>
                  <a:pt x="72" y="40"/>
                </a:lnTo>
                <a:lnTo>
                  <a:pt x="77" y="38"/>
                </a:lnTo>
                <a:lnTo>
                  <a:pt x="83" y="36"/>
                </a:lnTo>
                <a:lnTo>
                  <a:pt x="83" y="36"/>
                </a:lnTo>
                <a:close/>
                <a:moveTo>
                  <a:pt x="33" y="12"/>
                </a:moveTo>
                <a:lnTo>
                  <a:pt x="33" y="12"/>
                </a:lnTo>
                <a:lnTo>
                  <a:pt x="35" y="11"/>
                </a:lnTo>
                <a:lnTo>
                  <a:pt x="35" y="9"/>
                </a:lnTo>
                <a:lnTo>
                  <a:pt x="35" y="5"/>
                </a:lnTo>
                <a:lnTo>
                  <a:pt x="33" y="3"/>
                </a:lnTo>
                <a:lnTo>
                  <a:pt x="33" y="3"/>
                </a:lnTo>
                <a:lnTo>
                  <a:pt x="31" y="1"/>
                </a:lnTo>
                <a:lnTo>
                  <a:pt x="30" y="0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13" y="12"/>
                </a:lnTo>
                <a:lnTo>
                  <a:pt x="6" y="25"/>
                </a:lnTo>
                <a:lnTo>
                  <a:pt x="6" y="25"/>
                </a:lnTo>
                <a:lnTo>
                  <a:pt x="2" y="40"/>
                </a:lnTo>
                <a:lnTo>
                  <a:pt x="0" y="55"/>
                </a:lnTo>
                <a:lnTo>
                  <a:pt x="0" y="55"/>
                </a:lnTo>
                <a:lnTo>
                  <a:pt x="4" y="67"/>
                </a:lnTo>
                <a:lnTo>
                  <a:pt x="8" y="80"/>
                </a:lnTo>
                <a:lnTo>
                  <a:pt x="8" y="80"/>
                </a:lnTo>
                <a:lnTo>
                  <a:pt x="15" y="91"/>
                </a:lnTo>
                <a:lnTo>
                  <a:pt x="24" y="100"/>
                </a:lnTo>
                <a:lnTo>
                  <a:pt x="24" y="100"/>
                </a:lnTo>
                <a:lnTo>
                  <a:pt x="26" y="102"/>
                </a:lnTo>
                <a:lnTo>
                  <a:pt x="28" y="102"/>
                </a:lnTo>
                <a:lnTo>
                  <a:pt x="31" y="102"/>
                </a:lnTo>
                <a:lnTo>
                  <a:pt x="33" y="100"/>
                </a:lnTo>
                <a:lnTo>
                  <a:pt x="33" y="100"/>
                </a:lnTo>
                <a:lnTo>
                  <a:pt x="35" y="97"/>
                </a:lnTo>
                <a:lnTo>
                  <a:pt x="35" y="95"/>
                </a:lnTo>
                <a:lnTo>
                  <a:pt x="35" y="91"/>
                </a:lnTo>
                <a:lnTo>
                  <a:pt x="33" y="89"/>
                </a:lnTo>
                <a:lnTo>
                  <a:pt x="33" y="89"/>
                </a:lnTo>
                <a:lnTo>
                  <a:pt x="26" y="82"/>
                </a:lnTo>
                <a:lnTo>
                  <a:pt x="20" y="75"/>
                </a:lnTo>
                <a:lnTo>
                  <a:pt x="20" y="75"/>
                </a:lnTo>
                <a:lnTo>
                  <a:pt x="17" y="64"/>
                </a:lnTo>
                <a:lnTo>
                  <a:pt x="15" y="55"/>
                </a:lnTo>
                <a:lnTo>
                  <a:pt x="15" y="55"/>
                </a:lnTo>
                <a:lnTo>
                  <a:pt x="17" y="44"/>
                </a:lnTo>
                <a:lnTo>
                  <a:pt x="20" y="33"/>
                </a:lnTo>
                <a:lnTo>
                  <a:pt x="20" y="33"/>
                </a:lnTo>
                <a:lnTo>
                  <a:pt x="26" y="22"/>
                </a:lnTo>
                <a:lnTo>
                  <a:pt x="33" y="12"/>
                </a:lnTo>
                <a:lnTo>
                  <a:pt x="33" y="12"/>
                </a:lnTo>
                <a:close/>
                <a:moveTo>
                  <a:pt x="52" y="34"/>
                </a:moveTo>
                <a:lnTo>
                  <a:pt x="52" y="34"/>
                </a:lnTo>
                <a:lnTo>
                  <a:pt x="46" y="44"/>
                </a:lnTo>
                <a:lnTo>
                  <a:pt x="44" y="53"/>
                </a:lnTo>
                <a:lnTo>
                  <a:pt x="48" y="62"/>
                </a:lnTo>
                <a:lnTo>
                  <a:pt x="50" y="66"/>
                </a:lnTo>
                <a:lnTo>
                  <a:pt x="53" y="71"/>
                </a:lnTo>
                <a:lnTo>
                  <a:pt x="53" y="71"/>
                </a:lnTo>
                <a:lnTo>
                  <a:pt x="55" y="73"/>
                </a:lnTo>
                <a:lnTo>
                  <a:pt x="57" y="75"/>
                </a:lnTo>
                <a:lnTo>
                  <a:pt x="57" y="78"/>
                </a:lnTo>
                <a:lnTo>
                  <a:pt x="55" y="80"/>
                </a:lnTo>
                <a:lnTo>
                  <a:pt x="55" y="80"/>
                </a:lnTo>
                <a:lnTo>
                  <a:pt x="53" y="82"/>
                </a:lnTo>
                <a:lnTo>
                  <a:pt x="52" y="84"/>
                </a:lnTo>
                <a:lnTo>
                  <a:pt x="48" y="84"/>
                </a:lnTo>
                <a:lnTo>
                  <a:pt x="46" y="82"/>
                </a:lnTo>
                <a:lnTo>
                  <a:pt x="46" y="82"/>
                </a:lnTo>
                <a:lnTo>
                  <a:pt x="39" y="77"/>
                </a:lnTo>
                <a:lnTo>
                  <a:pt x="33" y="69"/>
                </a:lnTo>
                <a:lnTo>
                  <a:pt x="31" y="62"/>
                </a:lnTo>
                <a:lnTo>
                  <a:pt x="30" y="53"/>
                </a:lnTo>
                <a:lnTo>
                  <a:pt x="30" y="45"/>
                </a:lnTo>
                <a:lnTo>
                  <a:pt x="33" y="38"/>
                </a:lnTo>
                <a:lnTo>
                  <a:pt x="37" y="31"/>
                </a:lnTo>
                <a:lnTo>
                  <a:pt x="42" y="23"/>
                </a:lnTo>
                <a:lnTo>
                  <a:pt x="42" y="23"/>
                </a:lnTo>
                <a:lnTo>
                  <a:pt x="46" y="22"/>
                </a:lnTo>
                <a:lnTo>
                  <a:pt x="48" y="22"/>
                </a:lnTo>
                <a:lnTo>
                  <a:pt x="50" y="22"/>
                </a:lnTo>
                <a:lnTo>
                  <a:pt x="53" y="23"/>
                </a:lnTo>
                <a:lnTo>
                  <a:pt x="53" y="23"/>
                </a:lnTo>
                <a:lnTo>
                  <a:pt x="53" y="27"/>
                </a:lnTo>
                <a:lnTo>
                  <a:pt x="55" y="29"/>
                </a:lnTo>
                <a:lnTo>
                  <a:pt x="53" y="33"/>
                </a:lnTo>
                <a:lnTo>
                  <a:pt x="52" y="34"/>
                </a:lnTo>
                <a:lnTo>
                  <a:pt x="52" y="34"/>
                </a:lnTo>
                <a:close/>
                <a:moveTo>
                  <a:pt x="110" y="34"/>
                </a:moveTo>
                <a:lnTo>
                  <a:pt x="110" y="34"/>
                </a:lnTo>
                <a:lnTo>
                  <a:pt x="116" y="44"/>
                </a:lnTo>
                <a:lnTo>
                  <a:pt x="118" y="53"/>
                </a:lnTo>
                <a:lnTo>
                  <a:pt x="116" y="62"/>
                </a:lnTo>
                <a:lnTo>
                  <a:pt x="114" y="66"/>
                </a:lnTo>
                <a:lnTo>
                  <a:pt x="110" y="71"/>
                </a:lnTo>
                <a:lnTo>
                  <a:pt x="110" y="71"/>
                </a:lnTo>
                <a:lnTo>
                  <a:pt x="107" y="73"/>
                </a:lnTo>
                <a:lnTo>
                  <a:pt x="107" y="75"/>
                </a:lnTo>
                <a:lnTo>
                  <a:pt x="107" y="78"/>
                </a:lnTo>
                <a:lnTo>
                  <a:pt x="109" y="80"/>
                </a:lnTo>
                <a:lnTo>
                  <a:pt x="109" y="80"/>
                </a:lnTo>
                <a:lnTo>
                  <a:pt x="110" y="82"/>
                </a:lnTo>
                <a:lnTo>
                  <a:pt x="112" y="84"/>
                </a:lnTo>
                <a:lnTo>
                  <a:pt x="116" y="84"/>
                </a:lnTo>
                <a:lnTo>
                  <a:pt x="118" y="82"/>
                </a:lnTo>
                <a:lnTo>
                  <a:pt x="118" y="82"/>
                </a:lnTo>
                <a:lnTo>
                  <a:pt x="125" y="77"/>
                </a:lnTo>
                <a:lnTo>
                  <a:pt x="129" y="69"/>
                </a:lnTo>
                <a:lnTo>
                  <a:pt x="132" y="62"/>
                </a:lnTo>
                <a:lnTo>
                  <a:pt x="134" y="53"/>
                </a:lnTo>
                <a:lnTo>
                  <a:pt x="132" y="45"/>
                </a:lnTo>
                <a:lnTo>
                  <a:pt x="131" y="38"/>
                </a:lnTo>
                <a:lnTo>
                  <a:pt x="127" y="31"/>
                </a:lnTo>
                <a:lnTo>
                  <a:pt x="120" y="23"/>
                </a:lnTo>
                <a:lnTo>
                  <a:pt x="120" y="23"/>
                </a:lnTo>
                <a:lnTo>
                  <a:pt x="118" y="22"/>
                </a:lnTo>
                <a:lnTo>
                  <a:pt x="116" y="22"/>
                </a:lnTo>
                <a:lnTo>
                  <a:pt x="112" y="22"/>
                </a:lnTo>
                <a:lnTo>
                  <a:pt x="110" y="23"/>
                </a:lnTo>
                <a:lnTo>
                  <a:pt x="110" y="23"/>
                </a:lnTo>
                <a:lnTo>
                  <a:pt x="109" y="27"/>
                </a:lnTo>
                <a:lnTo>
                  <a:pt x="109" y="29"/>
                </a:lnTo>
                <a:lnTo>
                  <a:pt x="109" y="33"/>
                </a:lnTo>
                <a:lnTo>
                  <a:pt x="110" y="34"/>
                </a:lnTo>
                <a:lnTo>
                  <a:pt x="110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7712DF0-C6A9-9B4C-913B-76E9724969B4}"/>
              </a:ext>
            </a:extLst>
          </p:cNvPr>
          <p:cNvSpPr txBox="1"/>
          <p:nvPr/>
        </p:nvSpPr>
        <p:spPr>
          <a:xfrm>
            <a:off x="3835139" y="3422609"/>
            <a:ext cx="2515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游戏项目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E364CF73-C8D5-504E-B3F1-0134754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8" y="3367063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dirty="0">
              <a:latin typeface="Corbel" pitchFamily="34" charset="0"/>
            </a:endParaRPr>
          </a:p>
        </p:txBody>
      </p:sp>
      <p:sp>
        <p:nvSpPr>
          <p:cNvPr id="24" name="任意多边形 30">
            <a:extLst>
              <a:ext uri="{FF2B5EF4-FFF2-40B4-BE49-F238E27FC236}">
                <a16:creationId xmlns:a16="http://schemas.microsoft.com/office/drawing/2014/main" id="{A24C8176-D245-CB4E-9D84-DFC943BD3581}"/>
              </a:ext>
            </a:extLst>
          </p:cNvPr>
          <p:cNvSpPr/>
          <p:nvPr/>
        </p:nvSpPr>
        <p:spPr bwMode="auto">
          <a:xfrm>
            <a:off x="982638" y="3073894"/>
            <a:ext cx="989965" cy="1138099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11">
            <a:extLst>
              <a:ext uri="{FF2B5EF4-FFF2-40B4-BE49-F238E27FC236}">
                <a16:creationId xmlns:a16="http://schemas.microsoft.com/office/drawing/2014/main" id="{2E77E20B-3BD7-A147-A03E-2B3BA6FC9280}"/>
              </a:ext>
            </a:extLst>
          </p:cNvPr>
          <p:cNvSpPr>
            <a:spLocks noEditPoints="1"/>
          </p:cNvSpPr>
          <p:nvPr/>
        </p:nvSpPr>
        <p:spPr bwMode="auto">
          <a:xfrm>
            <a:off x="1140387" y="3249847"/>
            <a:ext cx="674465" cy="693071"/>
          </a:xfrm>
          <a:custGeom>
            <a:avLst/>
            <a:gdLst>
              <a:gd name="T0" fmla="*/ 68 w 145"/>
              <a:gd name="T1" fmla="*/ 75 h 149"/>
              <a:gd name="T2" fmla="*/ 86 w 145"/>
              <a:gd name="T3" fmla="*/ 86 h 149"/>
              <a:gd name="T4" fmla="*/ 81 w 145"/>
              <a:gd name="T5" fmla="*/ 110 h 149"/>
              <a:gd name="T6" fmla="*/ 73 w 145"/>
              <a:gd name="T7" fmla="*/ 129 h 149"/>
              <a:gd name="T8" fmla="*/ 57 w 145"/>
              <a:gd name="T9" fmla="*/ 140 h 149"/>
              <a:gd name="T10" fmla="*/ 38 w 145"/>
              <a:gd name="T11" fmla="*/ 141 h 149"/>
              <a:gd name="T12" fmla="*/ 18 w 145"/>
              <a:gd name="T13" fmla="*/ 130 h 149"/>
              <a:gd name="T14" fmla="*/ 9 w 145"/>
              <a:gd name="T15" fmla="*/ 118 h 149"/>
              <a:gd name="T16" fmla="*/ 9 w 145"/>
              <a:gd name="T17" fmla="*/ 90 h 149"/>
              <a:gd name="T18" fmla="*/ 18 w 145"/>
              <a:gd name="T19" fmla="*/ 77 h 149"/>
              <a:gd name="T20" fmla="*/ 38 w 145"/>
              <a:gd name="T21" fmla="*/ 68 h 149"/>
              <a:gd name="T22" fmla="*/ 121 w 145"/>
              <a:gd name="T23" fmla="*/ 30 h 149"/>
              <a:gd name="T24" fmla="*/ 99 w 145"/>
              <a:gd name="T25" fmla="*/ 33 h 149"/>
              <a:gd name="T26" fmla="*/ 88 w 145"/>
              <a:gd name="T27" fmla="*/ 44 h 149"/>
              <a:gd name="T28" fmla="*/ 88 w 145"/>
              <a:gd name="T29" fmla="*/ 63 h 149"/>
              <a:gd name="T30" fmla="*/ 93 w 145"/>
              <a:gd name="T31" fmla="*/ 77 h 149"/>
              <a:gd name="T32" fmla="*/ 106 w 145"/>
              <a:gd name="T33" fmla="*/ 90 h 149"/>
              <a:gd name="T34" fmla="*/ 130 w 145"/>
              <a:gd name="T35" fmla="*/ 86 h 149"/>
              <a:gd name="T36" fmla="*/ 141 w 145"/>
              <a:gd name="T37" fmla="*/ 75 h 149"/>
              <a:gd name="T38" fmla="*/ 139 w 145"/>
              <a:gd name="T39" fmla="*/ 59 h 149"/>
              <a:gd name="T40" fmla="*/ 134 w 145"/>
              <a:gd name="T41" fmla="*/ 44 h 149"/>
              <a:gd name="T42" fmla="*/ 121 w 145"/>
              <a:gd name="T43" fmla="*/ 35 h 149"/>
              <a:gd name="T44" fmla="*/ 125 w 145"/>
              <a:gd name="T45" fmla="*/ 61 h 149"/>
              <a:gd name="T46" fmla="*/ 104 w 145"/>
              <a:gd name="T47" fmla="*/ 68 h 149"/>
              <a:gd name="T48" fmla="*/ 110 w 145"/>
              <a:gd name="T49" fmla="*/ 50 h 149"/>
              <a:gd name="T50" fmla="*/ 117 w 145"/>
              <a:gd name="T51" fmla="*/ 64 h 149"/>
              <a:gd name="T52" fmla="*/ 110 w 145"/>
              <a:gd name="T53" fmla="*/ 57 h 149"/>
              <a:gd name="T54" fmla="*/ 132 w 145"/>
              <a:gd name="T55" fmla="*/ 63 h 149"/>
              <a:gd name="T56" fmla="*/ 106 w 145"/>
              <a:gd name="T57" fmla="*/ 75 h 149"/>
              <a:gd name="T58" fmla="*/ 103 w 145"/>
              <a:gd name="T59" fmla="*/ 46 h 149"/>
              <a:gd name="T60" fmla="*/ 66 w 145"/>
              <a:gd name="T61" fmla="*/ 0 h 149"/>
              <a:gd name="T62" fmla="*/ 44 w 145"/>
              <a:gd name="T63" fmla="*/ 4 h 149"/>
              <a:gd name="T64" fmla="*/ 33 w 145"/>
              <a:gd name="T65" fmla="*/ 17 h 149"/>
              <a:gd name="T66" fmla="*/ 33 w 145"/>
              <a:gd name="T67" fmla="*/ 33 h 149"/>
              <a:gd name="T68" fmla="*/ 40 w 145"/>
              <a:gd name="T69" fmla="*/ 48 h 149"/>
              <a:gd name="T70" fmla="*/ 53 w 145"/>
              <a:gd name="T71" fmla="*/ 61 h 149"/>
              <a:gd name="T72" fmla="*/ 75 w 145"/>
              <a:gd name="T73" fmla="*/ 57 h 149"/>
              <a:gd name="T74" fmla="*/ 86 w 145"/>
              <a:gd name="T75" fmla="*/ 46 h 149"/>
              <a:gd name="T76" fmla="*/ 86 w 145"/>
              <a:gd name="T77" fmla="*/ 30 h 149"/>
              <a:gd name="T78" fmla="*/ 81 w 145"/>
              <a:gd name="T79" fmla="*/ 15 h 149"/>
              <a:gd name="T80" fmla="*/ 66 w 145"/>
              <a:gd name="T81" fmla="*/ 6 h 149"/>
              <a:gd name="T82" fmla="*/ 71 w 145"/>
              <a:gd name="T83" fmla="*/ 33 h 149"/>
              <a:gd name="T84" fmla="*/ 51 w 145"/>
              <a:gd name="T85" fmla="*/ 39 h 149"/>
              <a:gd name="T86" fmla="*/ 57 w 145"/>
              <a:gd name="T87" fmla="*/ 20 h 149"/>
              <a:gd name="T88" fmla="*/ 62 w 145"/>
              <a:gd name="T89" fmla="*/ 35 h 149"/>
              <a:gd name="T90" fmla="*/ 57 w 145"/>
              <a:gd name="T91" fmla="*/ 28 h 149"/>
              <a:gd name="T92" fmla="*/ 77 w 145"/>
              <a:gd name="T93" fmla="*/ 33 h 149"/>
              <a:gd name="T94" fmla="*/ 51 w 145"/>
              <a:gd name="T95" fmla="*/ 46 h 149"/>
              <a:gd name="T96" fmla="*/ 49 w 145"/>
              <a:gd name="T97" fmla="*/ 19 h 149"/>
              <a:gd name="T98" fmla="*/ 44 w 145"/>
              <a:gd name="T99" fmla="*/ 88 h 149"/>
              <a:gd name="T100" fmla="*/ 33 w 145"/>
              <a:gd name="T101" fmla="*/ 116 h 149"/>
              <a:gd name="T102" fmla="*/ 59 w 145"/>
              <a:gd name="T103" fmla="*/ 110 h 149"/>
              <a:gd name="T104" fmla="*/ 44 w 145"/>
              <a:gd name="T105" fmla="*/ 88 h 149"/>
              <a:gd name="T106" fmla="*/ 38 w 145"/>
              <a:gd name="T107" fmla="*/ 99 h 149"/>
              <a:gd name="T108" fmla="*/ 44 w 145"/>
              <a:gd name="T109" fmla="*/ 112 h 149"/>
              <a:gd name="T110" fmla="*/ 51 w 145"/>
              <a:gd name="T111" fmla="*/ 101 h 149"/>
              <a:gd name="T112" fmla="*/ 35 w 145"/>
              <a:gd name="T113" fmla="*/ 81 h 149"/>
              <a:gd name="T114" fmla="*/ 27 w 145"/>
              <a:gd name="T115" fmla="*/ 121 h 149"/>
              <a:gd name="T116" fmla="*/ 70 w 145"/>
              <a:gd name="T117" fmla="*/ 10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" h="149">
                <a:moveTo>
                  <a:pt x="51" y="68"/>
                </a:moveTo>
                <a:lnTo>
                  <a:pt x="51" y="68"/>
                </a:lnTo>
                <a:lnTo>
                  <a:pt x="59" y="70"/>
                </a:lnTo>
                <a:lnTo>
                  <a:pt x="62" y="63"/>
                </a:lnTo>
                <a:lnTo>
                  <a:pt x="62" y="63"/>
                </a:lnTo>
                <a:lnTo>
                  <a:pt x="68" y="64"/>
                </a:lnTo>
                <a:lnTo>
                  <a:pt x="71" y="68"/>
                </a:lnTo>
                <a:lnTo>
                  <a:pt x="68" y="75"/>
                </a:lnTo>
                <a:lnTo>
                  <a:pt x="68" y="75"/>
                </a:lnTo>
                <a:lnTo>
                  <a:pt x="71" y="77"/>
                </a:lnTo>
                <a:lnTo>
                  <a:pt x="71" y="77"/>
                </a:lnTo>
                <a:lnTo>
                  <a:pt x="73" y="81"/>
                </a:lnTo>
                <a:lnTo>
                  <a:pt x="81" y="77"/>
                </a:lnTo>
                <a:lnTo>
                  <a:pt x="81" y="77"/>
                </a:lnTo>
                <a:lnTo>
                  <a:pt x="84" y="83"/>
                </a:lnTo>
                <a:lnTo>
                  <a:pt x="86" y="86"/>
                </a:lnTo>
                <a:lnTo>
                  <a:pt x="79" y="92"/>
                </a:lnTo>
                <a:lnTo>
                  <a:pt x="79" y="92"/>
                </a:lnTo>
                <a:lnTo>
                  <a:pt x="81" y="97"/>
                </a:lnTo>
                <a:lnTo>
                  <a:pt x="88" y="99"/>
                </a:lnTo>
                <a:lnTo>
                  <a:pt x="88" y="99"/>
                </a:lnTo>
                <a:lnTo>
                  <a:pt x="90" y="105"/>
                </a:lnTo>
                <a:lnTo>
                  <a:pt x="88" y="110"/>
                </a:lnTo>
                <a:lnTo>
                  <a:pt x="81" y="110"/>
                </a:lnTo>
                <a:lnTo>
                  <a:pt x="81" y="110"/>
                </a:lnTo>
                <a:lnTo>
                  <a:pt x="79" y="118"/>
                </a:lnTo>
                <a:lnTo>
                  <a:pt x="86" y="121"/>
                </a:lnTo>
                <a:lnTo>
                  <a:pt x="86" y="121"/>
                </a:lnTo>
                <a:lnTo>
                  <a:pt x="82" y="127"/>
                </a:lnTo>
                <a:lnTo>
                  <a:pt x="81" y="130"/>
                </a:lnTo>
                <a:lnTo>
                  <a:pt x="73" y="129"/>
                </a:lnTo>
                <a:lnTo>
                  <a:pt x="73" y="129"/>
                </a:lnTo>
                <a:lnTo>
                  <a:pt x="71" y="130"/>
                </a:lnTo>
                <a:lnTo>
                  <a:pt x="71" y="130"/>
                </a:lnTo>
                <a:lnTo>
                  <a:pt x="68" y="134"/>
                </a:lnTo>
                <a:lnTo>
                  <a:pt x="71" y="140"/>
                </a:lnTo>
                <a:lnTo>
                  <a:pt x="71" y="140"/>
                </a:lnTo>
                <a:lnTo>
                  <a:pt x="66" y="143"/>
                </a:lnTo>
                <a:lnTo>
                  <a:pt x="62" y="145"/>
                </a:lnTo>
                <a:lnTo>
                  <a:pt x="57" y="140"/>
                </a:lnTo>
                <a:lnTo>
                  <a:pt x="57" y="140"/>
                </a:lnTo>
                <a:lnTo>
                  <a:pt x="51" y="141"/>
                </a:lnTo>
                <a:lnTo>
                  <a:pt x="49" y="149"/>
                </a:lnTo>
                <a:lnTo>
                  <a:pt x="49" y="149"/>
                </a:lnTo>
                <a:lnTo>
                  <a:pt x="44" y="149"/>
                </a:lnTo>
                <a:lnTo>
                  <a:pt x="38" y="149"/>
                </a:lnTo>
                <a:lnTo>
                  <a:pt x="38" y="141"/>
                </a:lnTo>
                <a:lnTo>
                  <a:pt x="38" y="141"/>
                </a:lnTo>
                <a:lnTo>
                  <a:pt x="31" y="140"/>
                </a:lnTo>
                <a:lnTo>
                  <a:pt x="27" y="145"/>
                </a:lnTo>
                <a:lnTo>
                  <a:pt x="27" y="145"/>
                </a:lnTo>
                <a:lnTo>
                  <a:pt x="22" y="143"/>
                </a:lnTo>
                <a:lnTo>
                  <a:pt x="18" y="140"/>
                </a:lnTo>
                <a:lnTo>
                  <a:pt x="20" y="132"/>
                </a:lnTo>
                <a:lnTo>
                  <a:pt x="20" y="132"/>
                </a:lnTo>
                <a:lnTo>
                  <a:pt x="18" y="130"/>
                </a:lnTo>
                <a:lnTo>
                  <a:pt x="18" y="130"/>
                </a:lnTo>
                <a:lnTo>
                  <a:pt x="15" y="129"/>
                </a:lnTo>
                <a:lnTo>
                  <a:pt x="9" y="130"/>
                </a:lnTo>
                <a:lnTo>
                  <a:pt x="9" y="130"/>
                </a:lnTo>
                <a:lnTo>
                  <a:pt x="5" y="127"/>
                </a:lnTo>
                <a:lnTo>
                  <a:pt x="3" y="121"/>
                </a:lnTo>
                <a:lnTo>
                  <a:pt x="9" y="118"/>
                </a:lnTo>
                <a:lnTo>
                  <a:pt x="9" y="118"/>
                </a:lnTo>
                <a:lnTo>
                  <a:pt x="7" y="110"/>
                </a:lnTo>
                <a:lnTo>
                  <a:pt x="0" y="110"/>
                </a:lnTo>
                <a:lnTo>
                  <a:pt x="0" y="110"/>
                </a:lnTo>
                <a:lnTo>
                  <a:pt x="0" y="103"/>
                </a:lnTo>
                <a:lnTo>
                  <a:pt x="0" y="99"/>
                </a:lnTo>
                <a:lnTo>
                  <a:pt x="7" y="97"/>
                </a:lnTo>
                <a:lnTo>
                  <a:pt x="7" y="97"/>
                </a:lnTo>
                <a:lnTo>
                  <a:pt x="9" y="90"/>
                </a:lnTo>
                <a:lnTo>
                  <a:pt x="3" y="86"/>
                </a:lnTo>
                <a:lnTo>
                  <a:pt x="3" y="86"/>
                </a:lnTo>
                <a:lnTo>
                  <a:pt x="5" y="81"/>
                </a:lnTo>
                <a:lnTo>
                  <a:pt x="9" y="77"/>
                </a:lnTo>
                <a:lnTo>
                  <a:pt x="16" y="81"/>
                </a:lnTo>
                <a:lnTo>
                  <a:pt x="16" y="81"/>
                </a:lnTo>
                <a:lnTo>
                  <a:pt x="18" y="77"/>
                </a:lnTo>
                <a:lnTo>
                  <a:pt x="18" y="77"/>
                </a:lnTo>
                <a:lnTo>
                  <a:pt x="20" y="75"/>
                </a:lnTo>
                <a:lnTo>
                  <a:pt x="18" y="68"/>
                </a:lnTo>
                <a:lnTo>
                  <a:pt x="18" y="68"/>
                </a:lnTo>
                <a:lnTo>
                  <a:pt x="22" y="64"/>
                </a:lnTo>
                <a:lnTo>
                  <a:pt x="27" y="63"/>
                </a:lnTo>
                <a:lnTo>
                  <a:pt x="31" y="70"/>
                </a:lnTo>
                <a:lnTo>
                  <a:pt x="31" y="70"/>
                </a:lnTo>
                <a:lnTo>
                  <a:pt x="38" y="68"/>
                </a:lnTo>
                <a:lnTo>
                  <a:pt x="38" y="61"/>
                </a:lnTo>
                <a:lnTo>
                  <a:pt x="38" y="61"/>
                </a:lnTo>
                <a:lnTo>
                  <a:pt x="44" y="59"/>
                </a:lnTo>
                <a:lnTo>
                  <a:pt x="49" y="61"/>
                </a:lnTo>
                <a:lnTo>
                  <a:pt x="51" y="68"/>
                </a:lnTo>
                <a:lnTo>
                  <a:pt x="51" y="68"/>
                </a:lnTo>
                <a:close/>
                <a:moveTo>
                  <a:pt x="121" y="35"/>
                </a:moveTo>
                <a:lnTo>
                  <a:pt x="121" y="30"/>
                </a:lnTo>
                <a:lnTo>
                  <a:pt x="121" y="30"/>
                </a:lnTo>
                <a:lnTo>
                  <a:pt x="114" y="30"/>
                </a:lnTo>
                <a:lnTo>
                  <a:pt x="112" y="35"/>
                </a:lnTo>
                <a:lnTo>
                  <a:pt x="112" y="35"/>
                </a:lnTo>
                <a:lnTo>
                  <a:pt x="108" y="35"/>
                </a:lnTo>
                <a:lnTo>
                  <a:pt x="104" y="31"/>
                </a:lnTo>
                <a:lnTo>
                  <a:pt x="104" y="31"/>
                </a:lnTo>
                <a:lnTo>
                  <a:pt x="99" y="33"/>
                </a:lnTo>
                <a:lnTo>
                  <a:pt x="101" y="39"/>
                </a:lnTo>
                <a:lnTo>
                  <a:pt x="101" y="39"/>
                </a:lnTo>
                <a:lnTo>
                  <a:pt x="97" y="41"/>
                </a:lnTo>
                <a:lnTo>
                  <a:pt x="97" y="41"/>
                </a:lnTo>
                <a:lnTo>
                  <a:pt x="95" y="42"/>
                </a:lnTo>
                <a:lnTo>
                  <a:pt x="92" y="39"/>
                </a:lnTo>
                <a:lnTo>
                  <a:pt x="92" y="39"/>
                </a:lnTo>
                <a:lnTo>
                  <a:pt x="88" y="44"/>
                </a:lnTo>
                <a:lnTo>
                  <a:pt x="92" y="48"/>
                </a:lnTo>
                <a:lnTo>
                  <a:pt x="92" y="48"/>
                </a:lnTo>
                <a:lnTo>
                  <a:pt x="90" y="53"/>
                </a:lnTo>
                <a:lnTo>
                  <a:pt x="84" y="53"/>
                </a:lnTo>
                <a:lnTo>
                  <a:pt x="84" y="53"/>
                </a:lnTo>
                <a:lnTo>
                  <a:pt x="82" y="61"/>
                </a:lnTo>
                <a:lnTo>
                  <a:pt x="88" y="63"/>
                </a:lnTo>
                <a:lnTo>
                  <a:pt x="88" y="63"/>
                </a:lnTo>
                <a:lnTo>
                  <a:pt x="90" y="66"/>
                </a:lnTo>
                <a:lnTo>
                  <a:pt x="84" y="70"/>
                </a:lnTo>
                <a:lnTo>
                  <a:pt x="84" y="70"/>
                </a:lnTo>
                <a:lnTo>
                  <a:pt x="88" y="75"/>
                </a:lnTo>
                <a:lnTo>
                  <a:pt x="92" y="75"/>
                </a:lnTo>
                <a:lnTo>
                  <a:pt x="92" y="75"/>
                </a:lnTo>
                <a:lnTo>
                  <a:pt x="93" y="77"/>
                </a:lnTo>
                <a:lnTo>
                  <a:pt x="93" y="77"/>
                </a:lnTo>
                <a:lnTo>
                  <a:pt x="95" y="79"/>
                </a:lnTo>
                <a:lnTo>
                  <a:pt x="93" y="83"/>
                </a:lnTo>
                <a:lnTo>
                  <a:pt x="93" y="83"/>
                </a:lnTo>
                <a:lnTo>
                  <a:pt x="99" y="86"/>
                </a:lnTo>
                <a:lnTo>
                  <a:pt x="103" y="83"/>
                </a:lnTo>
                <a:lnTo>
                  <a:pt x="103" y="83"/>
                </a:lnTo>
                <a:lnTo>
                  <a:pt x="106" y="85"/>
                </a:lnTo>
                <a:lnTo>
                  <a:pt x="106" y="90"/>
                </a:lnTo>
                <a:lnTo>
                  <a:pt x="106" y="90"/>
                </a:lnTo>
                <a:lnTo>
                  <a:pt x="114" y="92"/>
                </a:lnTo>
                <a:lnTo>
                  <a:pt x="115" y="86"/>
                </a:lnTo>
                <a:lnTo>
                  <a:pt x="115" y="86"/>
                </a:lnTo>
                <a:lnTo>
                  <a:pt x="121" y="86"/>
                </a:lnTo>
                <a:lnTo>
                  <a:pt x="123" y="90"/>
                </a:lnTo>
                <a:lnTo>
                  <a:pt x="123" y="90"/>
                </a:lnTo>
                <a:lnTo>
                  <a:pt x="130" y="86"/>
                </a:lnTo>
                <a:lnTo>
                  <a:pt x="128" y="83"/>
                </a:lnTo>
                <a:lnTo>
                  <a:pt x="128" y="83"/>
                </a:lnTo>
                <a:lnTo>
                  <a:pt x="130" y="81"/>
                </a:lnTo>
                <a:lnTo>
                  <a:pt x="130" y="81"/>
                </a:lnTo>
                <a:lnTo>
                  <a:pt x="132" y="79"/>
                </a:lnTo>
                <a:lnTo>
                  <a:pt x="137" y="81"/>
                </a:lnTo>
                <a:lnTo>
                  <a:pt x="137" y="81"/>
                </a:lnTo>
                <a:lnTo>
                  <a:pt x="141" y="75"/>
                </a:lnTo>
                <a:lnTo>
                  <a:pt x="137" y="72"/>
                </a:lnTo>
                <a:lnTo>
                  <a:pt x="137" y="72"/>
                </a:lnTo>
                <a:lnTo>
                  <a:pt x="139" y="68"/>
                </a:lnTo>
                <a:lnTo>
                  <a:pt x="145" y="68"/>
                </a:lnTo>
                <a:lnTo>
                  <a:pt x="145" y="68"/>
                </a:lnTo>
                <a:lnTo>
                  <a:pt x="145" y="61"/>
                </a:lnTo>
                <a:lnTo>
                  <a:pt x="139" y="59"/>
                </a:lnTo>
                <a:lnTo>
                  <a:pt x="139" y="59"/>
                </a:lnTo>
                <a:lnTo>
                  <a:pt x="139" y="53"/>
                </a:lnTo>
                <a:lnTo>
                  <a:pt x="143" y="52"/>
                </a:lnTo>
                <a:lnTo>
                  <a:pt x="143" y="52"/>
                </a:lnTo>
                <a:lnTo>
                  <a:pt x="141" y="44"/>
                </a:lnTo>
                <a:lnTo>
                  <a:pt x="136" y="46"/>
                </a:lnTo>
                <a:lnTo>
                  <a:pt x="136" y="46"/>
                </a:lnTo>
                <a:lnTo>
                  <a:pt x="134" y="44"/>
                </a:lnTo>
                <a:lnTo>
                  <a:pt x="134" y="44"/>
                </a:lnTo>
                <a:lnTo>
                  <a:pt x="132" y="42"/>
                </a:lnTo>
                <a:lnTo>
                  <a:pt x="136" y="37"/>
                </a:lnTo>
                <a:lnTo>
                  <a:pt x="136" y="37"/>
                </a:lnTo>
                <a:lnTo>
                  <a:pt x="130" y="33"/>
                </a:lnTo>
                <a:lnTo>
                  <a:pt x="126" y="37"/>
                </a:lnTo>
                <a:lnTo>
                  <a:pt x="126" y="37"/>
                </a:lnTo>
                <a:lnTo>
                  <a:pt x="121" y="35"/>
                </a:lnTo>
                <a:lnTo>
                  <a:pt x="121" y="35"/>
                </a:lnTo>
                <a:close/>
                <a:moveTo>
                  <a:pt x="115" y="50"/>
                </a:moveTo>
                <a:lnTo>
                  <a:pt x="115" y="50"/>
                </a:lnTo>
                <a:lnTo>
                  <a:pt x="119" y="50"/>
                </a:lnTo>
                <a:lnTo>
                  <a:pt x="123" y="53"/>
                </a:lnTo>
                <a:lnTo>
                  <a:pt x="123" y="53"/>
                </a:lnTo>
                <a:lnTo>
                  <a:pt x="125" y="57"/>
                </a:lnTo>
                <a:lnTo>
                  <a:pt x="125" y="61"/>
                </a:lnTo>
                <a:lnTo>
                  <a:pt x="125" y="61"/>
                </a:lnTo>
                <a:lnTo>
                  <a:pt x="125" y="66"/>
                </a:lnTo>
                <a:lnTo>
                  <a:pt x="121" y="70"/>
                </a:lnTo>
                <a:lnTo>
                  <a:pt x="121" y="70"/>
                </a:lnTo>
                <a:lnTo>
                  <a:pt x="117" y="72"/>
                </a:lnTo>
                <a:lnTo>
                  <a:pt x="114" y="72"/>
                </a:lnTo>
                <a:lnTo>
                  <a:pt x="114" y="72"/>
                </a:lnTo>
                <a:lnTo>
                  <a:pt x="108" y="70"/>
                </a:lnTo>
                <a:lnTo>
                  <a:pt x="104" y="68"/>
                </a:lnTo>
                <a:lnTo>
                  <a:pt x="104" y="68"/>
                </a:lnTo>
                <a:lnTo>
                  <a:pt x="103" y="64"/>
                </a:lnTo>
                <a:lnTo>
                  <a:pt x="103" y="59"/>
                </a:lnTo>
                <a:lnTo>
                  <a:pt x="103" y="59"/>
                </a:lnTo>
                <a:lnTo>
                  <a:pt x="104" y="55"/>
                </a:lnTo>
                <a:lnTo>
                  <a:pt x="106" y="52"/>
                </a:lnTo>
                <a:lnTo>
                  <a:pt x="106" y="52"/>
                </a:lnTo>
                <a:lnTo>
                  <a:pt x="110" y="50"/>
                </a:lnTo>
                <a:lnTo>
                  <a:pt x="115" y="50"/>
                </a:lnTo>
                <a:lnTo>
                  <a:pt x="115" y="50"/>
                </a:lnTo>
                <a:close/>
                <a:moveTo>
                  <a:pt x="117" y="57"/>
                </a:moveTo>
                <a:lnTo>
                  <a:pt x="117" y="57"/>
                </a:lnTo>
                <a:lnTo>
                  <a:pt x="119" y="61"/>
                </a:lnTo>
                <a:lnTo>
                  <a:pt x="119" y="61"/>
                </a:lnTo>
                <a:lnTo>
                  <a:pt x="117" y="64"/>
                </a:lnTo>
                <a:lnTo>
                  <a:pt x="117" y="64"/>
                </a:lnTo>
                <a:lnTo>
                  <a:pt x="114" y="66"/>
                </a:lnTo>
                <a:lnTo>
                  <a:pt x="114" y="66"/>
                </a:lnTo>
                <a:lnTo>
                  <a:pt x="110" y="64"/>
                </a:lnTo>
                <a:lnTo>
                  <a:pt x="110" y="64"/>
                </a:lnTo>
                <a:lnTo>
                  <a:pt x="108" y="59"/>
                </a:lnTo>
                <a:lnTo>
                  <a:pt x="108" y="59"/>
                </a:lnTo>
                <a:lnTo>
                  <a:pt x="110" y="57"/>
                </a:lnTo>
                <a:lnTo>
                  <a:pt x="110" y="57"/>
                </a:lnTo>
                <a:lnTo>
                  <a:pt x="115" y="55"/>
                </a:lnTo>
                <a:lnTo>
                  <a:pt x="115" y="55"/>
                </a:lnTo>
                <a:lnTo>
                  <a:pt x="117" y="57"/>
                </a:lnTo>
                <a:lnTo>
                  <a:pt x="117" y="57"/>
                </a:lnTo>
                <a:close/>
                <a:moveTo>
                  <a:pt x="128" y="50"/>
                </a:moveTo>
                <a:lnTo>
                  <a:pt x="128" y="50"/>
                </a:lnTo>
                <a:lnTo>
                  <a:pt x="130" y="55"/>
                </a:lnTo>
                <a:lnTo>
                  <a:pt x="132" y="63"/>
                </a:lnTo>
                <a:lnTo>
                  <a:pt x="132" y="63"/>
                </a:lnTo>
                <a:lnTo>
                  <a:pt x="128" y="68"/>
                </a:lnTo>
                <a:lnTo>
                  <a:pt x="125" y="74"/>
                </a:lnTo>
                <a:lnTo>
                  <a:pt x="125" y="74"/>
                </a:lnTo>
                <a:lnTo>
                  <a:pt x="119" y="77"/>
                </a:lnTo>
                <a:lnTo>
                  <a:pt x="112" y="77"/>
                </a:lnTo>
                <a:lnTo>
                  <a:pt x="112" y="77"/>
                </a:lnTo>
                <a:lnTo>
                  <a:pt x="106" y="75"/>
                </a:lnTo>
                <a:lnTo>
                  <a:pt x="101" y="72"/>
                </a:lnTo>
                <a:lnTo>
                  <a:pt x="101" y="72"/>
                </a:lnTo>
                <a:lnTo>
                  <a:pt x="97" y="64"/>
                </a:lnTo>
                <a:lnTo>
                  <a:pt x="97" y="59"/>
                </a:lnTo>
                <a:lnTo>
                  <a:pt x="97" y="59"/>
                </a:lnTo>
                <a:lnTo>
                  <a:pt x="99" y="52"/>
                </a:lnTo>
                <a:lnTo>
                  <a:pt x="103" y="46"/>
                </a:lnTo>
                <a:lnTo>
                  <a:pt x="103" y="46"/>
                </a:lnTo>
                <a:lnTo>
                  <a:pt x="110" y="44"/>
                </a:lnTo>
                <a:lnTo>
                  <a:pt x="115" y="42"/>
                </a:lnTo>
                <a:lnTo>
                  <a:pt x="115" y="42"/>
                </a:lnTo>
                <a:lnTo>
                  <a:pt x="123" y="46"/>
                </a:lnTo>
                <a:lnTo>
                  <a:pt x="128" y="50"/>
                </a:lnTo>
                <a:lnTo>
                  <a:pt x="128" y="50"/>
                </a:lnTo>
                <a:close/>
                <a:moveTo>
                  <a:pt x="66" y="6"/>
                </a:moveTo>
                <a:lnTo>
                  <a:pt x="66" y="0"/>
                </a:lnTo>
                <a:lnTo>
                  <a:pt x="66" y="0"/>
                </a:lnTo>
                <a:lnTo>
                  <a:pt x="59" y="0"/>
                </a:lnTo>
                <a:lnTo>
                  <a:pt x="59" y="6"/>
                </a:lnTo>
                <a:lnTo>
                  <a:pt x="59" y="6"/>
                </a:lnTo>
                <a:lnTo>
                  <a:pt x="53" y="6"/>
                </a:lnTo>
                <a:lnTo>
                  <a:pt x="51" y="2"/>
                </a:lnTo>
                <a:lnTo>
                  <a:pt x="51" y="2"/>
                </a:lnTo>
                <a:lnTo>
                  <a:pt x="44" y="4"/>
                </a:lnTo>
                <a:lnTo>
                  <a:pt x="46" y="9"/>
                </a:lnTo>
                <a:lnTo>
                  <a:pt x="46" y="9"/>
                </a:lnTo>
                <a:lnTo>
                  <a:pt x="44" y="11"/>
                </a:lnTo>
                <a:lnTo>
                  <a:pt x="44" y="11"/>
                </a:lnTo>
                <a:lnTo>
                  <a:pt x="42" y="13"/>
                </a:lnTo>
                <a:lnTo>
                  <a:pt x="37" y="9"/>
                </a:lnTo>
                <a:lnTo>
                  <a:pt x="37" y="9"/>
                </a:lnTo>
                <a:lnTo>
                  <a:pt x="33" y="17"/>
                </a:lnTo>
                <a:lnTo>
                  <a:pt x="37" y="19"/>
                </a:lnTo>
                <a:lnTo>
                  <a:pt x="37" y="19"/>
                </a:lnTo>
                <a:lnTo>
                  <a:pt x="35" y="24"/>
                </a:lnTo>
                <a:lnTo>
                  <a:pt x="29" y="24"/>
                </a:lnTo>
                <a:lnTo>
                  <a:pt x="29" y="24"/>
                </a:lnTo>
                <a:lnTo>
                  <a:pt x="29" y="31"/>
                </a:lnTo>
                <a:lnTo>
                  <a:pt x="33" y="33"/>
                </a:lnTo>
                <a:lnTo>
                  <a:pt x="33" y="33"/>
                </a:lnTo>
                <a:lnTo>
                  <a:pt x="35" y="37"/>
                </a:lnTo>
                <a:lnTo>
                  <a:pt x="29" y="41"/>
                </a:lnTo>
                <a:lnTo>
                  <a:pt x="29" y="41"/>
                </a:lnTo>
                <a:lnTo>
                  <a:pt x="33" y="46"/>
                </a:lnTo>
                <a:lnTo>
                  <a:pt x="38" y="46"/>
                </a:lnTo>
                <a:lnTo>
                  <a:pt x="38" y="46"/>
                </a:lnTo>
                <a:lnTo>
                  <a:pt x="40" y="48"/>
                </a:lnTo>
                <a:lnTo>
                  <a:pt x="40" y="48"/>
                </a:lnTo>
                <a:lnTo>
                  <a:pt x="40" y="50"/>
                </a:lnTo>
                <a:lnTo>
                  <a:pt x="38" y="53"/>
                </a:lnTo>
                <a:lnTo>
                  <a:pt x="38" y="53"/>
                </a:lnTo>
                <a:lnTo>
                  <a:pt x="44" y="59"/>
                </a:lnTo>
                <a:lnTo>
                  <a:pt x="48" y="55"/>
                </a:lnTo>
                <a:lnTo>
                  <a:pt x="48" y="55"/>
                </a:lnTo>
                <a:lnTo>
                  <a:pt x="53" y="57"/>
                </a:lnTo>
                <a:lnTo>
                  <a:pt x="53" y="61"/>
                </a:lnTo>
                <a:lnTo>
                  <a:pt x="53" y="61"/>
                </a:lnTo>
                <a:lnTo>
                  <a:pt x="60" y="63"/>
                </a:lnTo>
                <a:lnTo>
                  <a:pt x="60" y="57"/>
                </a:lnTo>
                <a:lnTo>
                  <a:pt x="60" y="57"/>
                </a:lnTo>
                <a:lnTo>
                  <a:pt x="66" y="57"/>
                </a:lnTo>
                <a:lnTo>
                  <a:pt x="68" y="61"/>
                </a:lnTo>
                <a:lnTo>
                  <a:pt x="68" y="61"/>
                </a:lnTo>
                <a:lnTo>
                  <a:pt x="75" y="57"/>
                </a:lnTo>
                <a:lnTo>
                  <a:pt x="73" y="53"/>
                </a:lnTo>
                <a:lnTo>
                  <a:pt x="73" y="53"/>
                </a:lnTo>
                <a:lnTo>
                  <a:pt x="75" y="52"/>
                </a:lnTo>
                <a:lnTo>
                  <a:pt x="75" y="52"/>
                </a:lnTo>
                <a:lnTo>
                  <a:pt x="79" y="50"/>
                </a:lnTo>
                <a:lnTo>
                  <a:pt x="82" y="53"/>
                </a:lnTo>
                <a:lnTo>
                  <a:pt x="82" y="53"/>
                </a:lnTo>
                <a:lnTo>
                  <a:pt x="86" y="46"/>
                </a:lnTo>
                <a:lnTo>
                  <a:pt x="82" y="42"/>
                </a:lnTo>
                <a:lnTo>
                  <a:pt x="82" y="42"/>
                </a:lnTo>
                <a:lnTo>
                  <a:pt x="84" y="39"/>
                </a:lnTo>
                <a:lnTo>
                  <a:pt x="90" y="39"/>
                </a:lnTo>
                <a:lnTo>
                  <a:pt x="90" y="39"/>
                </a:lnTo>
                <a:lnTo>
                  <a:pt x="90" y="31"/>
                </a:lnTo>
                <a:lnTo>
                  <a:pt x="86" y="30"/>
                </a:lnTo>
                <a:lnTo>
                  <a:pt x="86" y="30"/>
                </a:lnTo>
                <a:lnTo>
                  <a:pt x="84" y="24"/>
                </a:lnTo>
                <a:lnTo>
                  <a:pt x="90" y="22"/>
                </a:lnTo>
                <a:lnTo>
                  <a:pt x="90" y="22"/>
                </a:lnTo>
                <a:lnTo>
                  <a:pt x="86" y="15"/>
                </a:lnTo>
                <a:lnTo>
                  <a:pt x="81" y="17"/>
                </a:lnTo>
                <a:lnTo>
                  <a:pt x="81" y="17"/>
                </a:lnTo>
                <a:lnTo>
                  <a:pt x="81" y="15"/>
                </a:lnTo>
                <a:lnTo>
                  <a:pt x="81" y="15"/>
                </a:lnTo>
                <a:lnTo>
                  <a:pt x="79" y="13"/>
                </a:lnTo>
                <a:lnTo>
                  <a:pt x="81" y="9"/>
                </a:lnTo>
                <a:lnTo>
                  <a:pt x="81" y="9"/>
                </a:lnTo>
                <a:lnTo>
                  <a:pt x="75" y="4"/>
                </a:lnTo>
                <a:lnTo>
                  <a:pt x="71" y="8"/>
                </a:lnTo>
                <a:lnTo>
                  <a:pt x="71" y="8"/>
                </a:lnTo>
                <a:lnTo>
                  <a:pt x="66" y="6"/>
                </a:lnTo>
                <a:lnTo>
                  <a:pt x="66" y="6"/>
                </a:lnTo>
                <a:close/>
                <a:moveTo>
                  <a:pt x="60" y="20"/>
                </a:moveTo>
                <a:lnTo>
                  <a:pt x="60" y="20"/>
                </a:lnTo>
                <a:lnTo>
                  <a:pt x="66" y="22"/>
                </a:lnTo>
                <a:lnTo>
                  <a:pt x="68" y="24"/>
                </a:lnTo>
                <a:lnTo>
                  <a:pt x="68" y="24"/>
                </a:lnTo>
                <a:lnTo>
                  <a:pt x="70" y="28"/>
                </a:lnTo>
                <a:lnTo>
                  <a:pt x="71" y="33"/>
                </a:lnTo>
                <a:lnTo>
                  <a:pt x="71" y="33"/>
                </a:lnTo>
                <a:lnTo>
                  <a:pt x="70" y="37"/>
                </a:lnTo>
                <a:lnTo>
                  <a:pt x="66" y="41"/>
                </a:lnTo>
                <a:lnTo>
                  <a:pt x="66" y="41"/>
                </a:lnTo>
                <a:lnTo>
                  <a:pt x="62" y="42"/>
                </a:lnTo>
                <a:lnTo>
                  <a:pt x="59" y="42"/>
                </a:lnTo>
                <a:lnTo>
                  <a:pt x="59" y="42"/>
                </a:lnTo>
                <a:lnTo>
                  <a:pt x="55" y="41"/>
                </a:lnTo>
                <a:lnTo>
                  <a:pt x="51" y="39"/>
                </a:lnTo>
                <a:lnTo>
                  <a:pt x="51" y="39"/>
                </a:lnTo>
                <a:lnTo>
                  <a:pt x="49" y="35"/>
                </a:lnTo>
                <a:lnTo>
                  <a:pt x="49" y="30"/>
                </a:lnTo>
                <a:lnTo>
                  <a:pt x="49" y="30"/>
                </a:lnTo>
                <a:lnTo>
                  <a:pt x="49" y="26"/>
                </a:lnTo>
                <a:lnTo>
                  <a:pt x="53" y="22"/>
                </a:lnTo>
                <a:lnTo>
                  <a:pt x="53" y="22"/>
                </a:lnTo>
                <a:lnTo>
                  <a:pt x="57" y="20"/>
                </a:lnTo>
                <a:lnTo>
                  <a:pt x="60" y="20"/>
                </a:lnTo>
                <a:lnTo>
                  <a:pt x="60" y="20"/>
                </a:lnTo>
                <a:close/>
                <a:moveTo>
                  <a:pt x="64" y="28"/>
                </a:moveTo>
                <a:lnTo>
                  <a:pt x="64" y="28"/>
                </a:lnTo>
                <a:lnTo>
                  <a:pt x="64" y="31"/>
                </a:lnTo>
                <a:lnTo>
                  <a:pt x="64" y="31"/>
                </a:lnTo>
                <a:lnTo>
                  <a:pt x="62" y="35"/>
                </a:lnTo>
                <a:lnTo>
                  <a:pt x="62" y="35"/>
                </a:lnTo>
                <a:lnTo>
                  <a:pt x="59" y="37"/>
                </a:lnTo>
                <a:lnTo>
                  <a:pt x="59" y="37"/>
                </a:lnTo>
                <a:lnTo>
                  <a:pt x="55" y="35"/>
                </a:lnTo>
                <a:lnTo>
                  <a:pt x="55" y="35"/>
                </a:lnTo>
                <a:lnTo>
                  <a:pt x="55" y="31"/>
                </a:lnTo>
                <a:lnTo>
                  <a:pt x="55" y="31"/>
                </a:lnTo>
                <a:lnTo>
                  <a:pt x="57" y="28"/>
                </a:lnTo>
                <a:lnTo>
                  <a:pt x="57" y="28"/>
                </a:lnTo>
                <a:lnTo>
                  <a:pt x="60" y="26"/>
                </a:lnTo>
                <a:lnTo>
                  <a:pt x="60" y="26"/>
                </a:lnTo>
                <a:lnTo>
                  <a:pt x="64" y="28"/>
                </a:lnTo>
                <a:lnTo>
                  <a:pt x="64" y="28"/>
                </a:lnTo>
                <a:close/>
                <a:moveTo>
                  <a:pt x="73" y="20"/>
                </a:moveTo>
                <a:lnTo>
                  <a:pt x="73" y="20"/>
                </a:lnTo>
                <a:lnTo>
                  <a:pt x="77" y="26"/>
                </a:lnTo>
                <a:lnTo>
                  <a:pt x="77" y="33"/>
                </a:lnTo>
                <a:lnTo>
                  <a:pt x="77" y="33"/>
                </a:lnTo>
                <a:lnTo>
                  <a:pt x="75" y="39"/>
                </a:lnTo>
                <a:lnTo>
                  <a:pt x="70" y="44"/>
                </a:lnTo>
                <a:lnTo>
                  <a:pt x="70" y="44"/>
                </a:lnTo>
                <a:lnTo>
                  <a:pt x="64" y="48"/>
                </a:lnTo>
                <a:lnTo>
                  <a:pt x="59" y="48"/>
                </a:lnTo>
                <a:lnTo>
                  <a:pt x="59" y="48"/>
                </a:lnTo>
                <a:lnTo>
                  <a:pt x="51" y="46"/>
                </a:lnTo>
                <a:lnTo>
                  <a:pt x="46" y="42"/>
                </a:lnTo>
                <a:lnTo>
                  <a:pt x="46" y="42"/>
                </a:lnTo>
                <a:lnTo>
                  <a:pt x="44" y="37"/>
                </a:lnTo>
                <a:lnTo>
                  <a:pt x="42" y="30"/>
                </a:lnTo>
                <a:lnTo>
                  <a:pt x="42" y="30"/>
                </a:lnTo>
                <a:lnTo>
                  <a:pt x="44" y="22"/>
                </a:lnTo>
                <a:lnTo>
                  <a:pt x="49" y="19"/>
                </a:lnTo>
                <a:lnTo>
                  <a:pt x="49" y="19"/>
                </a:lnTo>
                <a:lnTo>
                  <a:pt x="55" y="15"/>
                </a:lnTo>
                <a:lnTo>
                  <a:pt x="62" y="15"/>
                </a:lnTo>
                <a:lnTo>
                  <a:pt x="62" y="15"/>
                </a:lnTo>
                <a:lnTo>
                  <a:pt x="68" y="17"/>
                </a:lnTo>
                <a:lnTo>
                  <a:pt x="73" y="20"/>
                </a:lnTo>
                <a:lnTo>
                  <a:pt x="73" y="20"/>
                </a:lnTo>
                <a:close/>
                <a:moveTo>
                  <a:pt x="44" y="88"/>
                </a:moveTo>
                <a:lnTo>
                  <a:pt x="44" y="88"/>
                </a:lnTo>
                <a:lnTo>
                  <a:pt x="38" y="90"/>
                </a:lnTo>
                <a:lnTo>
                  <a:pt x="33" y="92"/>
                </a:lnTo>
                <a:lnTo>
                  <a:pt x="33" y="92"/>
                </a:lnTo>
                <a:lnTo>
                  <a:pt x="29" y="97"/>
                </a:lnTo>
                <a:lnTo>
                  <a:pt x="27" y="105"/>
                </a:lnTo>
                <a:lnTo>
                  <a:pt x="27" y="105"/>
                </a:lnTo>
                <a:lnTo>
                  <a:pt x="29" y="110"/>
                </a:lnTo>
                <a:lnTo>
                  <a:pt x="33" y="116"/>
                </a:lnTo>
                <a:lnTo>
                  <a:pt x="33" y="116"/>
                </a:lnTo>
                <a:lnTo>
                  <a:pt x="38" y="119"/>
                </a:lnTo>
                <a:lnTo>
                  <a:pt x="44" y="119"/>
                </a:lnTo>
                <a:lnTo>
                  <a:pt x="44" y="119"/>
                </a:lnTo>
                <a:lnTo>
                  <a:pt x="51" y="119"/>
                </a:lnTo>
                <a:lnTo>
                  <a:pt x="55" y="116"/>
                </a:lnTo>
                <a:lnTo>
                  <a:pt x="55" y="116"/>
                </a:lnTo>
                <a:lnTo>
                  <a:pt x="59" y="110"/>
                </a:lnTo>
                <a:lnTo>
                  <a:pt x="60" y="105"/>
                </a:lnTo>
                <a:lnTo>
                  <a:pt x="60" y="105"/>
                </a:lnTo>
                <a:lnTo>
                  <a:pt x="59" y="97"/>
                </a:lnTo>
                <a:lnTo>
                  <a:pt x="55" y="92"/>
                </a:lnTo>
                <a:lnTo>
                  <a:pt x="55" y="92"/>
                </a:lnTo>
                <a:lnTo>
                  <a:pt x="51" y="90"/>
                </a:lnTo>
                <a:lnTo>
                  <a:pt x="44" y="88"/>
                </a:lnTo>
                <a:lnTo>
                  <a:pt x="44" y="88"/>
                </a:lnTo>
                <a:close/>
                <a:moveTo>
                  <a:pt x="49" y="99"/>
                </a:moveTo>
                <a:lnTo>
                  <a:pt x="49" y="99"/>
                </a:lnTo>
                <a:lnTo>
                  <a:pt x="48" y="97"/>
                </a:lnTo>
                <a:lnTo>
                  <a:pt x="44" y="97"/>
                </a:lnTo>
                <a:lnTo>
                  <a:pt x="44" y="97"/>
                </a:lnTo>
                <a:lnTo>
                  <a:pt x="42" y="97"/>
                </a:lnTo>
                <a:lnTo>
                  <a:pt x="38" y="99"/>
                </a:lnTo>
                <a:lnTo>
                  <a:pt x="38" y="99"/>
                </a:lnTo>
                <a:lnTo>
                  <a:pt x="38" y="101"/>
                </a:lnTo>
                <a:lnTo>
                  <a:pt x="37" y="105"/>
                </a:lnTo>
                <a:lnTo>
                  <a:pt x="37" y="105"/>
                </a:lnTo>
                <a:lnTo>
                  <a:pt x="38" y="107"/>
                </a:ln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4" y="112"/>
                </a:lnTo>
                <a:lnTo>
                  <a:pt x="44" y="112"/>
                </a:lnTo>
                <a:lnTo>
                  <a:pt x="48" y="110"/>
                </a:lnTo>
                <a:lnTo>
                  <a:pt x="49" y="110"/>
                </a:lnTo>
                <a:lnTo>
                  <a:pt x="49" y="110"/>
                </a:lnTo>
                <a:lnTo>
                  <a:pt x="51" y="107"/>
                </a:lnTo>
                <a:lnTo>
                  <a:pt x="51" y="105"/>
                </a:lnTo>
                <a:lnTo>
                  <a:pt x="51" y="105"/>
                </a:lnTo>
                <a:lnTo>
                  <a:pt x="51" y="101"/>
                </a:lnTo>
                <a:lnTo>
                  <a:pt x="49" y="99"/>
                </a:lnTo>
                <a:lnTo>
                  <a:pt x="49" y="99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55" y="81"/>
                </a:lnTo>
                <a:lnTo>
                  <a:pt x="44" y="79"/>
                </a:lnTo>
                <a:lnTo>
                  <a:pt x="44" y="79"/>
                </a:lnTo>
                <a:lnTo>
                  <a:pt x="35" y="81"/>
                </a:lnTo>
                <a:lnTo>
                  <a:pt x="27" y="86"/>
                </a:lnTo>
                <a:lnTo>
                  <a:pt x="27" y="86"/>
                </a:lnTo>
                <a:lnTo>
                  <a:pt x="22" y="94"/>
                </a:lnTo>
                <a:lnTo>
                  <a:pt x="20" y="105"/>
                </a:lnTo>
                <a:lnTo>
                  <a:pt x="20" y="105"/>
                </a:lnTo>
                <a:lnTo>
                  <a:pt x="22" y="114"/>
                </a:lnTo>
                <a:lnTo>
                  <a:pt x="27" y="121"/>
                </a:lnTo>
                <a:lnTo>
                  <a:pt x="27" y="121"/>
                </a:lnTo>
                <a:lnTo>
                  <a:pt x="35" y="127"/>
                </a:lnTo>
                <a:lnTo>
                  <a:pt x="44" y="129"/>
                </a:lnTo>
                <a:lnTo>
                  <a:pt x="44" y="129"/>
                </a:lnTo>
                <a:lnTo>
                  <a:pt x="55" y="127"/>
                </a:lnTo>
                <a:lnTo>
                  <a:pt x="62" y="121"/>
                </a:lnTo>
                <a:lnTo>
                  <a:pt x="62" y="121"/>
                </a:lnTo>
                <a:lnTo>
                  <a:pt x="68" y="114"/>
                </a:lnTo>
                <a:lnTo>
                  <a:pt x="70" y="105"/>
                </a:lnTo>
                <a:lnTo>
                  <a:pt x="70" y="105"/>
                </a:lnTo>
                <a:lnTo>
                  <a:pt x="68" y="94"/>
                </a:lnTo>
                <a:lnTo>
                  <a:pt x="62" y="86"/>
                </a:lnTo>
                <a:lnTo>
                  <a:pt x="6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id="{C5E82641-9313-2D4F-B29A-EA77853CE431}"/>
              </a:ext>
            </a:extLst>
          </p:cNvPr>
          <p:cNvSpPr/>
          <p:nvPr/>
        </p:nvSpPr>
        <p:spPr bwMode="auto">
          <a:xfrm>
            <a:off x="7465171" y="436896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3D68CEBF-EF1B-264F-A849-891F827B577D}"/>
              </a:ext>
            </a:extLst>
          </p:cNvPr>
          <p:cNvSpPr txBox="1"/>
          <p:nvPr/>
        </p:nvSpPr>
        <p:spPr>
          <a:xfrm>
            <a:off x="7459912" y="5276962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对游戏进行测试，修复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327">
            <a:extLst>
              <a:ext uri="{FF2B5EF4-FFF2-40B4-BE49-F238E27FC236}">
                <a16:creationId xmlns:a16="http://schemas.microsoft.com/office/drawing/2014/main" id="{75D91FFF-02BF-6746-A50B-DBBBB2CA8839}"/>
              </a:ext>
            </a:extLst>
          </p:cNvPr>
          <p:cNvSpPr>
            <a:spLocks noEditPoints="1"/>
          </p:cNvSpPr>
          <p:nvPr/>
        </p:nvSpPr>
        <p:spPr bwMode="auto">
          <a:xfrm>
            <a:off x="7926721" y="4761165"/>
            <a:ext cx="414248" cy="355470"/>
          </a:xfrm>
          <a:custGeom>
            <a:avLst/>
            <a:gdLst>
              <a:gd name="T0" fmla="*/ 75 w 148"/>
              <a:gd name="T1" fmla="*/ 57 h 127"/>
              <a:gd name="T2" fmla="*/ 73 w 148"/>
              <a:gd name="T3" fmla="*/ 57 h 127"/>
              <a:gd name="T4" fmla="*/ 7 w 148"/>
              <a:gd name="T5" fmla="*/ 37 h 127"/>
              <a:gd name="T6" fmla="*/ 24 w 148"/>
              <a:gd name="T7" fmla="*/ 13 h 127"/>
              <a:gd name="T8" fmla="*/ 92 w 148"/>
              <a:gd name="T9" fmla="*/ 13 h 127"/>
              <a:gd name="T10" fmla="*/ 128 w 148"/>
              <a:gd name="T11" fmla="*/ 37 h 127"/>
              <a:gd name="T12" fmla="*/ 134 w 148"/>
              <a:gd name="T13" fmla="*/ 6 h 127"/>
              <a:gd name="T14" fmla="*/ 128 w 148"/>
              <a:gd name="T15" fmla="*/ 0 h 127"/>
              <a:gd name="T16" fmla="*/ 55 w 148"/>
              <a:gd name="T17" fmla="*/ 0 h 127"/>
              <a:gd name="T18" fmla="*/ 15 w 148"/>
              <a:gd name="T19" fmla="*/ 0 h 127"/>
              <a:gd name="T20" fmla="*/ 7 w 148"/>
              <a:gd name="T21" fmla="*/ 37 h 127"/>
              <a:gd name="T22" fmla="*/ 141 w 148"/>
              <a:gd name="T23" fmla="*/ 42 h 127"/>
              <a:gd name="T24" fmla="*/ 148 w 148"/>
              <a:gd name="T25" fmla="*/ 103 h 127"/>
              <a:gd name="T26" fmla="*/ 143 w 148"/>
              <a:gd name="T27" fmla="*/ 127 h 127"/>
              <a:gd name="T28" fmla="*/ 114 w 148"/>
              <a:gd name="T29" fmla="*/ 103 h 127"/>
              <a:gd name="T30" fmla="*/ 35 w 148"/>
              <a:gd name="T31" fmla="*/ 127 h 127"/>
              <a:gd name="T32" fmla="*/ 5 w 148"/>
              <a:gd name="T33" fmla="*/ 103 h 127"/>
              <a:gd name="T34" fmla="*/ 0 w 148"/>
              <a:gd name="T35" fmla="*/ 57 h 127"/>
              <a:gd name="T36" fmla="*/ 7 w 148"/>
              <a:gd name="T37" fmla="*/ 39 h 127"/>
              <a:gd name="T38" fmla="*/ 70 w 148"/>
              <a:gd name="T39" fmla="*/ 39 h 127"/>
              <a:gd name="T40" fmla="*/ 128 w 148"/>
              <a:gd name="T41" fmla="*/ 39 h 127"/>
              <a:gd name="T42" fmla="*/ 141 w 148"/>
              <a:gd name="T43" fmla="*/ 42 h 127"/>
              <a:gd name="T44" fmla="*/ 20 w 148"/>
              <a:gd name="T45" fmla="*/ 59 h 127"/>
              <a:gd name="T46" fmla="*/ 16 w 148"/>
              <a:gd name="T47" fmla="*/ 61 h 127"/>
              <a:gd name="T48" fmla="*/ 9 w 148"/>
              <a:gd name="T49" fmla="*/ 66 h 127"/>
              <a:gd name="T50" fmla="*/ 9 w 148"/>
              <a:gd name="T51" fmla="*/ 70 h 127"/>
              <a:gd name="T52" fmla="*/ 13 w 148"/>
              <a:gd name="T53" fmla="*/ 77 h 127"/>
              <a:gd name="T54" fmla="*/ 20 w 148"/>
              <a:gd name="T55" fmla="*/ 81 h 127"/>
              <a:gd name="T56" fmla="*/ 24 w 148"/>
              <a:gd name="T57" fmla="*/ 81 h 127"/>
              <a:gd name="T58" fmla="*/ 29 w 148"/>
              <a:gd name="T59" fmla="*/ 74 h 127"/>
              <a:gd name="T60" fmla="*/ 31 w 148"/>
              <a:gd name="T61" fmla="*/ 70 h 127"/>
              <a:gd name="T62" fmla="*/ 27 w 148"/>
              <a:gd name="T63" fmla="*/ 63 h 127"/>
              <a:gd name="T64" fmla="*/ 20 w 148"/>
              <a:gd name="T65" fmla="*/ 59 h 127"/>
              <a:gd name="T66" fmla="*/ 126 w 148"/>
              <a:gd name="T67" fmla="*/ 59 h 127"/>
              <a:gd name="T68" fmla="*/ 121 w 148"/>
              <a:gd name="T69" fmla="*/ 61 h 127"/>
              <a:gd name="T70" fmla="*/ 115 w 148"/>
              <a:gd name="T71" fmla="*/ 66 h 127"/>
              <a:gd name="T72" fmla="*/ 115 w 148"/>
              <a:gd name="T73" fmla="*/ 70 h 127"/>
              <a:gd name="T74" fmla="*/ 117 w 148"/>
              <a:gd name="T75" fmla="*/ 77 h 127"/>
              <a:gd name="T76" fmla="*/ 126 w 148"/>
              <a:gd name="T77" fmla="*/ 81 h 127"/>
              <a:gd name="T78" fmla="*/ 130 w 148"/>
              <a:gd name="T79" fmla="*/ 81 h 127"/>
              <a:gd name="T80" fmla="*/ 136 w 148"/>
              <a:gd name="T81" fmla="*/ 74 h 127"/>
              <a:gd name="T82" fmla="*/ 137 w 148"/>
              <a:gd name="T83" fmla="*/ 70 h 127"/>
              <a:gd name="T84" fmla="*/ 134 w 148"/>
              <a:gd name="T85" fmla="*/ 63 h 127"/>
              <a:gd name="T86" fmla="*/ 126 w 148"/>
              <a:gd name="T87" fmla="*/ 59 h 127"/>
              <a:gd name="T88" fmla="*/ 44 w 148"/>
              <a:gd name="T89" fmla="*/ 64 h 127"/>
              <a:gd name="T90" fmla="*/ 103 w 148"/>
              <a:gd name="T91" fmla="*/ 90 h 127"/>
              <a:gd name="T92" fmla="*/ 44 w 148"/>
              <a:gd name="T93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27">
                <a:moveTo>
                  <a:pt x="73" y="57"/>
                </a:moveTo>
                <a:lnTo>
                  <a:pt x="75" y="57"/>
                </a:lnTo>
                <a:lnTo>
                  <a:pt x="73" y="57"/>
                </a:lnTo>
                <a:lnTo>
                  <a:pt x="73" y="57"/>
                </a:lnTo>
                <a:lnTo>
                  <a:pt x="73" y="57"/>
                </a:lnTo>
                <a:close/>
                <a:moveTo>
                  <a:pt x="7" y="37"/>
                </a:moveTo>
                <a:lnTo>
                  <a:pt x="18" y="37"/>
                </a:lnTo>
                <a:lnTo>
                  <a:pt x="24" y="13"/>
                </a:lnTo>
                <a:lnTo>
                  <a:pt x="55" y="13"/>
                </a:lnTo>
                <a:lnTo>
                  <a:pt x="92" y="13"/>
                </a:lnTo>
                <a:lnTo>
                  <a:pt x="123" y="13"/>
                </a:lnTo>
                <a:lnTo>
                  <a:pt x="128" y="37"/>
                </a:lnTo>
                <a:lnTo>
                  <a:pt x="141" y="37"/>
                </a:lnTo>
                <a:lnTo>
                  <a:pt x="134" y="6"/>
                </a:lnTo>
                <a:lnTo>
                  <a:pt x="134" y="0"/>
                </a:lnTo>
                <a:lnTo>
                  <a:pt x="128" y="0"/>
                </a:lnTo>
                <a:lnTo>
                  <a:pt x="92" y="0"/>
                </a:lnTo>
                <a:lnTo>
                  <a:pt x="55" y="0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7" y="37"/>
                </a:lnTo>
                <a:lnTo>
                  <a:pt x="7" y="37"/>
                </a:lnTo>
                <a:close/>
                <a:moveTo>
                  <a:pt x="141" y="42"/>
                </a:moveTo>
                <a:lnTo>
                  <a:pt x="148" y="57"/>
                </a:lnTo>
                <a:lnTo>
                  <a:pt x="148" y="103"/>
                </a:lnTo>
                <a:lnTo>
                  <a:pt x="143" y="103"/>
                </a:lnTo>
                <a:lnTo>
                  <a:pt x="143" y="127"/>
                </a:lnTo>
                <a:lnTo>
                  <a:pt x="114" y="127"/>
                </a:lnTo>
                <a:lnTo>
                  <a:pt x="114" y="103"/>
                </a:lnTo>
                <a:lnTo>
                  <a:pt x="35" y="103"/>
                </a:lnTo>
                <a:lnTo>
                  <a:pt x="35" y="127"/>
                </a:lnTo>
                <a:lnTo>
                  <a:pt x="5" y="127"/>
                </a:lnTo>
                <a:lnTo>
                  <a:pt x="5" y="103"/>
                </a:lnTo>
                <a:lnTo>
                  <a:pt x="0" y="103"/>
                </a:lnTo>
                <a:lnTo>
                  <a:pt x="0" y="57"/>
                </a:lnTo>
                <a:lnTo>
                  <a:pt x="5" y="42"/>
                </a:lnTo>
                <a:lnTo>
                  <a:pt x="7" y="39"/>
                </a:lnTo>
                <a:lnTo>
                  <a:pt x="18" y="39"/>
                </a:lnTo>
                <a:lnTo>
                  <a:pt x="70" y="39"/>
                </a:lnTo>
                <a:lnTo>
                  <a:pt x="79" y="39"/>
                </a:lnTo>
                <a:lnTo>
                  <a:pt x="128" y="39"/>
                </a:lnTo>
                <a:lnTo>
                  <a:pt x="141" y="39"/>
                </a:lnTo>
                <a:lnTo>
                  <a:pt x="141" y="42"/>
                </a:lnTo>
                <a:lnTo>
                  <a:pt x="141" y="42"/>
                </a:lnTo>
                <a:close/>
                <a:moveTo>
                  <a:pt x="20" y="59"/>
                </a:moveTo>
                <a:lnTo>
                  <a:pt x="20" y="59"/>
                </a:lnTo>
                <a:lnTo>
                  <a:pt x="16" y="61"/>
                </a:lnTo>
                <a:lnTo>
                  <a:pt x="13" y="63"/>
                </a:lnTo>
                <a:lnTo>
                  <a:pt x="9" y="66"/>
                </a:lnTo>
                <a:lnTo>
                  <a:pt x="9" y="70"/>
                </a:lnTo>
                <a:lnTo>
                  <a:pt x="9" y="70"/>
                </a:lnTo>
                <a:lnTo>
                  <a:pt x="9" y="74"/>
                </a:lnTo>
                <a:lnTo>
                  <a:pt x="13" y="77"/>
                </a:lnTo>
                <a:lnTo>
                  <a:pt x="16" y="81"/>
                </a:lnTo>
                <a:lnTo>
                  <a:pt x="20" y="81"/>
                </a:lnTo>
                <a:lnTo>
                  <a:pt x="20" y="81"/>
                </a:lnTo>
                <a:lnTo>
                  <a:pt x="24" y="81"/>
                </a:lnTo>
                <a:lnTo>
                  <a:pt x="27" y="77"/>
                </a:lnTo>
                <a:lnTo>
                  <a:pt x="29" y="74"/>
                </a:lnTo>
                <a:lnTo>
                  <a:pt x="31" y="70"/>
                </a:lnTo>
                <a:lnTo>
                  <a:pt x="31" y="70"/>
                </a:lnTo>
                <a:lnTo>
                  <a:pt x="29" y="66"/>
                </a:lnTo>
                <a:lnTo>
                  <a:pt x="27" y="63"/>
                </a:lnTo>
                <a:lnTo>
                  <a:pt x="24" y="61"/>
                </a:lnTo>
                <a:lnTo>
                  <a:pt x="20" y="59"/>
                </a:lnTo>
                <a:lnTo>
                  <a:pt x="20" y="59"/>
                </a:lnTo>
                <a:close/>
                <a:moveTo>
                  <a:pt x="126" y="59"/>
                </a:moveTo>
                <a:lnTo>
                  <a:pt x="126" y="59"/>
                </a:lnTo>
                <a:lnTo>
                  <a:pt x="121" y="61"/>
                </a:lnTo>
                <a:lnTo>
                  <a:pt x="117" y="63"/>
                </a:lnTo>
                <a:lnTo>
                  <a:pt x="115" y="66"/>
                </a:lnTo>
                <a:lnTo>
                  <a:pt x="115" y="70"/>
                </a:lnTo>
                <a:lnTo>
                  <a:pt x="115" y="70"/>
                </a:lnTo>
                <a:lnTo>
                  <a:pt x="115" y="74"/>
                </a:lnTo>
                <a:lnTo>
                  <a:pt x="117" y="77"/>
                </a:lnTo>
                <a:lnTo>
                  <a:pt x="121" y="81"/>
                </a:lnTo>
                <a:lnTo>
                  <a:pt x="126" y="81"/>
                </a:lnTo>
                <a:lnTo>
                  <a:pt x="126" y="81"/>
                </a:lnTo>
                <a:lnTo>
                  <a:pt x="130" y="81"/>
                </a:lnTo>
                <a:lnTo>
                  <a:pt x="134" y="77"/>
                </a:lnTo>
                <a:lnTo>
                  <a:pt x="136" y="74"/>
                </a:lnTo>
                <a:lnTo>
                  <a:pt x="137" y="70"/>
                </a:lnTo>
                <a:lnTo>
                  <a:pt x="137" y="70"/>
                </a:lnTo>
                <a:lnTo>
                  <a:pt x="136" y="66"/>
                </a:lnTo>
                <a:lnTo>
                  <a:pt x="134" y="63"/>
                </a:lnTo>
                <a:lnTo>
                  <a:pt x="130" y="61"/>
                </a:lnTo>
                <a:lnTo>
                  <a:pt x="126" y="59"/>
                </a:lnTo>
                <a:lnTo>
                  <a:pt x="126" y="59"/>
                </a:lnTo>
                <a:close/>
                <a:moveTo>
                  <a:pt x="44" y="64"/>
                </a:moveTo>
                <a:lnTo>
                  <a:pt x="44" y="90"/>
                </a:lnTo>
                <a:lnTo>
                  <a:pt x="103" y="90"/>
                </a:lnTo>
                <a:lnTo>
                  <a:pt x="103" y="64"/>
                </a:lnTo>
                <a:lnTo>
                  <a:pt x="4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04B282-3B46-4B67-A968-29202E1E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8" y="870243"/>
            <a:ext cx="5546015" cy="555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8551A5-72E0-45E2-9375-21F52D97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870243"/>
            <a:ext cx="5140263" cy="27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53A30-C24B-49B5-AA59-3A14C184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75" y="661219"/>
            <a:ext cx="6770750" cy="5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测试用户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225807" y="132561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1689226" y="97636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4667153" y="97636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最终用户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7963031" y="100176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金融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35" y="1726488"/>
            <a:ext cx="3043118" cy="14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尹梦静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女生，审美较高，可以对游戏的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界面的布局和设计，整体美工提出改进意见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1726487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有丰富的软件开发经验，能对项目研发提出高屋建瓴的指导意见</a:t>
            </a: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267" y="1785806"/>
            <a:ext cx="3043118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童子涵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游戏爱好者，对游戏自己独特的理解，可以对游戏的趣味性和可玩性进行评估</a:t>
            </a:r>
          </a:p>
        </p:txBody>
      </p:sp>
      <p:cxnSp>
        <p:nvCxnSpPr>
          <p:cNvPr id="10" name="直接连接符 7">
            <a:extLst>
              <a:ext uri="{FF2B5EF4-FFF2-40B4-BE49-F238E27FC236}">
                <a16:creationId xmlns:a16="http://schemas.microsoft.com/office/drawing/2014/main" id="{18C7B16B-F215-4693-8460-09562DA4D55A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2160616" y="41965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7">
            <a:extLst>
              <a:ext uri="{FF2B5EF4-FFF2-40B4-BE49-F238E27FC236}">
                <a16:creationId xmlns:a16="http://schemas.microsoft.com/office/drawing/2014/main" id="{96C3A4D9-3D76-4032-A1D1-CD5E37DEA7DC}"/>
              </a:ext>
            </a:extLst>
          </p:cNvPr>
          <p:cNvSpPr/>
          <p:nvPr/>
        </p:nvSpPr>
        <p:spPr bwMode="auto">
          <a:xfrm>
            <a:off x="1624035" y="38472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3665576C-81C1-4516-B562-9C1B22688A02}"/>
              </a:ext>
            </a:extLst>
          </p:cNvPr>
          <p:cNvSpPr/>
          <p:nvPr/>
        </p:nvSpPr>
        <p:spPr bwMode="auto">
          <a:xfrm>
            <a:off x="4601962" y="38472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EEB72C62-FA5A-40B2-BBCF-A43800942E0D}"/>
              </a:ext>
            </a:extLst>
          </p:cNvPr>
          <p:cNvSpPr/>
          <p:nvPr/>
        </p:nvSpPr>
        <p:spPr bwMode="auto">
          <a:xfrm>
            <a:off x="7897840" y="38726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81351A4B-1AD9-4A6B-A6C0-6EAD30A4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44" y="4597378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朱涵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手游经验丰富，对游戏设计充满想法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3A3B6D64-7020-40EF-B442-4CBD9C14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076" y="4656696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陈正祎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游戏爱好者，对开发游戏充满兴趣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47">
            <a:extLst>
              <a:ext uri="{FF2B5EF4-FFF2-40B4-BE49-F238E27FC236}">
                <a16:creationId xmlns:a16="http://schemas.microsoft.com/office/drawing/2014/main" id="{456A02F5-FFE5-42C7-BF8E-63737C5B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4597603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郑航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手游资深用户，氪金玩家，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心悦二会员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F54C6E-C48B-4D80-86A8-324CEF0DA98D}"/>
              </a:ext>
            </a:extLst>
          </p:cNvPr>
          <p:cNvCxnSpPr/>
          <p:nvPr/>
        </p:nvCxnSpPr>
        <p:spPr>
          <a:xfrm>
            <a:off x="2923387" y="4177998"/>
            <a:ext cx="0" cy="44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  <p:bldP spid="11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OBS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结构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AD7862-31F1-4589-8DBF-237541EB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16" y="1064439"/>
            <a:ext cx="6450681" cy="49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3493</Words>
  <Application>Microsoft Office PowerPoint</Application>
  <PresentationFormat>宽屏</PresentationFormat>
  <Paragraphs>653</Paragraphs>
  <Slides>61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9" baseType="lpstr">
      <vt:lpstr>-apple-system</vt:lpstr>
      <vt:lpstr>Source Han Sans CN</vt:lpstr>
      <vt:lpstr>等线</vt:lpstr>
      <vt:lpstr>等线</vt:lpstr>
      <vt:lpstr>仿宋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Corbel</vt:lpstr>
      <vt:lpstr>Roboto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795</cp:revision>
  <dcterms:created xsi:type="dcterms:W3CDTF">2018-06-17T04:53:58Z</dcterms:created>
  <dcterms:modified xsi:type="dcterms:W3CDTF">2020-10-30T05:02:34Z</dcterms:modified>
</cp:coreProperties>
</file>