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6" r:id="rId2"/>
    <p:sldId id="260" r:id="rId3"/>
    <p:sldId id="258" r:id="rId4"/>
    <p:sldId id="426" r:id="rId5"/>
    <p:sldId id="427" r:id="rId6"/>
    <p:sldId id="429" r:id="rId7"/>
    <p:sldId id="367" r:id="rId8"/>
    <p:sldId id="396" r:id="rId9"/>
    <p:sldId id="380" r:id="rId10"/>
    <p:sldId id="397" r:id="rId11"/>
    <p:sldId id="399" r:id="rId12"/>
    <p:sldId id="375" r:id="rId13"/>
    <p:sldId id="430" r:id="rId14"/>
    <p:sldId id="431" r:id="rId15"/>
    <p:sldId id="381" r:id="rId16"/>
    <p:sldId id="400" r:id="rId17"/>
    <p:sldId id="401" r:id="rId18"/>
    <p:sldId id="404" r:id="rId19"/>
    <p:sldId id="432" r:id="rId20"/>
    <p:sldId id="407" r:id="rId21"/>
    <p:sldId id="409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408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6"/>
    <p:restoredTop sz="96271"/>
  </p:normalViewPr>
  <p:slideViewPr>
    <p:cSldViewPr snapToGrid="0" snapToObjects="1">
      <p:cViewPr varScale="1">
        <p:scale>
          <a:sx n="86" d="100"/>
          <a:sy n="86" d="100"/>
        </p:scale>
        <p:origin x="107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2T17:10:06.271" idx="1">
    <p:pos x="6998" y="776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2020/10/13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2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/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/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sogou.com/v74756984.htm?fromTitle=%E9%A3%9E%E7%BF%94%E7%9A%84%E5%B0%8F%E9%B8%9F" TargetMode="External"/><Relationship Id="rId2" Type="http://schemas.openxmlformats.org/officeDocument/2006/relationships/hyperlink" Target="https://www.zhihu.com/question/288144172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513420" y="1218307"/>
            <a:ext cx="9742018" cy="3073360"/>
            <a:chOff x="496275" y="1227832"/>
            <a:chExt cx="9742018" cy="3073360"/>
          </a:xfrm>
        </p:grpSpPr>
        <p:sp>
          <p:nvSpPr>
            <p:cNvPr id="71" name="文本框 70"/>
            <p:cNvSpPr txBox="1"/>
            <p:nvPr/>
          </p:nvSpPr>
          <p:spPr>
            <a:xfrm>
              <a:off x="496275" y="1227832"/>
              <a:ext cx="2324395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000" dirty="0">
                <a:solidFill>
                  <a:srgbClr val="68B7C3"/>
                </a:solidFill>
                <a:cs typeface="+mn-ea"/>
                <a:sym typeface="+mn-lt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067139" y="2242836"/>
              <a:ext cx="3230880" cy="10147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项目介绍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792716" y="2254103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792716" y="3732619"/>
              <a:ext cx="5780568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1503446" y="3902412"/>
              <a:ext cx="309880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293807" y="3238526"/>
              <a:ext cx="5944486" cy="4603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—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基于微信小程序的飞翔小鸟游戏开发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869449" y="3902412"/>
              <a:ext cx="2693670" cy="3987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日期：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2020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年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日</a:t>
              </a:r>
            </a:p>
          </p:txBody>
        </p:sp>
      </p:grpSp>
      <p:sp>
        <p:nvSpPr>
          <p:cNvPr id="11" name="直角三角形 10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直角三角形 1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直角三角形 12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直角三角形 13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直角三角形 14"/>
          <p:cNvSpPr/>
          <p:nvPr/>
        </p:nvSpPr>
        <p:spPr>
          <a:xfrm rot="18895550">
            <a:off x="1049607" y="-524891"/>
            <a:ext cx="1049781" cy="1049781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直角三角形 15"/>
          <p:cNvSpPr/>
          <p:nvPr/>
        </p:nvSpPr>
        <p:spPr>
          <a:xfrm rot="2697871">
            <a:off x="7490672" y="1617183"/>
            <a:ext cx="605179" cy="605179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3068" y="5029961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Sḻïḍê"/>
          <p:cNvSpPr/>
          <p:nvPr/>
        </p:nvSpPr>
        <p:spPr>
          <a:xfrm>
            <a:off x="5589511" y="3359935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5" name="直接连接符 23"/>
          <p:cNvCxnSpPr>
            <a:stCxn id="3" idx="1"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/>
          <p:cNvCxnSpPr>
            <a:stCxn id="3" idx="5"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5"/>
          <p:cNvCxnSpPr>
            <a:stCxn id="3" idx="7"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7"/>
          <p:cNvCxnSpPr>
            <a:stCxn id="3" idx="3"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9"/>
          <p:cNvCxnSpPr>
            <a:stCxn id="3" idx="0"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0"/>
          <p:cNvCxnSpPr>
            <a:stCxn id="3" idx="4"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4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5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6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7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8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9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1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2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3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4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8690203" y="4844491"/>
            <a:ext cx="2406884" cy="91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商店界面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1908699" y="4835986"/>
            <a:ext cx="2285859" cy="91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角色界面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模块介绍</a:t>
            </a:r>
          </a:p>
        </p:txBody>
      </p:sp>
      <p:sp>
        <p:nvSpPr>
          <p:cNvPr id="49" name="矩形 47"/>
          <p:cNvSpPr>
            <a:spLocks noChangeArrowheads="1"/>
          </p:cNvSpPr>
          <p:nvPr/>
        </p:nvSpPr>
        <p:spPr bwMode="auto">
          <a:xfrm>
            <a:off x="2366615" y="1712376"/>
            <a:ext cx="2131469" cy="92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主界面</a:t>
            </a: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8082553" y="1854413"/>
            <a:ext cx="2855191" cy="91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游戏界面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03630" y="837345"/>
            <a:ext cx="7044430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cs typeface="+mn-ea"/>
                <a:sym typeface="+mn-lt"/>
              </a:rPr>
              <a:t>该项目由许多零散的页面，主要界面有四个，分别是</a:t>
            </a:r>
            <a:endParaRPr lang="en-US" altLang="zh-CN" sz="18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主界面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、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游戏界面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商店界面，角色选择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30" grpId="0"/>
      <p:bldP spid="32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350" y="6731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主界面</a:t>
            </a:r>
          </a:p>
        </p:txBody>
      </p:sp>
      <p:sp>
        <p:nvSpPr>
          <p:cNvPr id="64" name="Oval 9"/>
          <p:cNvSpPr/>
          <p:nvPr/>
        </p:nvSpPr>
        <p:spPr>
          <a:xfrm>
            <a:off x="1202830" y="2508437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Oval 23"/>
          <p:cNvSpPr/>
          <p:nvPr/>
        </p:nvSpPr>
        <p:spPr>
          <a:xfrm>
            <a:off x="1202830" y="3982552"/>
            <a:ext cx="382235" cy="315186"/>
          </a:xfrm>
          <a:custGeom>
            <a:avLst/>
            <a:gdLst>
              <a:gd name="connsiteX0" fmla="*/ 307902 w 606227"/>
              <a:gd name="connsiteY0" fmla="*/ 194055 h 499886"/>
              <a:gd name="connsiteX1" fmla="*/ 419305 w 606227"/>
              <a:gd name="connsiteY1" fmla="*/ 242224 h 499886"/>
              <a:gd name="connsiteX2" fmla="*/ 460955 w 606227"/>
              <a:gd name="connsiteY2" fmla="*/ 343954 h 499886"/>
              <a:gd name="connsiteX3" fmla="*/ 517800 w 606227"/>
              <a:gd name="connsiteY3" fmla="*/ 323297 h 499886"/>
              <a:gd name="connsiteX4" fmla="*/ 606227 w 606227"/>
              <a:gd name="connsiteY4" fmla="*/ 411592 h 499886"/>
              <a:gd name="connsiteX5" fmla="*/ 517800 w 606227"/>
              <a:gd name="connsiteY5" fmla="*/ 499886 h 499886"/>
              <a:gd name="connsiteX6" fmla="*/ 314493 w 606227"/>
              <a:gd name="connsiteY6" fmla="*/ 499886 h 499886"/>
              <a:gd name="connsiteX7" fmla="*/ 307902 w 606227"/>
              <a:gd name="connsiteY7" fmla="*/ 499886 h 499886"/>
              <a:gd name="connsiteX8" fmla="*/ 162629 w 606227"/>
              <a:gd name="connsiteY8" fmla="*/ 499886 h 499886"/>
              <a:gd name="connsiteX9" fmla="*/ 108530 w 606227"/>
              <a:gd name="connsiteY9" fmla="*/ 445867 h 499886"/>
              <a:gd name="connsiteX10" fmla="*/ 161439 w 606227"/>
              <a:gd name="connsiteY10" fmla="*/ 391849 h 499886"/>
              <a:gd name="connsiteX11" fmla="*/ 154757 w 606227"/>
              <a:gd name="connsiteY11" fmla="*/ 346970 h 499886"/>
              <a:gd name="connsiteX12" fmla="*/ 175994 w 606227"/>
              <a:gd name="connsiteY12" fmla="*/ 269279 h 499886"/>
              <a:gd name="connsiteX13" fmla="*/ 307902 w 606227"/>
              <a:gd name="connsiteY13" fmla="*/ 194055 h 499886"/>
              <a:gd name="connsiteX14" fmla="*/ 175457 w 606227"/>
              <a:gd name="connsiteY14" fmla="*/ 0 h 499886"/>
              <a:gd name="connsiteX15" fmla="*/ 310277 w 606227"/>
              <a:gd name="connsiteY15" fmla="*/ 131897 h 499886"/>
              <a:gd name="connsiteX16" fmla="*/ 360342 w 606227"/>
              <a:gd name="connsiteY16" fmla="*/ 113707 h 499886"/>
              <a:gd name="connsiteX17" fmla="*/ 438140 w 606227"/>
              <a:gd name="connsiteY17" fmla="*/ 191493 h 499886"/>
              <a:gd name="connsiteX18" fmla="*/ 428530 w 606227"/>
              <a:gd name="connsiteY18" fmla="*/ 228969 h 499886"/>
              <a:gd name="connsiteX19" fmla="*/ 426241 w 606227"/>
              <a:gd name="connsiteY19" fmla="*/ 226592 h 499886"/>
              <a:gd name="connsiteX20" fmla="*/ 307805 w 606227"/>
              <a:gd name="connsiteY20" fmla="*/ 178239 h 499886"/>
              <a:gd name="connsiteX21" fmla="*/ 157884 w 606227"/>
              <a:gd name="connsiteY21" fmla="*/ 269278 h 499886"/>
              <a:gd name="connsiteX22" fmla="*/ 47686 w 606227"/>
              <a:gd name="connsiteY22" fmla="*/ 269278 h 499886"/>
              <a:gd name="connsiteX23" fmla="*/ 0 w 606227"/>
              <a:gd name="connsiteY23" fmla="*/ 221656 h 499886"/>
              <a:gd name="connsiteX24" fmla="*/ 46587 w 606227"/>
              <a:gd name="connsiteY24" fmla="*/ 174126 h 499886"/>
              <a:gd name="connsiteX25" fmla="*/ 40638 w 606227"/>
              <a:gd name="connsiteY25" fmla="*/ 134639 h 499886"/>
              <a:gd name="connsiteX26" fmla="*/ 175457 w 606227"/>
              <a:gd name="connsiteY26" fmla="*/ 0 h 4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6227" h="499886">
                <a:moveTo>
                  <a:pt x="307902" y="194055"/>
                </a:moveTo>
                <a:cubicBezTo>
                  <a:pt x="351840" y="194055"/>
                  <a:pt x="391385" y="212610"/>
                  <a:pt x="419305" y="242224"/>
                </a:cubicBezTo>
                <a:cubicBezTo>
                  <a:pt x="444478" y="268913"/>
                  <a:pt x="460131" y="304560"/>
                  <a:pt x="460955" y="343954"/>
                </a:cubicBezTo>
                <a:cubicBezTo>
                  <a:pt x="476333" y="331067"/>
                  <a:pt x="496106" y="323297"/>
                  <a:pt x="517800" y="323297"/>
                </a:cubicBezTo>
                <a:cubicBezTo>
                  <a:pt x="566591" y="323297"/>
                  <a:pt x="606227" y="362783"/>
                  <a:pt x="606227" y="411592"/>
                </a:cubicBezTo>
                <a:cubicBezTo>
                  <a:pt x="606227" y="460400"/>
                  <a:pt x="566591" y="499886"/>
                  <a:pt x="517800" y="499886"/>
                </a:cubicBezTo>
                <a:lnTo>
                  <a:pt x="314493" y="499886"/>
                </a:lnTo>
                <a:lnTo>
                  <a:pt x="307902" y="499886"/>
                </a:lnTo>
                <a:lnTo>
                  <a:pt x="162629" y="499886"/>
                </a:lnTo>
                <a:cubicBezTo>
                  <a:pt x="132788" y="499886"/>
                  <a:pt x="108530" y="475664"/>
                  <a:pt x="108530" y="445867"/>
                </a:cubicBezTo>
                <a:cubicBezTo>
                  <a:pt x="108530" y="416436"/>
                  <a:pt x="132147" y="392489"/>
                  <a:pt x="161439" y="391849"/>
                </a:cubicBezTo>
                <a:cubicBezTo>
                  <a:pt x="157046" y="377682"/>
                  <a:pt x="154757" y="362600"/>
                  <a:pt x="154757" y="346970"/>
                </a:cubicBezTo>
                <a:cubicBezTo>
                  <a:pt x="154757" y="318636"/>
                  <a:pt x="162538" y="292038"/>
                  <a:pt x="175994" y="269279"/>
                </a:cubicBezTo>
                <a:cubicBezTo>
                  <a:pt x="202632" y="224309"/>
                  <a:pt x="251697" y="194055"/>
                  <a:pt x="307902" y="194055"/>
                </a:cubicBezTo>
                <a:close/>
                <a:moveTo>
                  <a:pt x="175457" y="0"/>
                </a:moveTo>
                <a:cubicBezTo>
                  <a:pt x="249045" y="0"/>
                  <a:pt x="308812" y="58773"/>
                  <a:pt x="310277" y="131897"/>
                </a:cubicBezTo>
                <a:cubicBezTo>
                  <a:pt x="323823" y="120563"/>
                  <a:pt x="341213" y="113707"/>
                  <a:pt x="360342" y="113707"/>
                </a:cubicBezTo>
                <a:cubicBezTo>
                  <a:pt x="403268" y="113707"/>
                  <a:pt x="438140" y="148532"/>
                  <a:pt x="438140" y="191493"/>
                </a:cubicBezTo>
                <a:cubicBezTo>
                  <a:pt x="438140" y="205112"/>
                  <a:pt x="434662" y="217817"/>
                  <a:pt x="428530" y="228969"/>
                </a:cubicBezTo>
                <a:cubicBezTo>
                  <a:pt x="427797" y="228146"/>
                  <a:pt x="426974" y="227323"/>
                  <a:pt x="426241" y="226592"/>
                </a:cubicBezTo>
                <a:cubicBezTo>
                  <a:pt x="394390" y="195423"/>
                  <a:pt x="352379" y="178239"/>
                  <a:pt x="307805" y="178239"/>
                </a:cubicBezTo>
                <a:cubicBezTo>
                  <a:pt x="242730" y="178239"/>
                  <a:pt x="186166" y="215258"/>
                  <a:pt x="157884" y="269278"/>
                </a:cubicBezTo>
                <a:lnTo>
                  <a:pt x="47686" y="269278"/>
                </a:lnTo>
                <a:cubicBezTo>
                  <a:pt x="21326" y="269278"/>
                  <a:pt x="0" y="247981"/>
                  <a:pt x="0" y="221656"/>
                </a:cubicBezTo>
                <a:cubicBezTo>
                  <a:pt x="0" y="195789"/>
                  <a:pt x="20777" y="174674"/>
                  <a:pt x="46587" y="174126"/>
                </a:cubicBezTo>
                <a:cubicBezTo>
                  <a:pt x="42743" y="161603"/>
                  <a:pt x="40638" y="148350"/>
                  <a:pt x="40638" y="134639"/>
                </a:cubicBezTo>
                <a:cubicBezTo>
                  <a:pt x="40638" y="60236"/>
                  <a:pt x="101046" y="0"/>
                  <a:pt x="1754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TextBox 33"/>
          <p:cNvSpPr txBox="1"/>
          <p:nvPr/>
        </p:nvSpPr>
        <p:spPr>
          <a:xfrm>
            <a:off x="768350" y="2344044"/>
            <a:ext cx="2696210" cy="26150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钻石代表特殊渠道获得的货币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可以购买一些金币不能买的物品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金币代通过游戏获得的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可以购买一部分皮肤地图）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爱心代表了体力，每玩一局，都会消耗爱心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体力在一段时间过后会恢复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" name="文本框 9"/>
          <p:cNvSpPr txBox="1"/>
          <p:nvPr/>
        </p:nvSpPr>
        <p:spPr>
          <a:xfrm>
            <a:off x="768350" y="2001087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显示相关数据</a:t>
            </a:r>
          </a:p>
        </p:txBody>
      </p:sp>
      <p:sp>
        <p:nvSpPr>
          <p:cNvPr id="72" name="文本框 9"/>
          <p:cNvSpPr txBox="1"/>
          <p:nvPr/>
        </p:nvSpPr>
        <p:spPr>
          <a:xfrm>
            <a:off x="758939" y="4897777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排行榜</a:t>
            </a:r>
          </a:p>
        </p:txBody>
      </p:sp>
      <p:sp>
        <p:nvSpPr>
          <p:cNvPr id="73" name="TextBox 33"/>
          <p:cNvSpPr txBox="1"/>
          <p:nvPr/>
        </p:nvSpPr>
        <p:spPr>
          <a:xfrm>
            <a:off x="3526132" y="5832034"/>
            <a:ext cx="4076056" cy="288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点击开始游玩游戏内容</a:t>
            </a:r>
          </a:p>
        </p:txBody>
      </p:sp>
      <p:sp>
        <p:nvSpPr>
          <p:cNvPr id="74" name="文本框 9"/>
          <p:cNvSpPr txBox="1"/>
          <p:nvPr/>
        </p:nvSpPr>
        <p:spPr>
          <a:xfrm>
            <a:off x="3582683" y="5400282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开始游戏</a:t>
            </a:r>
          </a:p>
        </p:txBody>
      </p:sp>
      <p:sp>
        <p:nvSpPr>
          <p:cNvPr id="75" name="TextBox 33"/>
          <p:cNvSpPr txBox="1"/>
          <p:nvPr/>
        </p:nvSpPr>
        <p:spPr>
          <a:xfrm>
            <a:off x="724517" y="5222240"/>
            <a:ext cx="2696210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排行榜按钮，点击可以查看全游戏/个人的排行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927735" y="1254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908685" y="127381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054735" y="1381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181735" y="1508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549910" y="860425"/>
            <a:ext cx="5813425" cy="1000125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735" y="163576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5685" y="1400810"/>
            <a:ext cx="538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325" y="938530"/>
            <a:ext cx="538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主界面是游戏登陆进去的第一个界面，界面的样式大体相似右图 。在该界面中可以实现以下功能</a:t>
            </a:r>
          </a:p>
        </p:txBody>
      </p:sp>
      <p:sp>
        <p:nvSpPr>
          <p:cNvPr id="24" name="文本框 9"/>
          <p:cNvSpPr txBox="1"/>
          <p:nvPr/>
        </p:nvSpPr>
        <p:spPr>
          <a:xfrm>
            <a:off x="3619501" y="2008111"/>
            <a:ext cx="1631676" cy="3053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商店界面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5" name="文本框 9"/>
          <p:cNvSpPr txBox="1"/>
          <p:nvPr/>
        </p:nvSpPr>
        <p:spPr>
          <a:xfrm>
            <a:off x="3619500" y="3971344"/>
            <a:ext cx="1626528" cy="288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邮箱</a:t>
            </a:r>
          </a:p>
        </p:txBody>
      </p:sp>
      <p:sp>
        <p:nvSpPr>
          <p:cNvPr id="27" name="TextBox 33"/>
          <p:cNvSpPr txBox="1"/>
          <p:nvPr/>
        </p:nvSpPr>
        <p:spPr>
          <a:xfrm>
            <a:off x="3624647" y="2319878"/>
            <a:ext cx="3397590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在商城内可以购买角色，小鸟的皮肤，水管的皮肤以及地图</a:t>
            </a:r>
          </a:p>
        </p:txBody>
      </p:sp>
      <p:sp>
        <p:nvSpPr>
          <p:cNvPr id="28" name="TextBox 33"/>
          <p:cNvSpPr txBox="1"/>
          <p:nvPr/>
        </p:nvSpPr>
        <p:spPr>
          <a:xfrm>
            <a:off x="3600450" y="4343743"/>
            <a:ext cx="2137797" cy="9530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可以收到节日奖励，排行榜奖励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好友赠送的爱心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61939" y="507684"/>
            <a:ext cx="3251200" cy="57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1192817" y="1981601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天天爱消除主界面</a:t>
            </a: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0C306FA1-1C0E-4B61-866D-C316AAD66A1E}"/>
              </a:ext>
            </a:extLst>
          </p:cNvPr>
          <p:cNvSpPr txBox="1"/>
          <p:nvPr/>
        </p:nvSpPr>
        <p:spPr>
          <a:xfrm>
            <a:off x="3620330" y="3015841"/>
            <a:ext cx="1626528" cy="288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角色界面</a:t>
            </a: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D19418F2-8EAE-4AE9-B1AC-E69E55375207}"/>
              </a:ext>
            </a:extLst>
          </p:cNvPr>
          <p:cNvSpPr txBox="1"/>
          <p:nvPr/>
        </p:nvSpPr>
        <p:spPr>
          <a:xfrm>
            <a:off x="3632217" y="3379405"/>
            <a:ext cx="2812415" cy="620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在角色界面中可以切换角色，或者皮肤。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66" grpId="0" bldLvl="0" animBg="1"/>
      <p:bldP spid="69" grpId="0"/>
      <p:bldP spid="70" grpId="0"/>
      <p:bldP spid="72" grpId="0"/>
      <p:bldP spid="73" grpId="0"/>
      <p:bldP spid="74" grpId="0"/>
      <p:bldP spid="75" grpId="0"/>
      <p:bldP spid="24" grpId="0"/>
      <p:bldP spid="25" grpId="0"/>
      <p:bldP spid="27" grpId="0"/>
      <p:bldP spid="28" grpId="0"/>
      <p:bldP spid="26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350" y="673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游戏界面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2528597" y="4907903"/>
            <a:ext cx="7473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游戏界面：玩家在游戏界面进行游戏，同时在顶部会显示玩家的分数，当玩家完成游戏时，将会进入结算界面，游戏将根据玩家分数给予玩家相应的金币奖励。</a:t>
            </a:r>
          </a:p>
        </p:txBody>
      </p:sp>
      <p:pic>
        <p:nvPicPr>
          <p:cNvPr id="84" name="图片 5"/>
          <p:cNvPicPr>
            <a:picLocks noChangeAspect="1"/>
          </p:cNvPicPr>
          <p:nvPr/>
        </p:nvPicPr>
        <p:blipFill>
          <a:blip r:embed="rId3"/>
          <a:srcRect l="24416" t="28510" r="51312" b="10103"/>
          <a:stretch>
            <a:fillRect/>
          </a:stretch>
        </p:blipFill>
        <p:spPr>
          <a:xfrm>
            <a:off x="3883142" y="328295"/>
            <a:ext cx="4250928" cy="437384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5377" y="4480598"/>
            <a:ext cx="4628404" cy="1092828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1847" y="3311656"/>
            <a:ext cx="4631640" cy="819411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611" y="2387523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8350" y="673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商店</a:t>
            </a:r>
          </a:p>
        </p:txBody>
      </p:sp>
      <p:sp>
        <p:nvSpPr>
          <p:cNvPr id="88" name="矩形 87"/>
          <p:cNvSpPr/>
          <p:nvPr/>
        </p:nvSpPr>
        <p:spPr>
          <a:xfrm>
            <a:off x="621846" y="1284574"/>
            <a:ext cx="4631641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39382" y="1383308"/>
            <a:ext cx="451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特惠：特别便宜的价格购买礼包或者皮肤（特惠商品只能通过充值的钻石购买）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1846" y="3457693"/>
            <a:ext cx="471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皮肤：可以购买到小鸟的皮肤或者水管的皮肤或者是地图的皮肤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8611" y="4600075"/>
            <a:ext cx="463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角色：商店中可以买到各种各样不同的角色，这些角色有着不同的属性和技能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846" y="2461831"/>
            <a:ext cx="462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每日精选：在一天限定的时间内优惠的产品（有金币可以购买的也有钻石可以购买的）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314" y="1677680"/>
            <a:ext cx="6255504" cy="326795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60382" y="53387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荒野乱斗商店界面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1847" y="3957987"/>
            <a:ext cx="4631640" cy="819411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611" y="3033854"/>
            <a:ext cx="4628404" cy="720639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8350" y="673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角色界面</a:t>
            </a:r>
          </a:p>
        </p:txBody>
      </p:sp>
      <p:sp>
        <p:nvSpPr>
          <p:cNvPr id="88" name="矩形 87"/>
          <p:cNvSpPr/>
          <p:nvPr/>
        </p:nvSpPr>
        <p:spPr>
          <a:xfrm>
            <a:off x="621846" y="1930905"/>
            <a:ext cx="4631641" cy="81941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39382" y="2029639"/>
            <a:ext cx="451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查看角色属性</a:t>
            </a:r>
            <a:r>
              <a:rPr lang="en-US" altLang="zh-CN" dirty="0"/>
              <a:t>:</a:t>
            </a:r>
            <a:r>
              <a:rPr lang="zh-CN" altLang="en-US" dirty="0"/>
              <a:t>在该界面能够查看不同角色的各项属性和技能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1846" y="4104024"/>
            <a:ext cx="471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切换角色：游戏中有着许多角色，在该界面可以更改出战的角色。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846" y="3108162"/>
            <a:ext cx="462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切换皮肤：每一个角色都有着不同的皮肤，在该界面可以切换角色的皮肤</a:t>
            </a:r>
            <a:r>
              <a:rPr lang="en-US" altLang="zh-CN" dirty="0"/>
              <a:t>				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760382" y="53387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荒野乱斗角色界面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34" y="1741009"/>
            <a:ext cx="6631619" cy="3141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1095" y="1632246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开发工具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Sḻïḍê"/>
          <p:cNvSpPr/>
          <p:nvPr/>
        </p:nvSpPr>
        <p:spPr>
          <a:xfrm>
            <a:off x="5589511" y="3359935"/>
            <a:ext cx="1018789" cy="1018789"/>
          </a:xfrm>
          <a:prstGeom prst="ellipse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iSľiḑé"/>
          <p:cNvSpPr/>
          <p:nvPr/>
        </p:nvSpPr>
        <p:spPr>
          <a:xfrm>
            <a:off x="5831252" y="3591444"/>
            <a:ext cx="535308" cy="555772"/>
          </a:xfrm>
          <a:custGeom>
            <a:avLst/>
            <a:gdLst>
              <a:gd name="connsiteX0" fmla="*/ 332623 w 583294"/>
              <a:gd name="connsiteY0" fmla="*/ 296967 h 605593"/>
              <a:gd name="connsiteX1" fmla="*/ 316983 w 583294"/>
              <a:gd name="connsiteY1" fmla="*/ 302537 h 605593"/>
              <a:gd name="connsiteX2" fmla="*/ 311624 w 583294"/>
              <a:gd name="connsiteY2" fmla="*/ 308872 h 605593"/>
              <a:gd name="connsiteX3" fmla="*/ 311624 w 583294"/>
              <a:gd name="connsiteY3" fmla="*/ 325036 h 605593"/>
              <a:gd name="connsiteX4" fmla="*/ 309108 w 583294"/>
              <a:gd name="connsiteY4" fmla="*/ 326784 h 605593"/>
              <a:gd name="connsiteX5" fmla="*/ 307467 w 583294"/>
              <a:gd name="connsiteY5" fmla="*/ 331698 h 605593"/>
              <a:gd name="connsiteX6" fmla="*/ 311077 w 583294"/>
              <a:gd name="connsiteY6" fmla="*/ 366102 h 605593"/>
              <a:gd name="connsiteX7" fmla="*/ 315780 w 583294"/>
              <a:gd name="connsiteY7" fmla="*/ 371673 h 605593"/>
              <a:gd name="connsiteX8" fmla="*/ 317530 w 583294"/>
              <a:gd name="connsiteY8" fmla="*/ 371891 h 605593"/>
              <a:gd name="connsiteX9" fmla="*/ 322670 w 583294"/>
              <a:gd name="connsiteY9" fmla="*/ 369379 h 605593"/>
              <a:gd name="connsiteX10" fmla="*/ 340826 w 583294"/>
              <a:gd name="connsiteY10" fmla="*/ 345242 h 605593"/>
              <a:gd name="connsiteX11" fmla="*/ 342139 w 583294"/>
              <a:gd name="connsiteY11" fmla="*/ 341310 h 605593"/>
              <a:gd name="connsiteX12" fmla="*/ 342139 w 583294"/>
              <a:gd name="connsiteY12" fmla="*/ 302646 h 605593"/>
              <a:gd name="connsiteX13" fmla="*/ 339076 w 583294"/>
              <a:gd name="connsiteY13" fmla="*/ 297076 h 605593"/>
              <a:gd name="connsiteX14" fmla="*/ 332623 w 583294"/>
              <a:gd name="connsiteY14" fmla="*/ 296967 h 605593"/>
              <a:gd name="connsiteX15" fmla="*/ 250702 w 583294"/>
              <a:gd name="connsiteY15" fmla="*/ 296967 h 605593"/>
              <a:gd name="connsiteX16" fmla="*/ 244249 w 583294"/>
              <a:gd name="connsiteY16" fmla="*/ 297076 h 605593"/>
              <a:gd name="connsiteX17" fmla="*/ 241187 w 583294"/>
              <a:gd name="connsiteY17" fmla="*/ 302646 h 605593"/>
              <a:gd name="connsiteX18" fmla="*/ 241077 w 583294"/>
              <a:gd name="connsiteY18" fmla="*/ 341310 h 605593"/>
              <a:gd name="connsiteX19" fmla="*/ 242390 w 583294"/>
              <a:gd name="connsiteY19" fmla="*/ 345242 h 605593"/>
              <a:gd name="connsiteX20" fmla="*/ 260655 w 583294"/>
              <a:gd name="connsiteY20" fmla="*/ 369379 h 605593"/>
              <a:gd name="connsiteX21" fmla="*/ 265796 w 583294"/>
              <a:gd name="connsiteY21" fmla="*/ 371891 h 605593"/>
              <a:gd name="connsiteX22" fmla="*/ 267546 w 583294"/>
              <a:gd name="connsiteY22" fmla="*/ 371673 h 605593"/>
              <a:gd name="connsiteX23" fmla="*/ 272249 w 583294"/>
              <a:gd name="connsiteY23" fmla="*/ 366102 h 605593"/>
              <a:gd name="connsiteX24" fmla="*/ 275858 w 583294"/>
              <a:gd name="connsiteY24" fmla="*/ 331698 h 605593"/>
              <a:gd name="connsiteX25" fmla="*/ 274218 w 583294"/>
              <a:gd name="connsiteY25" fmla="*/ 326674 h 605593"/>
              <a:gd name="connsiteX26" fmla="*/ 271702 w 583294"/>
              <a:gd name="connsiteY26" fmla="*/ 325036 h 605593"/>
              <a:gd name="connsiteX27" fmla="*/ 271702 w 583294"/>
              <a:gd name="connsiteY27" fmla="*/ 308872 h 605593"/>
              <a:gd name="connsiteX28" fmla="*/ 266343 w 583294"/>
              <a:gd name="connsiteY28" fmla="*/ 302537 h 605593"/>
              <a:gd name="connsiteX29" fmla="*/ 250702 w 583294"/>
              <a:gd name="connsiteY29" fmla="*/ 296967 h 605593"/>
              <a:gd name="connsiteX30" fmla="*/ 30625 w 583294"/>
              <a:gd name="connsiteY30" fmla="*/ 270619 h 605593"/>
              <a:gd name="connsiteX31" fmla="*/ 94718 w 583294"/>
              <a:gd name="connsiteY31" fmla="*/ 270619 h 605593"/>
              <a:gd name="connsiteX32" fmla="*/ 125343 w 583294"/>
              <a:gd name="connsiteY32" fmla="*/ 301200 h 605593"/>
              <a:gd name="connsiteX33" fmla="*/ 293999 w 583294"/>
              <a:gd name="connsiteY33" fmla="*/ 469616 h 605593"/>
              <a:gd name="connsiteX34" fmla="*/ 462654 w 583294"/>
              <a:gd name="connsiteY34" fmla="*/ 301200 h 605593"/>
              <a:gd name="connsiteX35" fmla="*/ 493279 w 583294"/>
              <a:gd name="connsiteY35" fmla="*/ 270619 h 605593"/>
              <a:gd name="connsiteX36" fmla="*/ 552669 w 583294"/>
              <a:gd name="connsiteY36" fmla="*/ 270619 h 605593"/>
              <a:gd name="connsiteX37" fmla="*/ 583294 w 583294"/>
              <a:gd name="connsiteY37" fmla="*/ 301200 h 605593"/>
              <a:gd name="connsiteX38" fmla="*/ 552669 w 583294"/>
              <a:gd name="connsiteY38" fmla="*/ 331782 h 605593"/>
              <a:gd name="connsiteX39" fmla="*/ 521935 w 583294"/>
              <a:gd name="connsiteY39" fmla="*/ 331782 h 605593"/>
              <a:gd name="connsiteX40" fmla="*/ 478513 w 583294"/>
              <a:gd name="connsiteY40" fmla="*/ 438052 h 605593"/>
              <a:gd name="connsiteX41" fmla="*/ 504982 w 583294"/>
              <a:gd name="connsiteY41" fmla="*/ 464592 h 605593"/>
              <a:gd name="connsiteX42" fmla="*/ 504982 w 583294"/>
              <a:gd name="connsiteY42" fmla="*/ 507842 h 605593"/>
              <a:gd name="connsiteX43" fmla="*/ 483326 w 583294"/>
              <a:gd name="connsiteY43" fmla="*/ 516798 h 605593"/>
              <a:gd name="connsiteX44" fmla="*/ 461670 w 583294"/>
              <a:gd name="connsiteY44" fmla="*/ 507842 h 605593"/>
              <a:gd name="connsiteX45" fmla="*/ 435638 w 583294"/>
              <a:gd name="connsiteY45" fmla="*/ 481957 h 605593"/>
              <a:gd name="connsiteX46" fmla="*/ 322327 w 583294"/>
              <a:gd name="connsiteY46" fmla="*/ 529140 h 605593"/>
              <a:gd name="connsiteX47" fmla="*/ 322327 w 583294"/>
              <a:gd name="connsiteY47" fmla="*/ 575012 h 605593"/>
              <a:gd name="connsiteX48" fmla="*/ 291592 w 583294"/>
              <a:gd name="connsiteY48" fmla="*/ 605593 h 605593"/>
              <a:gd name="connsiteX49" fmla="*/ 260967 w 583294"/>
              <a:gd name="connsiteY49" fmla="*/ 575012 h 605593"/>
              <a:gd name="connsiteX50" fmla="*/ 260967 w 583294"/>
              <a:gd name="connsiteY50" fmla="*/ 528485 h 605593"/>
              <a:gd name="connsiteX51" fmla="*/ 149624 w 583294"/>
              <a:gd name="connsiteY51" fmla="*/ 479882 h 605593"/>
              <a:gd name="connsiteX52" fmla="*/ 121624 w 583294"/>
              <a:gd name="connsiteY52" fmla="*/ 507842 h 605593"/>
              <a:gd name="connsiteX53" fmla="*/ 99968 w 583294"/>
              <a:gd name="connsiteY53" fmla="*/ 516798 h 605593"/>
              <a:gd name="connsiteX54" fmla="*/ 78312 w 583294"/>
              <a:gd name="connsiteY54" fmla="*/ 507842 h 605593"/>
              <a:gd name="connsiteX55" fmla="*/ 78312 w 583294"/>
              <a:gd name="connsiteY55" fmla="*/ 464592 h 605593"/>
              <a:gd name="connsiteX56" fmla="*/ 107515 w 583294"/>
              <a:gd name="connsiteY56" fmla="*/ 435430 h 605593"/>
              <a:gd name="connsiteX57" fmla="*/ 66062 w 583294"/>
              <a:gd name="connsiteY57" fmla="*/ 331782 h 605593"/>
              <a:gd name="connsiteX58" fmla="*/ 30625 w 583294"/>
              <a:gd name="connsiteY58" fmla="*/ 331782 h 605593"/>
              <a:gd name="connsiteX59" fmla="*/ 0 w 583294"/>
              <a:gd name="connsiteY59" fmla="*/ 301200 h 605593"/>
              <a:gd name="connsiteX60" fmla="*/ 30625 w 583294"/>
              <a:gd name="connsiteY60" fmla="*/ 270619 h 605593"/>
              <a:gd name="connsiteX61" fmla="*/ 260655 w 583294"/>
              <a:gd name="connsiteY61" fmla="*/ 122871 h 605593"/>
              <a:gd name="connsiteX62" fmla="*/ 215703 w 583294"/>
              <a:gd name="connsiteY62" fmla="*/ 134776 h 605593"/>
              <a:gd name="connsiteX63" fmla="*/ 212093 w 583294"/>
              <a:gd name="connsiteY63" fmla="*/ 140565 h 605593"/>
              <a:gd name="connsiteX64" fmla="*/ 212093 w 583294"/>
              <a:gd name="connsiteY64" fmla="*/ 152142 h 605593"/>
              <a:gd name="connsiteX65" fmla="*/ 209468 w 583294"/>
              <a:gd name="connsiteY65" fmla="*/ 152142 h 605593"/>
              <a:gd name="connsiteX66" fmla="*/ 203015 w 583294"/>
              <a:gd name="connsiteY66" fmla="*/ 158586 h 605593"/>
              <a:gd name="connsiteX67" fmla="*/ 203015 w 583294"/>
              <a:gd name="connsiteY67" fmla="*/ 169289 h 605593"/>
              <a:gd name="connsiteX68" fmla="*/ 205969 w 583294"/>
              <a:gd name="connsiteY68" fmla="*/ 174641 h 605593"/>
              <a:gd name="connsiteX69" fmla="*/ 212203 w 583294"/>
              <a:gd name="connsiteY69" fmla="*/ 178791 h 605593"/>
              <a:gd name="connsiteX70" fmla="*/ 212640 w 583294"/>
              <a:gd name="connsiteY70" fmla="*/ 181413 h 605593"/>
              <a:gd name="connsiteX71" fmla="*/ 235828 w 583294"/>
              <a:gd name="connsiteY71" fmla="*/ 235039 h 605593"/>
              <a:gd name="connsiteX72" fmla="*/ 274218 w 583294"/>
              <a:gd name="connsiteY72" fmla="*/ 268242 h 605593"/>
              <a:gd name="connsiteX73" fmla="*/ 309108 w 583294"/>
              <a:gd name="connsiteY73" fmla="*/ 268242 h 605593"/>
              <a:gd name="connsiteX74" fmla="*/ 347498 w 583294"/>
              <a:gd name="connsiteY74" fmla="*/ 235039 h 605593"/>
              <a:gd name="connsiteX75" fmla="*/ 370685 w 583294"/>
              <a:gd name="connsiteY75" fmla="*/ 181413 h 605593"/>
              <a:gd name="connsiteX76" fmla="*/ 371123 w 583294"/>
              <a:gd name="connsiteY76" fmla="*/ 178791 h 605593"/>
              <a:gd name="connsiteX77" fmla="*/ 377357 w 583294"/>
              <a:gd name="connsiteY77" fmla="*/ 174641 h 605593"/>
              <a:gd name="connsiteX78" fmla="*/ 380310 w 583294"/>
              <a:gd name="connsiteY78" fmla="*/ 169289 h 605593"/>
              <a:gd name="connsiteX79" fmla="*/ 380310 w 583294"/>
              <a:gd name="connsiteY79" fmla="*/ 158586 h 605593"/>
              <a:gd name="connsiteX80" fmla="*/ 373857 w 583294"/>
              <a:gd name="connsiteY80" fmla="*/ 152142 h 605593"/>
              <a:gd name="connsiteX81" fmla="*/ 370248 w 583294"/>
              <a:gd name="connsiteY81" fmla="*/ 152142 h 605593"/>
              <a:gd name="connsiteX82" fmla="*/ 368279 w 583294"/>
              <a:gd name="connsiteY82" fmla="*/ 149958 h 605593"/>
              <a:gd name="connsiteX83" fmla="*/ 362045 w 583294"/>
              <a:gd name="connsiteY83" fmla="*/ 149521 h 605593"/>
              <a:gd name="connsiteX84" fmla="*/ 336451 w 583294"/>
              <a:gd name="connsiteY84" fmla="*/ 155309 h 605593"/>
              <a:gd name="connsiteX85" fmla="*/ 296749 w 583294"/>
              <a:gd name="connsiteY85" fmla="*/ 137288 h 605593"/>
              <a:gd name="connsiteX86" fmla="*/ 260655 w 583294"/>
              <a:gd name="connsiteY86" fmla="*/ 122871 h 605593"/>
              <a:gd name="connsiteX87" fmla="*/ 275311 w 583294"/>
              <a:gd name="connsiteY87" fmla="*/ 0 h 605593"/>
              <a:gd name="connsiteX88" fmla="*/ 308014 w 583294"/>
              <a:gd name="connsiteY88" fmla="*/ 0 h 605593"/>
              <a:gd name="connsiteX89" fmla="*/ 409185 w 583294"/>
              <a:gd name="connsiteY89" fmla="*/ 101027 h 605593"/>
              <a:gd name="connsiteX90" fmla="*/ 409185 w 583294"/>
              <a:gd name="connsiteY90" fmla="*/ 132701 h 605593"/>
              <a:gd name="connsiteX91" fmla="*/ 414982 w 583294"/>
              <a:gd name="connsiteY91" fmla="*/ 150722 h 605593"/>
              <a:gd name="connsiteX92" fmla="*/ 414982 w 583294"/>
              <a:gd name="connsiteY92" fmla="*/ 173331 h 605593"/>
              <a:gd name="connsiteX93" fmla="*/ 403826 w 583294"/>
              <a:gd name="connsiteY93" fmla="*/ 197140 h 605593"/>
              <a:gd name="connsiteX94" fmla="*/ 397263 w 583294"/>
              <a:gd name="connsiteY94" fmla="*/ 214288 h 605593"/>
              <a:gd name="connsiteX95" fmla="*/ 375498 w 583294"/>
              <a:gd name="connsiteY95" fmla="*/ 255136 h 605593"/>
              <a:gd name="connsiteX96" fmla="*/ 360732 w 583294"/>
              <a:gd name="connsiteY96" fmla="*/ 273922 h 605593"/>
              <a:gd name="connsiteX97" fmla="*/ 371670 w 583294"/>
              <a:gd name="connsiteY97" fmla="*/ 287574 h 605593"/>
              <a:gd name="connsiteX98" fmla="*/ 432919 w 583294"/>
              <a:gd name="connsiteY98" fmla="*/ 306141 h 605593"/>
              <a:gd name="connsiteX99" fmla="*/ 294014 w 583294"/>
              <a:gd name="connsiteY99" fmla="*/ 433272 h 605593"/>
              <a:gd name="connsiteX100" fmla="*/ 154891 w 583294"/>
              <a:gd name="connsiteY100" fmla="*/ 304721 h 605593"/>
              <a:gd name="connsiteX101" fmla="*/ 211656 w 583294"/>
              <a:gd name="connsiteY101" fmla="*/ 287574 h 605593"/>
              <a:gd name="connsiteX102" fmla="*/ 222593 w 583294"/>
              <a:gd name="connsiteY102" fmla="*/ 273922 h 605593"/>
              <a:gd name="connsiteX103" fmla="*/ 207828 w 583294"/>
              <a:gd name="connsiteY103" fmla="*/ 255136 h 605593"/>
              <a:gd name="connsiteX104" fmla="*/ 186063 w 583294"/>
              <a:gd name="connsiteY104" fmla="*/ 214288 h 605593"/>
              <a:gd name="connsiteX105" fmla="*/ 179500 w 583294"/>
              <a:gd name="connsiteY105" fmla="*/ 197140 h 605593"/>
              <a:gd name="connsiteX106" fmla="*/ 168344 w 583294"/>
              <a:gd name="connsiteY106" fmla="*/ 173331 h 605593"/>
              <a:gd name="connsiteX107" fmla="*/ 168344 w 583294"/>
              <a:gd name="connsiteY107" fmla="*/ 150722 h 605593"/>
              <a:gd name="connsiteX108" fmla="*/ 174141 w 583294"/>
              <a:gd name="connsiteY108" fmla="*/ 132701 h 605593"/>
              <a:gd name="connsiteX109" fmla="*/ 174141 w 583294"/>
              <a:gd name="connsiteY109" fmla="*/ 101027 h 605593"/>
              <a:gd name="connsiteX110" fmla="*/ 275311 w 583294"/>
              <a:gd name="connsiteY11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83294" h="605593">
                <a:moveTo>
                  <a:pt x="332623" y="296967"/>
                </a:moveTo>
                <a:cubicBezTo>
                  <a:pt x="327373" y="299697"/>
                  <a:pt x="322123" y="301663"/>
                  <a:pt x="316983" y="302537"/>
                </a:cubicBezTo>
                <a:cubicBezTo>
                  <a:pt x="313811" y="303083"/>
                  <a:pt x="311624" y="305814"/>
                  <a:pt x="311624" y="308872"/>
                </a:cubicBezTo>
                <a:lnTo>
                  <a:pt x="311624" y="325036"/>
                </a:lnTo>
                <a:cubicBezTo>
                  <a:pt x="310639" y="325364"/>
                  <a:pt x="309874" y="326019"/>
                  <a:pt x="309108" y="326784"/>
                </a:cubicBezTo>
                <a:cubicBezTo>
                  <a:pt x="307905" y="328094"/>
                  <a:pt x="307358" y="329951"/>
                  <a:pt x="307467" y="331698"/>
                </a:cubicBezTo>
                <a:lnTo>
                  <a:pt x="311077" y="366102"/>
                </a:lnTo>
                <a:cubicBezTo>
                  <a:pt x="311295" y="368724"/>
                  <a:pt x="313155" y="371017"/>
                  <a:pt x="315780" y="371673"/>
                </a:cubicBezTo>
                <a:cubicBezTo>
                  <a:pt x="316327" y="371891"/>
                  <a:pt x="316983" y="371891"/>
                  <a:pt x="317530" y="371891"/>
                </a:cubicBezTo>
                <a:cubicBezTo>
                  <a:pt x="319498" y="371891"/>
                  <a:pt x="321467" y="371017"/>
                  <a:pt x="322670" y="369379"/>
                </a:cubicBezTo>
                <a:lnTo>
                  <a:pt x="340826" y="345242"/>
                </a:lnTo>
                <a:cubicBezTo>
                  <a:pt x="341701" y="344149"/>
                  <a:pt x="342139" y="342730"/>
                  <a:pt x="342139" y="341310"/>
                </a:cubicBezTo>
                <a:lnTo>
                  <a:pt x="342139" y="302646"/>
                </a:lnTo>
                <a:cubicBezTo>
                  <a:pt x="342139" y="300353"/>
                  <a:pt x="340936" y="298277"/>
                  <a:pt x="339076" y="297076"/>
                </a:cubicBezTo>
                <a:cubicBezTo>
                  <a:pt x="337108" y="295984"/>
                  <a:pt x="334701" y="295875"/>
                  <a:pt x="332623" y="296967"/>
                </a:cubicBezTo>
                <a:close/>
                <a:moveTo>
                  <a:pt x="250702" y="296967"/>
                </a:moveTo>
                <a:cubicBezTo>
                  <a:pt x="248624" y="295875"/>
                  <a:pt x="246218" y="295984"/>
                  <a:pt x="244249" y="297076"/>
                </a:cubicBezTo>
                <a:cubicBezTo>
                  <a:pt x="242281" y="298277"/>
                  <a:pt x="241187" y="300353"/>
                  <a:pt x="241187" y="302646"/>
                </a:cubicBezTo>
                <a:lnTo>
                  <a:pt x="241077" y="341310"/>
                </a:lnTo>
                <a:cubicBezTo>
                  <a:pt x="241077" y="342730"/>
                  <a:pt x="241624" y="344149"/>
                  <a:pt x="242390" y="345242"/>
                </a:cubicBezTo>
                <a:lnTo>
                  <a:pt x="260655" y="369379"/>
                </a:lnTo>
                <a:cubicBezTo>
                  <a:pt x="261859" y="371017"/>
                  <a:pt x="263827" y="371891"/>
                  <a:pt x="265796" y="371891"/>
                </a:cubicBezTo>
                <a:cubicBezTo>
                  <a:pt x="266343" y="371891"/>
                  <a:pt x="266999" y="371891"/>
                  <a:pt x="267546" y="371673"/>
                </a:cubicBezTo>
                <a:cubicBezTo>
                  <a:pt x="270171" y="371017"/>
                  <a:pt x="272030" y="368833"/>
                  <a:pt x="272249" y="366102"/>
                </a:cubicBezTo>
                <a:lnTo>
                  <a:pt x="275858" y="331698"/>
                </a:lnTo>
                <a:cubicBezTo>
                  <a:pt x="275968" y="329951"/>
                  <a:pt x="275421" y="328094"/>
                  <a:pt x="274218" y="326674"/>
                </a:cubicBezTo>
                <a:cubicBezTo>
                  <a:pt x="273452" y="326019"/>
                  <a:pt x="272687" y="325364"/>
                  <a:pt x="271702" y="325036"/>
                </a:cubicBezTo>
                <a:lnTo>
                  <a:pt x="271702" y="308872"/>
                </a:lnTo>
                <a:cubicBezTo>
                  <a:pt x="271702" y="305814"/>
                  <a:pt x="269515" y="303083"/>
                  <a:pt x="266343" y="302537"/>
                </a:cubicBezTo>
                <a:cubicBezTo>
                  <a:pt x="261202" y="301663"/>
                  <a:pt x="255952" y="299697"/>
                  <a:pt x="250702" y="296967"/>
                </a:cubicBezTo>
                <a:close/>
                <a:moveTo>
                  <a:pt x="30625" y="270619"/>
                </a:moveTo>
                <a:lnTo>
                  <a:pt x="94718" y="270619"/>
                </a:lnTo>
                <a:cubicBezTo>
                  <a:pt x="111562" y="270619"/>
                  <a:pt x="125343" y="284271"/>
                  <a:pt x="125343" y="301200"/>
                </a:cubicBezTo>
                <a:cubicBezTo>
                  <a:pt x="125343" y="394036"/>
                  <a:pt x="201030" y="469616"/>
                  <a:pt x="293999" y="469616"/>
                </a:cubicBezTo>
                <a:cubicBezTo>
                  <a:pt x="386967" y="469616"/>
                  <a:pt x="462654" y="394036"/>
                  <a:pt x="462654" y="301200"/>
                </a:cubicBezTo>
                <a:cubicBezTo>
                  <a:pt x="462654" y="284271"/>
                  <a:pt x="476326" y="270619"/>
                  <a:pt x="493279" y="270619"/>
                </a:cubicBezTo>
                <a:lnTo>
                  <a:pt x="552669" y="270619"/>
                </a:lnTo>
                <a:cubicBezTo>
                  <a:pt x="569622" y="270619"/>
                  <a:pt x="583294" y="284271"/>
                  <a:pt x="583294" y="301200"/>
                </a:cubicBezTo>
                <a:cubicBezTo>
                  <a:pt x="583294" y="318129"/>
                  <a:pt x="569622" y="331782"/>
                  <a:pt x="552669" y="331782"/>
                </a:cubicBezTo>
                <a:lnTo>
                  <a:pt x="521935" y="331782"/>
                </a:lnTo>
                <a:cubicBezTo>
                  <a:pt x="516576" y="371319"/>
                  <a:pt x="501263" y="407579"/>
                  <a:pt x="478513" y="438052"/>
                </a:cubicBezTo>
                <a:lnTo>
                  <a:pt x="504982" y="464592"/>
                </a:lnTo>
                <a:cubicBezTo>
                  <a:pt x="516904" y="476497"/>
                  <a:pt x="516904" y="495937"/>
                  <a:pt x="504982" y="507842"/>
                </a:cubicBezTo>
                <a:cubicBezTo>
                  <a:pt x="498966" y="513849"/>
                  <a:pt x="491091" y="516798"/>
                  <a:pt x="483326" y="516798"/>
                </a:cubicBezTo>
                <a:cubicBezTo>
                  <a:pt x="475451" y="516798"/>
                  <a:pt x="467576" y="513849"/>
                  <a:pt x="461670" y="507842"/>
                </a:cubicBezTo>
                <a:lnTo>
                  <a:pt x="435638" y="481957"/>
                </a:lnTo>
                <a:cubicBezTo>
                  <a:pt x="403592" y="507078"/>
                  <a:pt x="364764" y="523897"/>
                  <a:pt x="322327" y="529140"/>
                </a:cubicBezTo>
                <a:lnTo>
                  <a:pt x="322327" y="575012"/>
                </a:lnTo>
                <a:cubicBezTo>
                  <a:pt x="322327" y="591832"/>
                  <a:pt x="308545" y="605593"/>
                  <a:pt x="291592" y="605593"/>
                </a:cubicBezTo>
                <a:cubicBezTo>
                  <a:pt x="274749" y="605593"/>
                  <a:pt x="260967" y="591832"/>
                  <a:pt x="260967" y="575012"/>
                </a:cubicBezTo>
                <a:lnTo>
                  <a:pt x="260967" y="528485"/>
                </a:lnTo>
                <a:cubicBezTo>
                  <a:pt x="219186" y="522478"/>
                  <a:pt x="181015" y="505221"/>
                  <a:pt x="149624" y="479882"/>
                </a:cubicBezTo>
                <a:lnTo>
                  <a:pt x="121624" y="507842"/>
                </a:lnTo>
                <a:cubicBezTo>
                  <a:pt x="115718" y="513849"/>
                  <a:pt x="107843" y="516798"/>
                  <a:pt x="99968" y="516798"/>
                </a:cubicBezTo>
                <a:cubicBezTo>
                  <a:pt x="92093" y="516798"/>
                  <a:pt x="84328" y="513849"/>
                  <a:pt x="78312" y="507842"/>
                </a:cubicBezTo>
                <a:cubicBezTo>
                  <a:pt x="66281" y="495937"/>
                  <a:pt x="66281" y="476497"/>
                  <a:pt x="78312" y="464592"/>
                </a:cubicBezTo>
                <a:lnTo>
                  <a:pt x="107515" y="435430"/>
                </a:lnTo>
                <a:cubicBezTo>
                  <a:pt x="85859" y="405504"/>
                  <a:pt x="71203" y="370117"/>
                  <a:pt x="66062" y="331782"/>
                </a:cubicBezTo>
                <a:lnTo>
                  <a:pt x="30625" y="331782"/>
                </a:lnTo>
                <a:cubicBezTo>
                  <a:pt x="13672" y="331782"/>
                  <a:pt x="0" y="318129"/>
                  <a:pt x="0" y="301200"/>
                </a:cubicBezTo>
                <a:cubicBezTo>
                  <a:pt x="0" y="284271"/>
                  <a:pt x="13672" y="270619"/>
                  <a:pt x="30625" y="270619"/>
                </a:cubicBezTo>
                <a:close/>
                <a:moveTo>
                  <a:pt x="260655" y="122871"/>
                </a:moveTo>
                <a:cubicBezTo>
                  <a:pt x="242390" y="122871"/>
                  <a:pt x="224671" y="130298"/>
                  <a:pt x="215703" y="134776"/>
                </a:cubicBezTo>
                <a:cubicBezTo>
                  <a:pt x="213515" y="135868"/>
                  <a:pt x="212093" y="138162"/>
                  <a:pt x="212093" y="140565"/>
                </a:cubicBezTo>
                <a:lnTo>
                  <a:pt x="212093" y="152142"/>
                </a:lnTo>
                <a:lnTo>
                  <a:pt x="209468" y="152142"/>
                </a:lnTo>
                <a:cubicBezTo>
                  <a:pt x="205859" y="152142"/>
                  <a:pt x="203015" y="154982"/>
                  <a:pt x="203015" y="158586"/>
                </a:cubicBezTo>
                <a:lnTo>
                  <a:pt x="203015" y="169289"/>
                </a:lnTo>
                <a:cubicBezTo>
                  <a:pt x="203015" y="171474"/>
                  <a:pt x="204109" y="173440"/>
                  <a:pt x="205969" y="174641"/>
                </a:cubicBezTo>
                <a:lnTo>
                  <a:pt x="212203" y="178791"/>
                </a:lnTo>
                <a:lnTo>
                  <a:pt x="212640" y="181413"/>
                </a:lnTo>
                <a:cubicBezTo>
                  <a:pt x="214609" y="196922"/>
                  <a:pt x="223359" y="216909"/>
                  <a:pt x="235828" y="235039"/>
                </a:cubicBezTo>
                <a:cubicBezTo>
                  <a:pt x="251687" y="257975"/>
                  <a:pt x="266562" y="268242"/>
                  <a:pt x="274218" y="268242"/>
                </a:cubicBezTo>
                <a:lnTo>
                  <a:pt x="309108" y="268242"/>
                </a:lnTo>
                <a:cubicBezTo>
                  <a:pt x="316764" y="268242"/>
                  <a:pt x="331639" y="257975"/>
                  <a:pt x="347498" y="235039"/>
                </a:cubicBezTo>
                <a:cubicBezTo>
                  <a:pt x="359967" y="216909"/>
                  <a:pt x="368717" y="196922"/>
                  <a:pt x="370685" y="181413"/>
                </a:cubicBezTo>
                <a:lnTo>
                  <a:pt x="371123" y="178791"/>
                </a:lnTo>
                <a:lnTo>
                  <a:pt x="377357" y="174641"/>
                </a:lnTo>
                <a:cubicBezTo>
                  <a:pt x="379217" y="173440"/>
                  <a:pt x="380310" y="171474"/>
                  <a:pt x="380310" y="169289"/>
                </a:cubicBezTo>
                <a:lnTo>
                  <a:pt x="380310" y="158586"/>
                </a:lnTo>
                <a:cubicBezTo>
                  <a:pt x="380310" y="154982"/>
                  <a:pt x="377357" y="152142"/>
                  <a:pt x="373857" y="152142"/>
                </a:cubicBezTo>
                <a:lnTo>
                  <a:pt x="370248" y="152142"/>
                </a:lnTo>
                <a:cubicBezTo>
                  <a:pt x="369810" y="151268"/>
                  <a:pt x="369045" y="150504"/>
                  <a:pt x="368279" y="149958"/>
                </a:cubicBezTo>
                <a:cubicBezTo>
                  <a:pt x="366420" y="148756"/>
                  <a:pt x="364014" y="148538"/>
                  <a:pt x="362045" y="149521"/>
                </a:cubicBezTo>
                <a:cubicBezTo>
                  <a:pt x="353404" y="153343"/>
                  <a:pt x="344764" y="155309"/>
                  <a:pt x="336451" y="155309"/>
                </a:cubicBezTo>
                <a:cubicBezTo>
                  <a:pt x="321686" y="155309"/>
                  <a:pt x="308342" y="149302"/>
                  <a:pt x="296749" y="137288"/>
                </a:cubicBezTo>
                <a:cubicBezTo>
                  <a:pt x="287452" y="127786"/>
                  <a:pt x="275311" y="122871"/>
                  <a:pt x="260655" y="122871"/>
                </a:cubicBezTo>
                <a:close/>
                <a:moveTo>
                  <a:pt x="275311" y="0"/>
                </a:moveTo>
                <a:lnTo>
                  <a:pt x="308014" y="0"/>
                </a:lnTo>
                <a:cubicBezTo>
                  <a:pt x="363795" y="0"/>
                  <a:pt x="409185" y="45326"/>
                  <a:pt x="409185" y="101027"/>
                </a:cubicBezTo>
                <a:lnTo>
                  <a:pt x="409185" y="132701"/>
                </a:lnTo>
                <a:cubicBezTo>
                  <a:pt x="412904" y="137944"/>
                  <a:pt x="414982" y="144278"/>
                  <a:pt x="414982" y="150722"/>
                </a:cubicBezTo>
                <a:lnTo>
                  <a:pt x="414982" y="173331"/>
                </a:lnTo>
                <a:cubicBezTo>
                  <a:pt x="414982" y="182505"/>
                  <a:pt x="410826" y="191352"/>
                  <a:pt x="403826" y="197140"/>
                </a:cubicBezTo>
                <a:cubicBezTo>
                  <a:pt x="402076" y="202820"/>
                  <a:pt x="399888" y="208608"/>
                  <a:pt x="397263" y="214288"/>
                </a:cubicBezTo>
                <a:cubicBezTo>
                  <a:pt x="392013" y="227940"/>
                  <a:pt x="384576" y="242029"/>
                  <a:pt x="375498" y="255136"/>
                </a:cubicBezTo>
                <a:cubicBezTo>
                  <a:pt x="371670" y="260706"/>
                  <a:pt x="366639" y="267368"/>
                  <a:pt x="360732" y="273922"/>
                </a:cubicBezTo>
                <a:cubicBezTo>
                  <a:pt x="366092" y="277853"/>
                  <a:pt x="370029" y="282331"/>
                  <a:pt x="371670" y="287574"/>
                </a:cubicBezTo>
                <a:lnTo>
                  <a:pt x="432919" y="306141"/>
                </a:lnTo>
                <a:cubicBezTo>
                  <a:pt x="426685" y="377243"/>
                  <a:pt x="366748" y="433272"/>
                  <a:pt x="294014" y="433272"/>
                </a:cubicBezTo>
                <a:cubicBezTo>
                  <a:pt x="220734" y="433272"/>
                  <a:pt x="160469" y="376478"/>
                  <a:pt x="154891" y="304721"/>
                </a:cubicBezTo>
                <a:lnTo>
                  <a:pt x="211656" y="287574"/>
                </a:lnTo>
                <a:cubicBezTo>
                  <a:pt x="213297" y="282331"/>
                  <a:pt x="217234" y="277853"/>
                  <a:pt x="222593" y="273922"/>
                </a:cubicBezTo>
                <a:cubicBezTo>
                  <a:pt x="216687" y="267368"/>
                  <a:pt x="211656" y="260706"/>
                  <a:pt x="207828" y="255136"/>
                </a:cubicBezTo>
                <a:cubicBezTo>
                  <a:pt x="198750" y="242029"/>
                  <a:pt x="191312" y="227940"/>
                  <a:pt x="186063" y="214288"/>
                </a:cubicBezTo>
                <a:cubicBezTo>
                  <a:pt x="183438" y="208608"/>
                  <a:pt x="181250" y="202820"/>
                  <a:pt x="179500" y="197140"/>
                </a:cubicBezTo>
                <a:cubicBezTo>
                  <a:pt x="172500" y="191242"/>
                  <a:pt x="168344" y="182505"/>
                  <a:pt x="168344" y="173331"/>
                </a:cubicBezTo>
                <a:lnTo>
                  <a:pt x="168344" y="150722"/>
                </a:lnTo>
                <a:cubicBezTo>
                  <a:pt x="168344" y="144278"/>
                  <a:pt x="170422" y="137944"/>
                  <a:pt x="174141" y="132701"/>
                </a:cubicBezTo>
                <a:lnTo>
                  <a:pt x="174141" y="101027"/>
                </a:lnTo>
                <a:cubicBezTo>
                  <a:pt x="174141" y="45326"/>
                  <a:pt x="219531" y="0"/>
                  <a:pt x="275311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cxnSp>
        <p:nvCxnSpPr>
          <p:cNvPr id="5" name="直接连接符 23"/>
          <p:cNvCxnSpPr>
            <a:stCxn id="3" idx="1"/>
          </p:cNvCxnSpPr>
          <p:nvPr/>
        </p:nvCxnSpPr>
        <p:spPr>
          <a:xfrm flipH="1" flipV="1">
            <a:off x="5372239" y="3142663"/>
            <a:ext cx="366470" cy="36647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/>
          <p:cNvCxnSpPr>
            <a:stCxn id="3" idx="5"/>
          </p:cNvCxnSpPr>
          <p:nvPr/>
        </p:nvCxnSpPr>
        <p:spPr>
          <a:xfrm>
            <a:off x="6459102" y="4229526"/>
            <a:ext cx="319602" cy="3206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5"/>
          <p:cNvCxnSpPr>
            <a:stCxn id="3" idx="7"/>
          </p:cNvCxnSpPr>
          <p:nvPr/>
        </p:nvCxnSpPr>
        <p:spPr>
          <a:xfrm flipV="1">
            <a:off x="6459102" y="3137457"/>
            <a:ext cx="329414" cy="3716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6"/>
          <p:cNvCxnSpPr/>
          <p:nvPr/>
        </p:nvCxnSpPr>
        <p:spPr>
          <a:xfrm flipV="1">
            <a:off x="6608300" y="3869330"/>
            <a:ext cx="16373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7"/>
          <p:cNvCxnSpPr>
            <a:stCxn id="3" idx="3"/>
          </p:cNvCxnSpPr>
          <p:nvPr/>
        </p:nvCxnSpPr>
        <p:spPr>
          <a:xfrm flipH="1">
            <a:off x="5372239" y="4229526"/>
            <a:ext cx="366470" cy="3606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28"/>
          <p:cNvCxnSpPr/>
          <p:nvPr/>
        </p:nvCxnSpPr>
        <p:spPr>
          <a:xfrm flipH="1" flipV="1">
            <a:off x="5399555" y="3869330"/>
            <a:ext cx="18995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9"/>
          <p:cNvCxnSpPr>
            <a:stCxn id="3" idx="0"/>
          </p:cNvCxnSpPr>
          <p:nvPr/>
        </p:nvCxnSpPr>
        <p:spPr>
          <a:xfrm flipH="1" flipV="1">
            <a:off x="6096000" y="3200068"/>
            <a:ext cx="0" cy="15986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0"/>
          <p:cNvCxnSpPr>
            <a:stCxn id="3" idx="4"/>
          </p:cNvCxnSpPr>
          <p:nvPr/>
        </p:nvCxnSpPr>
        <p:spPr>
          <a:xfrm flipH="1">
            <a:off x="6094548" y="4378724"/>
            <a:ext cx="0" cy="1714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ṥ1îḓe"/>
          <p:cNvSpPr/>
          <p:nvPr/>
        </p:nvSpPr>
        <p:spPr bwMode="auto">
          <a:xfrm>
            <a:off x="5646919" y="4497169"/>
            <a:ext cx="898162" cy="683068"/>
          </a:xfrm>
          <a:custGeom>
            <a:avLst/>
            <a:gdLst>
              <a:gd name="T0" fmla="*/ 647 w 647"/>
              <a:gd name="T1" fmla="*/ 413 h 492"/>
              <a:gd name="T2" fmla="*/ 647 w 647"/>
              <a:gd name="T3" fmla="*/ 413 h 492"/>
              <a:gd name="T4" fmla="*/ 0 w 647"/>
              <a:gd name="T5" fmla="*/ 415 h 492"/>
              <a:gd name="T6" fmla="*/ 153 w 647"/>
              <a:gd name="T7" fmla="*/ 1 h 492"/>
              <a:gd name="T8" fmla="*/ 492 w 647"/>
              <a:gd name="T9" fmla="*/ 0 h 492"/>
              <a:gd name="T10" fmla="*/ 492 w 647"/>
              <a:gd name="T11" fmla="*/ 0 h 492"/>
              <a:gd name="T12" fmla="*/ 647 w 647"/>
              <a:gd name="T13" fmla="*/ 413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647" y="413"/>
                </a:moveTo>
                <a:cubicBezTo>
                  <a:pt x="647" y="413"/>
                  <a:pt x="647" y="413"/>
                  <a:pt x="647" y="413"/>
                </a:cubicBezTo>
                <a:cubicBezTo>
                  <a:pt x="439" y="491"/>
                  <a:pt x="209" y="492"/>
                  <a:pt x="0" y="415"/>
                </a:cubicBezTo>
                <a:cubicBezTo>
                  <a:pt x="153" y="1"/>
                  <a:pt x="153" y="1"/>
                  <a:pt x="153" y="1"/>
                </a:cubicBezTo>
                <a:cubicBezTo>
                  <a:pt x="263" y="41"/>
                  <a:pt x="383" y="41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647" y="413"/>
                  <a:pt x="647" y="413"/>
                  <a:pt x="647" y="4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4" name="ï$ļîḓé"/>
          <p:cNvSpPr/>
          <p:nvPr/>
        </p:nvSpPr>
        <p:spPr bwMode="auto">
          <a:xfrm>
            <a:off x="6514560" y="4290797"/>
            <a:ext cx="1338523" cy="1338523"/>
          </a:xfrm>
          <a:custGeom>
            <a:avLst/>
            <a:gdLst>
              <a:gd name="T0" fmla="*/ 277 w 966"/>
              <a:gd name="T1" fmla="*/ 966 h 966"/>
              <a:gd name="T2" fmla="*/ 0 w 966"/>
              <a:gd name="T3" fmla="*/ 362 h 966"/>
              <a:gd name="T4" fmla="*/ 360 w 966"/>
              <a:gd name="T5" fmla="*/ 0 h 966"/>
              <a:gd name="T6" fmla="*/ 966 w 966"/>
              <a:gd name="T7" fmla="*/ 275 h 966"/>
              <a:gd name="T8" fmla="*/ 277 w 966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6">
                <a:moveTo>
                  <a:pt x="277" y="966"/>
                </a:moveTo>
                <a:cubicBezTo>
                  <a:pt x="0" y="362"/>
                  <a:pt x="0" y="362"/>
                  <a:pt x="0" y="362"/>
                </a:cubicBezTo>
                <a:cubicBezTo>
                  <a:pt x="160" y="289"/>
                  <a:pt x="287" y="160"/>
                  <a:pt x="360" y="0"/>
                </a:cubicBezTo>
                <a:cubicBezTo>
                  <a:pt x="966" y="275"/>
                  <a:pt x="966" y="275"/>
                  <a:pt x="966" y="275"/>
                </a:cubicBezTo>
                <a:cubicBezTo>
                  <a:pt x="827" y="581"/>
                  <a:pt x="582" y="826"/>
                  <a:pt x="277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3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5" name="ísḷíďê"/>
          <p:cNvSpPr/>
          <p:nvPr/>
        </p:nvSpPr>
        <p:spPr bwMode="auto">
          <a:xfrm>
            <a:off x="4338917" y="4292250"/>
            <a:ext cx="1338523" cy="1338523"/>
          </a:xfrm>
          <a:custGeom>
            <a:avLst/>
            <a:gdLst>
              <a:gd name="T0" fmla="*/ 691 w 966"/>
              <a:gd name="T1" fmla="*/ 965 h 965"/>
              <a:gd name="T2" fmla="*/ 0 w 966"/>
              <a:gd name="T3" fmla="*/ 277 h 965"/>
              <a:gd name="T4" fmla="*/ 604 w 966"/>
              <a:gd name="T5" fmla="*/ 0 h 965"/>
              <a:gd name="T6" fmla="*/ 966 w 966"/>
              <a:gd name="T7" fmla="*/ 360 h 965"/>
              <a:gd name="T8" fmla="*/ 691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691" y="965"/>
                </a:moveTo>
                <a:cubicBezTo>
                  <a:pt x="385" y="826"/>
                  <a:pt x="140" y="582"/>
                  <a:pt x="0" y="277"/>
                </a:cubicBezTo>
                <a:cubicBezTo>
                  <a:pt x="604" y="0"/>
                  <a:pt x="604" y="0"/>
                  <a:pt x="604" y="0"/>
                </a:cubicBezTo>
                <a:cubicBezTo>
                  <a:pt x="677" y="159"/>
                  <a:pt x="805" y="287"/>
                  <a:pt x="966" y="360"/>
                </a:cubicBezTo>
                <a:cubicBezTo>
                  <a:pt x="691" y="965"/>
                  <a:pt x="691" y="965"/>
                  <a:pt x="691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4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6" name="ïsļîḍè"/>
          <p:cNvSpPr/>
          <p:nvPr/>
        </p:nvSpPr>
        <p:spPr bwMode="auto">
          <a:xfrm>
            <a:off x="6514560" y="2103525"/>
            <a:ext cx="1338523" cy="1338523"/>
          </a:xfrm>
          <a:custGeom>
            <a:avLst/>
            <a:gdLst>
              <a:gd name="T0" fmla="*/ 362 w 966"/>
              <a:gd name="T1" fmla="*/ 965 h 965"/>
              <a:gd name="T2" fmla="*/ 0 w 966"/>
              <a:gd name="T3" fmla="*/ 606 h 965"/>
              <a:gd name="T4" fmla="*/ 274 w 966"/>
              <a:gd name="T5" fmla="*/ 0 h 965"/>
              <a:gd name="T6" fmla="*/ 966 w 966"/>
              <a:gd name="T7" fmla="*/ 687 h 965"/>
              <a:gd name="T8" fmla="*/ 362 w 966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6" h="965">
                <a:moveTo>
                  <a:pt x="362" y="965"/>
                </a:moveTo>
                <a:cubicBezTo>
                  <a:pt x="289" y="806"/>
                  <a:pt x="160" y="678"/>
                  <a:pt x="0" y="606"/>
                </a:cubicBezTo>
                <a:cubicBezTo>
                  <a:pt x="274" y="0"/>
                  <a:pt x="274" y="0"/>
                  <a:pt x="274" y="0"/>
                </a:cubicBezTo>
                <a:cubicBezTo>
                  <a:pt x="580" y="138"/>
                  <a:pt x="826" y="383"/>
                  <a:pt x="966" y="687"/>
                </a:cubicBezTo>
                <a:cubicBezTo>
                  <a:pt x="362" y="965"/>
                  <a:pt x="362" y="965"/>
                  <a:pt x="362" y="965"/>
                </a:cubicBezTo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2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7" name="îṡ1íḍè"/>
          <p:cNvSpPr/>
          <p:nvPr/>
        </p:nvSpPr>
        <p:spPr bwMode="auto">
          <a:xfrm>
            <a:off x="4338917" y="2109338"/>
            <a:ext cx="1338523" cy="1338523"/>
          </a:xfrm>
          <a:custGeom>
            <a:avLst/>
            <a:gdLst>
              <a:gd name="T0" fmla="*/ 606 w 965"/>
              <a:gd name="T1" fmla="*/ 966 h 966"/>
              <a:gd name="T2" fmla="*/ 0 w 965"/>
              <a:gd name="T3" fmla="*/ 692 h 966"/>
              <a:gd name="T4" fmla="*/ 688 w 965"/>
              <a:gd name="T5" fmla="*/ 0 h 966"/>
              <a:gd name="T6" fmla="*/ 965 w 965"/>
              <a:gd name="T7" fmla="*/ 604 h 966"/>
              <a:gd name="T8" fmla="*/ 606 w 965"/>
              <a:gd name="T9" fmla="*/ 966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5" h="966">
                <a:moveTo>
                  <a:pt x="606" y="966"/>
                </a:moveTo>
                <a:cubicBezTo>
                  <a:pt x="0" y="692"/>
                  <a:pt x="0" y="692"/>
                  <a:pt x="0" y="692"/>
                </a:cubicBezTo>
                <a:cubicBezTo>
                  <a:pt x="139" y="386"/>
                  <a:pt x="383" y="140"/>
                  <a:pt x="688" y="0"/>
                </a:cubicBezTo>
                <a:cubicBezTo>
                  <a:pt x="965" y="604"/>
                  <a:pt x="965" y="604"/>
                  <a:pt x="965" y="604"/>
                </a:cubicBezTo>
                <a:cubicBezTo>
                  <a:pt x="806" y="677"/>
                  <a:pt x="678" y="806"/>
                  <a:pt x="606" y="966"/>
                </a:cubicBezTo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1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8" name="iŝḷïḓê"/>
          <p:cNvSpPr/>
          <p:nvPr/>
        </p:nvSpPr>
        <p:spPr bwMode="auto">
          <a:xfrm>
            <a:off x="5647646" y="2555512"/>
            <a:ext cx="896709" cy="683068"/>
          </a:xfrm>
          <a:custGeom>
            <a:avLst/>
            <a:gdLst>
              <a:gd name="T0" fmla="*/ 494 w 647"/>
              <a:gd name="T1" fmla="*/ 491 h 492"/>
              <a:gd name="T2" fmla="*/ 156 w 647"/>
              <a:gd name="T3" fmla="*/ 492 h 492"/>
              <a:gd name="T4" fmla="*/ 155 w 647"/>
              <a:gd name="T5" fmla="*/ 492 h 492"/>
              <a:gd name="T6" fmla="*/ 0 w 647"/>
              <a:gd name="T7" fmla="*/ 79 h 492"/>
              <a:gd name="T8" fmla="*/ 1 w 647"/>
              <a:gd name="T9" fmla="*/ 79 h 492"/>
              <a:gd name="T10" fmla="*/ 647 w 647"/>
              <a:gd name="T11" fmla="*/ 77 h 492"/>
              <a:gd name="T12" fmla="*/ 494 w 647"/>
              <a:gd name="T13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" h="492">
                <a:moveTo>
                  <a:pt x="494" y="491"/>
                </a:moveTo>
                <a:cubicBezTo>
                  <a:pt x="385" y="450"/>
                  <a:pt x="265" y="451"/>
                  <a:pt x="156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79"/>
                  <a:pt x="1" y="79"/>
                  <a:pt x="1" y="79"/>
                </a:cubicBezTo>
                <a:cubicBezTo>
                  <a:pt x="209" y="1"/>
                  <a:pt x="439" y="0"/>
                  <a:pt x="647" y="77"/>
                </a:cubicBezTo>
                <a:cubicBezTo>
                  <a:pt x="494" y="491"/>
                  <a:pt x="494" y="491"/>
                  <a:pt x="494" y="49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19" name="îşlíḑé"/>
          <p:cNvSpPr/>
          <p:nvPr/>
        </p:nvSpPr>
        <p:spPr bwMode="auto">
          <a:xfrm>
            <a:off x="6724569" y="3419522"/>
            <a:ext cx="683068" cy="899615"/>
          </a:xfrm>
          <a:custGeom>
            <a:avLst/>
            <a:gdLst>
              <a:gd name="T0" fmla="*/ 415 w 493"/>
              <a:gd name="T1" fmla="*/ 649 h 649"/>
              <a:gd name="T2" fmla="*/ 2 w 493"/>
              <a:gd name="T3" fmla="*/ 495 h 649"/>
              <a:gd name="T4" fmla="*/ 1 w 493"/>
              <a:gd name="T5" fmla="*/ 156 h 649"/>
              <a:gd name="T6" fmla="*/ 0 w 493"/>
              <a:gd name="T7" fmla="*/ 155 h 649"/>
              <a:gd name="T8" fmla="*/ 413 w 493"/>
              <a:gd name="T9" fmla="*/ 0 h 649"/>
              <a:gd name="T10" fmla="*/ 414 w 493"/>
              <a:gd name="T11" fmla="*/ 1 h 649"/>
              <a:gd name="T12" fmla="*/ 415 w 493"/>
              <a:gd name="T13" fmla="*/ 649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" h="649">
                <a:moveTo>
                  <a:pt x="415" y="649"/>
                </a:moveTo>
                <a:cubicBezTo>
                  <a:pt x="2" y="495"/>
                  <a:pt x="2" y="495"/>
                  <a:pt x="2" y="495"/>
                </a:cubicBezTo>
                <a:cubicBezTo>
                  <a:pt x="42" y="386"/>
                  <a:pt x="42" y="266"/>
                  <a:pt x="1" y="156"/>
                </a:cubicBezTo>
                <a:cubicBezTo>
                  <a:pt x="0" y="155"/>
                  <a:pt x="0" y="155"/>
                  <a:pt x="0" y="155"/>
                </a:cubicBezTo>
                <a:cubicBezTo>
                  <a:pt x="413" y="0"/>
                  <a:pt x="413" y="0"/>
                  <a:pt x="413" y="0"/>
                </a:cubicBezTo>
                <a:cubicBezTo>
                  <a:pt x="414" y="1"/>
                  <a:pt x="414" y="1"/>
                  <a:pt x="414" y="1"/>
                </a:cubicBezTo>
                <a:cubicBezTo>
                  <a:pt x="492" y="210"/>
                  <a:pt x="493" y="440"/>
                  <a:pt x="415" y="649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íSlíḓè"/>
          <p:cNvSpPr/>
          <p:nvPr/>
        </p:nvSpPr>
        <p:spPr bwMode="auto">
          <a:xfrm>
            <a:off x="4784363" y="3420975"/>
            <a:ext cx="681615" cy="896709"/>
          </a:xfrm>
          <a:custGeom>
            <a:avLst/>
            <a:gdLst>
              <a:gd name="T0" fmla="*/ 492 w 492"/>
              <a:gd name="T1" fmla="*/ 492 h 647"/>
              <a:gd name="T2" fmla="*/ 79 w 492"/>
              <a:gd name="T3" fmla="*/ 647 h 647"/>
              <a:gd name="T4" fmla="*/ 78 w 492"/>
              <a:gd name="T5" fmla="*/ 646 h 647"/>
              <a:gd name="T6" fmla="*/ 77 w 492"/>
              <a:gd name="T7" fmla="*/ 0 h 647"/>
              <a:gd name="T8" fmla="*/ 491 w 492"/>
              <a:gd name="T9" fmla="*/ 153 h 647"/>
              <a:gd name="T10" fmla="*/ 491 w 492"/>
              <a:gd name="T11" fmla="*/ 491 h 647"/>
              <a:gd name="T12" fmla="*/ 492 w 492"/>
              <a:gd name="T13" fmla="*/ 492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2" h="647">
                <a:moveTo>
                  <a:pt x="492" y="492"/>
                </a:moveTo>
                <a:cubicBezTo>
                  <a:pt x="79" y="647"/>
                  <a:pt x="79" y="647"/>
                  <a:pt x="79" y="647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0" y="438"/>
                  <a:pt x="0" y="208"/>
                  <a:pt x="77" y="0"/>
                </a:cubicBezTo>
                <a:cubicBezTo>
                  <a:pt x="491" y="153"/>
                  <a:pt x="491" y="153"/>
                  <a:pt x="491" y="153"/>
                </a:cubicBezTo>
                <a:cubicBezTo>
                  <a:pt x="450" y="262"/>
                  <a:pt x="451" y="382"/>
                  <a:pt x="491" y="491"/>
                </a:cubicBezTo>
                <a:cubicBezTo>
                  <a:pt x="492" y="492"/>
                  <a:pt x="492" y="492"/>
                  <a:pt x="492" y="49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21" name="iŝ1íḋè"/>
          <p:cNvSpPr/>
          <p:nvPr/>
        </p:nvSpPr>
        <p:spPr>
          <a:xfrm>
            <a:off x="5966157" y="2782751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2" name="iṡlïdè"/>
          <p:cNvSpPr/>
          <p:nvPr/>
        </p:nvSpPr>
        <p:spPr>
          <a:xfrm>
            <a:off x="6936260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3" name="iṩḷíḑe"/>
          <p:cNvSpPr/>
          <p:nvPr/>
        </p:nvSpPr>
        <p:spPr>
          <a:xfrm>
            <a:off x="5966157" y="4724409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4" name="ïṩľïďê"/>
          <p:cNvSpPr/>
          <p:nvPr/>
        </p:nvSpPr>
        <p:spPr>
          <a:xfrm>
            <a:off x="4995327" y="3755034"/>
            <a:ext cx="259688" cy="228590"/>
          </a:xfrm>
          <a:custGeom>
            <a:avLst/>
            <a:gdLst>
              <a:gd name="connsiteX0" fmla="*/ 18335 w 604256"/>
              <a:gd name="connsiteY0" fmla="*/ 334272 h 531895"/>
              <a:gd name="connsiteX1" fmla="*/ 37988 w 604256"/>
              <a:gd name="connsiteY1" fmla="*/ 336249 h 531895"/>
              <a:gd name="connsiteX2" fmla="*/ 302130 w 604256"/>
              <a:gd name="connsiteY2" fmla="*/ 476833 h 531895"/>
              <a:gd name="connsiteX3" fmla="*/ 566126 w 604256"/>
              <a:gd name="connsiteY3" fmla="*/ 336249 h 531895"/>
              <a:gd name="connsiteX4" fmla="*/ 601178 w 604256"/>
              <a:gd name="connsiteY4" fmla="*/ 346793 h 531895"/>
              <a:gd name="connsiteX5" fmla="*/ 590619 w 604256"/>
              <a:gd name="connsiteY5" fmla="*/ 381793 h 531895"/>
              <a:gd name="connsiteX6" fmla="*/ 314303 w 604256"/>
              <a:gd name="connsiteY6" fmla="*/ 528820 h 531895"/>
              <a:gd name="connsiteX7" fmla="*/ 302130 w 604256"/>
              <a:gd name="connsiteY7" fmla="*/ 531895 h 531895"/>
              <a:gd name="connsiteX8" fmla="*/ 289957 w 604256"/>
              <a:gd name="connsiteY8" fmla="*/ 528820 h 531895"/>
              <a:gd name="connsiteX9" fmla="*/ 13641 w 604256"/>
              <a:gd name="connsiteY9" fmla="*/ 381793 h 531895"/>
              <a:gd name="connsiteX10" fmla="*/ 3082 w 604256"/>
              <a:gd name="connsiteY10" fmla="*/ 346793 h 531895"/>
              <a:gd name="connsiteX11" fmla="*/ 18335 w 604256"/>
              <a:gd name="connsiteY11" fmla="*/ 334272 h 531895"/>
              <a:gd name="connsiteX12" fmla="*/ 18335 w 604256"/>
              <a:gd name="connsiteY12" fmla="*/ 233364 h 531895"/>
              <a:gd name="connsiteX13" fmla="*/ 37988 w 604256"/>
              <a:gd name="connsiteY13" fmla="*/ 235341 h 531895"/>
              <a:gd name="connsiteX14" fmla="*/ 302130 w 604256"/>
              <a:gd name="connsiteY14" fmla="*/ 375925 h 531895"/>
              <a:gd name="connsiteX15" fmla="*/ 566126 w 604256"/>
              <a:gd name="connsiteY15" fmla="*/ 235341 h 531895"/>
              <a:gd name="connsiteX16" fmla="*/ 601178 w 604256"/>
              <a:gd name="connsiteY16" fmla="*/ 245885 h 531895"/>
              <a:gd name="connsiteX17" fmla="*/ 590619 w 604256"/>
              <a:gd name="connsiteY17" fmla="*/ 280885 h 531895"/>
              <a:gd name="connsiteX18" fmla="*/ 314303 w 604256"/>
              <a:gd name="connsiteY18" fmla="*/ 428058 h 531895"/>
              <a:gd name="connsiteX19" fmla="*/ 302130 w 604256"/>
              <a:gd name="connsiteY19" fmla="*/ 430987 h 531895"/>
              <a:gd name="connsiteX20" fmla="*/ 289957 w 604256"/>
              <a:gd name="connsiteY20" fmla="*/ 428058 h 531895"/>
              <a:gd name="connsiteX21" fmla="*/ 13641 w 604256"/>
              <a:gd name="connsiteY21" fmla="*/ 280885 h 531895"/>
              <a:gd name="connsiteX22" fmla="*/ 3082 w 604256"/>
              <a:gd name="connsiteY22" fmla="*/ 245885 h 531895"/>
              <a:gd name="connsiteX23" fmla="*/ 18335 w 604256"/>
              <a:gd name="connsiteY23" fmla="*/ 233364 h 531895"/>
              <a:gd name="connsiteX24" fmla="*/ 291571 w 604256"/>
              <a:gd name="connsiteY24" fmla="*/ 2196 h 531895"/>
              <a:gd name="connsiteX25" fmla="*/ 312689 w 604256"/>
              <a:gd name="connsiteY25" fmla="*/ 2196 h 531895"/>
              <a:gd name="connsiteX26" fmla="*/ 588846 w 604256"/>
              <a:gd name="connsiteY26" fmla="*/ 125214 h 531895"/>
              <a:gd name="connsiteX27" fmla="*/ 604245 w 604256"/>
              <a:gd name="connsiteY27" fmla="*/ 147914 h 531895"/>
              <a:gd name="connsiteX28" fmla="*/ 590605 w 604256"/>
              <a:gd name="connsiteY28" fmla="*/ 171639 h 531895"/>
              <a:gd name="connsiteX29" fmla="*/ 314303 w 604256"/>
              <a:gd name="connsiteY29" fmla="*/ 318676 h 531895"/>
              <a:gd name="connsiteX30" fmla="*/ 302130 w 604256"/>
              <a:gd name="connsiteY30" fmla="*/ 321751 h 531895"/>
              <a:gd name="connsiteX31" fmla="*/ 289957 w 604256"/>
              <a:gd name="connsiteY31" fmla="*/ 318676 h 531895"/>
              <a:gd name="connsiteX32" fmla="*/ 13654 w 604256"/>
              <a:gd name="connsiteY32" fmla="*/ 171639 h 531895"/>
              <a:gd name="connsiteX33" fmla="*/ 15 w 604256"/>
              <a:gd name="connsiteY33" fmla="*/ 147914 h 531895"/>
              <a:gd name="connsiteX34" fmla="*/ 15414 w 604256"/>
              <a:gd name="connsiteY34" fmla="*/ 125214 h 53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4256" h="531895">
                <a:moveTo>
                  <a:pt x="18335" y="334272"/>
                </a:moveTo>
                <a:cubicBezTo>
                  <a:pt x="24642" y="332369"/>
                  <a:pt x="31682" y="332881"/>
                  <a:pt x="37988" y="336249"/>
                </a:cubicBezTo>
                <a:lnTo>
                  <a:pt x="302130" y="476833"/>
                </a:lnTo>
                <a:lnTo>
                  <a:pt x="566126" y="336249"/>
                </a:lnTo>
                <a:cubicBezTo>
                  <a:pt x="578739" y="329513"/>
                  <a:pt x="594432" y="334199"/>
                  <a:pt x="601178" y="346793"/>
                </a:cubicBezTo>
                <a:cubicBezTo>
                  <a:pt x="607925" y="359387"/>
                  <a:pt x="603085" y="375056"/>
                  <a:pt x="590619" y="381793"/>
                </a:cubicBezTo>
                <a:lnTo>
                  <a:pt x="314303" y="528820"/>
                </a:lnTo>
                <a:cubicBezTo>
                  <a:pt x="310490" y="530870"/>
                  <a:pt x="306383" y="531895"/>
                  <a:pt x="302130" y="531895"/>
                </a:cubicBezTo>
                <a:cubicBezTo>
                  <a:pt x="297877" y="531895"/>
                  <a:pt x="293770" y="530870"/>
                  <a:pt x="289957" y="528820"/>
                </a:cubicBezTo>
                <a:lnTo>
                  <a:pt x="13641" y="381793"/>
                </a:lnTo>
                <a:cubicBezTo>
                  <a:pt x="1028" y="375056"/>
                  <a:pt x="-3665" y="359387"/>
                  <a:pt x="3082" y="346793"/>
                </a:cubicBezTo>
                <a:cubicBezTo>
                  <a:pt x="6455" y="340496"/>
                  <a:pt x="12028" y="336176"/>
                  <a:pt x="18335" y="334272"/>
                </a:cubicBezTo>
                <a:close/>
                <a:moveTo>
                  <a:pt x="18335" y="233364"/>
                </a:moveTo>
                <a:cubicBezTo>
                  <a:pt x="24642" y="231461"/>
                  <a:pt x="31682" y="231973"/>
                  <a:pt x="37988" y="235341"/>
                </a:cubicBezTo>
                <a:lnTo>
                  <a:pt x="302130" y="375925"/>
                </a:lnTo>
                <a:lnTo>
                  <a:pt x="566126" y="235341"/>
                </a:lnTo>
                <a:cubicBezTo>
                  <a:pt x="578739" y="228605"/>
                  <a:pt x="594432" y="233291"/>
                  <a:pt x="601178" y="245885"/>
                </a:cubicBezTo>
                <a:cubicBezTo>
                  <a:pt x="607925" y="258479"/>
                  <a:pt x="603085" y="274148"/>
                  <a:pt x="590619" y="280885"/>
                </a:cubicBezTo>
                <a:lnTo>
                  <a:pt x="314303" y="428058"/>
                </a:lnTo>
                <a:cubicBezTo>
                  <a:pt x="310490" y="430108"/>
                  <a:pt x="306383" y="430987"/>
                  <a:pt x="302130" y="430987"/>
                </a:cubicBezTo>
                <a:cubicBezTo>
                  <a:pt x="297877" y="430987"/>
                  <a:pt x="293770" y="430108"/>
                  <a:pt x="289957" y="428058"/>
                </a:cubicBezTo>
                <a:lnTo>
                  <a:pt x="13641" y="280885"/>
                </a:lnTo>
                <a:cubicBezTo>
                  <a:pt x="1028" y="274148"/>
                  <a:pt x="-3665" y="258479"/>
                  <a:pt x="3082" y="245885"/>
                </a:cubicBezTo>
                <a:cubicBezTo>
                  <a:pt x="6455" y="239588"/>
                  <a:pt x="12028" y="235268"/>
                  <a:pt x="18335" y="233364"/>
                </a:cubicBezTo>
                <a:close/>
                <a:moveTo>
                  <a:pt x="291571" y="2196"/>
                </a:moveTo>
                <a:cubicBezTo>
                  <a:pt x="298317" y="-733"/>
                  <a:pt x="305943" y="-733"/>
                  <a:pt x="312689" y="2196"/>
                </a:cubicBezTo>
                <a:lnTo>
                  <a:pt x="588846" y="125214"/>
                </a:lnTo>
                <a:cubicBezTo>
                  <a:pt x="597938" y="129315"/>
                  <a:pt x="603805" y="138102"/>
                  <a:pt x="604245" y="147914"/>
                </a:cubicBezTo>
                <a:cubicBezTo>
                  <a:pt x="604538" y="157726"/>
                  <a:pt x="599258" y="166953"/>
                  <a:pt x="590605" y="171639"/>
                </a:cubicBezTo>
                <a:lnTo>
                  <a:pt x="314303" y="318676"/>
                </a:lnTo>
                <a:cubicBezTo>
                  <a:pt x="310489" y="320726"/>
                  <a:pt x="306383" y="321751"/>
                  <a:pt x="302130" y="321751"/>
                </a:cubicBezTo>
                <a:cubicBezTo>
                  <a:pt x="297877" y="321751"/>
                  <a:pt x="293771" y="320726"/>
                  <a:pt x="289957" y="318676"/>
                </a:cubicBezTo>
                <a:lnTo>
                  <a:pt x="13654" y="171639"/>
                </a:lnTo>
                <a:cubicBezTo>
                  <a:pt x="5002" y="166953"/>
                  <a:pt x="-278" y="157726"/>
                  <a:pt x="15" y="147914"/>
                </a:cubicBezTo>
                <a:cubicBezTo>
                  <a:pt x="309" y="138102"/>
                  <a:pt x="6322" y="129315"/>
                  <a:pt x="15414" y="12521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8158582" y="2571736"/>
            <a:ext cx="3043118" cy="170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更新换代速度快，开发小程序时能够快速发现bug并且及时修改不用进行审核，修改后的效果可以很直观地看见，省去后续维护所投入的大量精力。</a:t>
            </a:r>
          </a:p>
        </p:txBody>
      </p:sp>
      <p:sp>
        <p:nvSpPr>
          <p:cNvPr id="28" name="矩形 47"/>
          <p:cNvSpPr>
            <a:spLocks noChangeArrowheads="1"/>
          </p:cNvSpPr>
          <p:nvPr/>
        </p:nvSpPr>
        <p:spPr bwMode="auto">
          <a:xfrm>
            <a:off x="1042039" y="2580168"/>
            <a:ext cx="312668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依托微信的巨大流量，可以吸引更多的用户游玩游戏</a:t>
            </a: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8136647" y="4738919"/>
            <a:ext cx="3043118" cy="170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微信小程序开发工具使用JS+CSS+HTML5语言开发，本项目中的有两位成员学过web编程，熟悉JS+CSS+HTML5语言，能够较快上手微信小程序开发小工具。</a:t>
            </a: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1020104" y="4747351"/>
            <a:ext cx="3126682" cy="102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微信开发者中自动连接腾讯云的数据库，可以直接使用函数调用，调用便利，不需要自己额外搭建数据库</a:t>
            </a:r>
          </a:p>
        </p:txBody>
      </p:sp>
      <p:grpSp>
        <p:nvGrpSpPr>
          <p:cNvPr id="95" name="Group 3"/>
          <p:cNvGrpSpPr/>
          <p:nvPr/>
        </p:nvGrpSpPr>
        <p:grpSpPr>
          <a:xfrm>
            <a:off x="827405" y="1225550"/>
            <a:ext cx="4168140" cy="3521075"/>
            <a:chOff x="1595583" y="1878965"/>
            <a:chExt cx="4483158" cy="3686335"/>
          </a:xfrm>
        </p:grpSpPr>
        <p:grpSp>
          <p:nvGrpSpPr>
            <p:cNvPr id="96" name="组合 95"/>
            <p:cNvGrpSpPr/>
            <p:nvPr/>
          </p:nvGrpSpPr>
          <p:grpSpPr>
            <a:xfrm>
              <a:off x="1595583" y="1878965"/>
              <a:ext cx="1657825" cy="3686335"/>
              <a:chOff x="1530806" y="2008421"/>
              <a:chExt cx="1657825" cy="3686335"/>
            </a:xfrm>
          </p:grpSpPr>
          <p:sp>
            <p:nvSpPr>
              <p:cNvPr id="101" name="1"/>
              <p:cNvSpPr/>
              <p:nvPr/>
            </p:nvSpPr>
            <p:spPr bwMode="auto">
              <a:xfrm rot="2700000">
                <a:off x="1749881" y="4036930"/>
                <a:ext cx="863600" cy="1301750"/>
              </a:xfrm>
              <a:custGeom>
                <a:avLst/>
                <a:gdLst>
                  <a:gd name="T0" fmla="*/ 62 w 122"/>
                  <a:gd name="T1" fmla="*/ 101 h 184"/>
                  <a:gd name="T2" fmla="*/ 62 w 122"/>
                  <a:gd name="T3" fmla="*/ 83 h 184"/>
                  <a:gd name="T4" fmla="*/ 122 w 122"/>
                  <a:gd name="T5" fmla="*/ 23 h 184"/>
                  <a:gd name="T6" fmla="*/ 106 w 122"/>
                  <a:gd name="T7" fmla="*/ 7 h 184"/>
                  <a:gd name="T8" fmla="*/ 78 w 122"/>
                  <a:gd name="T9" fmla="*/ 7 h 184"/>
                  <a:gd name="T10" fmla="*/ 7 w 122"/>
                  <a:gd name="T11" fmla="*/ 78 h 184"/>
                  <a:gd name="T12" fmla="*/ 7 w 122"/>
                  <a:gd name="T13" fmla="*/ 106 h 184"/>
                  <a:gd name="T14" fmla="*/ 78 w 122"/>
                  <a:gd name="T15" fmla="*/ 177 h 184"/>
                  <a:gd name="T16" fmla="*/ 106 w 122"/>
                  <a:gd name="T17" fmla="*/ 177 h 184"/>
                  <a:gd name="T18" fmla="*/ 122 w 122"/>
                  <a:gd name="T19" fmla="*/ 161 h 184"/>
                  <a:gd name="T20" fmla="*/ 62 w 122"/>
                  <a:gd name="T21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" h="184">
                    <a:moveTo>
                      <a:pt x="62" y="101"/>
                    </a:moveTo>
                    <a:cubicBezTo>
                      <a:pt x="57" y="96"/>
                      <a:pt x="57" y="88"/>
                      <a:pt x="62" y="8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22" y="161"/>
                      <a:pt x="122" y="161"/>
                      <a:pt x="122" y="161"/>
                    </a:cubicBezTo>
                    <a:lnTo>
                      <a:pt x="62" y="101"/>
                    </a:lnTo>
                    <a:close/>
                  </a:path>
                </a:pathLst>
              </a:custGeom>
              <a:solidFill>
                <a:srgbClr val="E68E9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2"/>
              <p:cNvSpPr/>
              <p:nvPr/>
            </p:nvSpPr>
            <p:spPr bwMode="auto">
              <a:xfrm rot="2700000">
                <a:off x="1885294" y="4392212"/>
                <a:ext cx="1303338" cy="1301750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EDACA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3"/>
              <p:cNvSpPr/>
              <p:nvPr/>
            </p:nvSpPr>
            <p:spPr bwMode="auto">
              <a:xfrm>
                <a:off x="2349662" y="4860251"/>
                <a:ext cx="374602" cy="365671"/>
              </a:xfrm>
              <a:custGeom>
                <a:avLst/>
                <a:gdLst>
                  <a:gd name="T0" fmla="*/ 6983 w 6983"/>
                  <a:gd name="T1" fmla="*/ 2844 h 6827"/>
                  <a:gd name="T2" fmla="*/ 2031 w 6983"/>
                  <a:gd name="T3" fmla="*/ 885 h 6827"/>
                  <a:gd name="T4" fmla="*/ 989 w 6983"/>
                  <a:gd name="T5" fmla="*/ 862 h 6827"/>
                  <a:gd name="T6" fmla="*/ 350 w 6983"/>
                  <a:gd name="T7" fmla="*/ 3184 h 6827"/>
                  <a:gd name="T8" fmla="*/ 3074 w 6983"/>
                  <a:gd name="T9" fmla="*/ 6116 h 6827"/>
                  <a:gd name="T10" fmla="*/ 4612 w 6983"/>
                  <a:gd name="T11" fmla="*/ 6827 h 6827"/>
                  <a:gd name="T12" fmla="*/ 6121 w 6983"/>
                  <a:gd name="T13" fmla="*/ 5994 h 6827"/>
                  <a:gd name="T14" fmla="*/ 6091 w 6983"/>
                  <a:gd name="T15" fmla="*/ 4945 h 6827"/>
                  <a:gd name="T16" fmla="*/ 4138 w 6983"/>
                  <a:gd name="T17" fmla="*/ 1138 h 6827"/>
                  <a:gd name="T18" fmla="*/ 4423 w 6983"/>
                  <a:gd name="T19" fmla="*/ 2560 h 6827"/>
                  <a:gd name="T20" fmla="*/ 5276 w 6983"/>
                  <a:gd name="T21" fmla="*/ 2844 h 6827"/>
                  <a:gd name="T22" fmla="*/ 4138 w 6983"/>
                  <a:gd name="T23" fmla="*/ 3129 h 6827"/>
                  <a:gd name="T24" fmla="*/ 3854 w 6983"/>
                  <a:gd name="T25" fmla="*/ 1422 h 6827"/>
                  <a:gd name="T26" fmla="*/ 5445 w 6983"/>
                  <a:gd name="T27" fmla="*/ 5866 h 6827"/>
                  <a:gd name="T28" fmla="*/ 3477 w 6983"/>
                  <a:gd name="T29" fmla="*/ 5715 h 6827"/>
                  <a:gd name="T30" fmla="*/ 866 w 6983"/>
                  <a:gd name="T31" fmla="*/ 2943 h 6827"/>
                  <a:gd name="T32" fmla="*/ 1391 w 6983"/>
                  <a:gd name="T33" fmla="*/ 1264 h 6827"/>
                  <a:gd name="T34" fmla="*/ 1555 w 6983"/>
                  <a:gd name="T35" fmla="*/ 1240 h 6827"/>
                  <a:gd name="T36" fmla="*/ 1836 w 6983"/>
                  <a:gd name="T37" fmla="*/ 1486 h 6827"/>
                  <a:gd name="T38" fmla="*/ 1928 w 6983"/>
                  <a:gd name="T39" fmla="*/ 1595 h 6827"/>
                  <a:gd name="T40" fmla="*/ 2010 w 6983"/>
                  <a:gd name="T41" fmla="*/ 1702 h 6827"/>
                  <a:gd name="T42" fmla="*/ 2072 w 6983"/>
                  <a:gd name="T43" fmla="*/ 1786 h 6827"/>
                  <a:gd name="T44" fmla="*/ 2271 w 6983"/>
                  <a:gd name="T45" fmla="*/ 2089 h 6827"/>
                  <a:gd name="T46" fmla="*/ 2311 w 6983"/>
                  <a:gd name="T47" fmla="*/ 2177 h 6827"/>
                  <a:gd name="T48" fmla="*/ 1880 w 6983"/>
                  <a:gd name="T49" fmla="*/ 2571 h 6827"/>
                  <a:gd name="T50" fmla="*/ 3235 w 6983"/>
                  <a:gd name="T51" fmla="*/ 4987 h 6827"/>
                  <a:gd name="T52" fmla="*/ 4778 w 6983"/>
                  <a:gd name="T53" fmla="*/ 4713 h 6827"/>
                  <a:gd name="T54" fmla="*/ 4791 w 6983"/>
                  <a:gd name="T55" fmla="*/ 4680 h 6827"/>
                  <a:gd name="T56" fmla="*/ 4891 w 6983"/>
                  <a:gd name="T57" fmla="*/ 4710 h 6827"/>
                  <a:gd name="T58" fmla="*/ 5285 w 6983"/>
                  <a:gd name="T59" fmla="*/ 4975 h 6827"/>
                  <a:gd name="T60" fmla="*/ 5389 w 6983"/>
                  <a:gd name="T61" fmla="*/ 5056 h 6827"/>
                  <a:gd name="T62" fmla="*/ 5490 w 6983"/>
                  <a:gd name="T63" fmla="*/ 5141 h 6827"/>
                  <a:gd name="T64" fmla="*/ 5744 w 6983"/>
                  <a:gd name="T65" fmla="*/ 542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983" h="6827">
                    <a:moveTo>
                      <a:pt x="6091" y="4945"/>
                    </a:moveTo>
                    <a:cubicBezTo>
                      <a:pt x="6654" y="4402"/>
                      <a:pt x="6983" y="3639"/>
                      <a:pt x="6983" y="2844"/>
                    </a:cubicBezTo>
                    <a:cubicBezTo>
                      <a:pt x="6983" y="1250"/>
                      <a:pt x="5734" y="0"/>
                      <a:pt x="4138" y="0"/>
                    </a:cubicBezTo>
                    <a:cubicBezTo>
                      <a:pt x="3338" y="0"/>
                      <a:pt x="2572" y="327"/>
                      <a:pt x="2031" y="885"/>
                    </a:cubicBezTo>
                    <a:cubicBezTo>
                      <a:pt x="1962" y="827"/>
                      <a:pt x="1892" y="774"/>
                      <a:pt x="1821" y="737"/>
                    </a:cubicBezTo>
                    <a:cubicBezTo>
                      <a:pt x="1545" y="591"/>
                      <a:pt x="1210" y="641"/>
                      <a:pt x="989" y="862"/>
                    </a:cubicBezTo>
                    <a:lnTo>
                      <a:pt x="715" y="1136"/>
                    </a:lnTo>
                    <a:cubicBezTo>
                      <a:pt x="126" y="1725"/>
                      <a:pt x="0" y="2433"/>
                      <a:pt x="350" y="3184"/>
                    </a:cubicBezTo>
                    <a:cubicBezTo>
                      <a:pt x="467" y="3434"/>
                      <a:pt x="639" y="3673"/>
                      <a:pt x="861" y="3895"/>
                    </a:cubicBezTo>
                    <a:lnTo>
                      <a:pt x="3074" y="6116"/>
                    </a:lnTo>
                    <a:cubicBezTo>
                      <a:pt x="3255" y="6298"/>
                      <a:pt x="3447" y="6445"/>
                      <a:pt x="3643" y="6553"/>
                    </a:cubicBezTo>
                    <a:cubicBezTo>
                      <a:pt x="3976" y="6736"/>
                      <a:pt x="4301" y="6827"/>
                      <a:pt x="4612" y="6827"/>
                    </a:cubicBezTo>
                    <a:cubicBezTo>
                      <a:pt x="5058" y="6827"/>
                      <a:pt x="5475" y="6640"/>
                      <a:pt x="5847" y="6268"/>
                    </a:cubicBezTo>
                    <a:lnTo>
                      <a:pt x="6121" y="5994"/>
                    </a:lnTo>
                    <a:cubicBezTo>
                      <a:pt x="6342" y="5773"/>
                      <a:pt x="6393" y="5438"/>
                      <a:pt x="6246" y="5162"/>
                    </a:cubicBezTo>
                    <a:cubicBezTo>
                      <a:pt x="6208" y="5089"/>
                      <a:pt x="6152" y="5016"/>
                      <a:pt x="6091" y="4945"/>
                    </a:cubicBezTo>
                    <a:close/>
                    <a:moveTo>
                      <a:pt x="3854" y="1422"/>
                    </a:moveTo>
                    <a:cubicBezTo>
                      <a:pt x="3854" y="1265"/>
                      <a:pt x="3981" y="1138"/>
                      <a:pt x="4138" y="1138"/>
                    </a:cubicBezTo>
                    <a:cubicBezTo>
                      <a:pt x="4296" y="1138"/>
                      <a:pt x="4423" y="1265"/>
                      <a:pt x="4423" y="1422"/>
                    </a:cubicBezTo>
                    <a:lnTo>
                      <a:pt x="4423" y="2560"/>
                    </a:lnTo>
                    <a:lnTo>
                      <a:pt x="4992" y="2560"/>
                    </a:lnTo>
                    <a:cubicBezTo>
                      <a:pt x="5149" y="2560"/>
                      <a:pt x="5276" y="2687"/>
                      <a:pt x="5276" y="2844"/>
                    </a:cubicBezTo>
                    <a:cubicBezTo>
                      <a:pt x="5276" y="3002"/>
                      <a:pt x="5149" y="3129"/>
                      <a:pt x="4992" y="3129"/>
                    </a:cubicBezTo>
                    <a:lnTo>
                      <a:pt x="4138" y="3129"/>
                    </a:lnTo>
                    <a:cubicBezTo>
                      <a:pt x="3981" y="3129"/>
                      <a:pt x="3854" y="3002"/>
                      <a:pt x="3854" y="2844"/>
                    </a:cubicBezTo>
                    <a:lnTo>
                      <a:pt x="3854" y="1422"/>
                    </a:lnTo>
                    <a:close/>
                    <a:moveTo>
                      <a:pt x="5719" y="5592"/>
                    </a:moveTo>
                    <a:lnTo>
                      <a:pt x="5445" y="5866"/>
                    </a:lnTo>
                    <a:cubicBezTo>
                      <a:pt x="4992" y="6319"/>
                      <a:pt x="4506" y="6379"/>
                      <a:pt x="3917" y="6054"/>
                    </a:cubicBezTo>
                    <a:cubicBezTo>
                      <a:pt x="3768" y="5973"/>
                      <a:pt x="3620" y="5858"/>
                      <a:pt x="3477" y="5715"/>
                    </a:cubicBezTo>
                    <a:lnTo>
                      <a:pt x="1263" y="3494"/>
                    </a:lnTo>
                    <a:cubicBezTo>
                      <a:pt x="1088" y="3318"/>
                      <a:pt x="954" y="3133"/>
                      <a:pt x="866" y="2943"/>
                    </a:cubicBezTo>
                    <a:cubicBezTo>
                      <a:pt x="616" y="2406"/>
                      <a:pt x="695" y="1960"/>
                      <a:pt x="1117" y="1538"/>
                    </a:cubicBezTo>
                    <a:lnTo>
                      <a:pt x="1391" y="1264"/>
                    </a:lnTo>
                    <a:cubicBezTo>
                      <a:pt x="1418" y="1237"/>
                      <a:pt x="1453" y="1223"/>
                      <a:pt x="1490" y="1223"/>
                    </a:cubicBezTo>
                    <a:cubicBezTo>
                      <a:pt x="1512" y="1223"/>
                      <a:pt x="1534" y="1229"/>
                      <a:pt x="1555" y="1240"/>
                    </a:cubicBezTo>
                    <a:cubicBezTo>
                      <a:pt x="1639" y="1284"/>
                      <a:pt x="1737" y="1375"/>
                      <a:pt x="1835" y="1486"/>
                    </a:cubicBezTo>
                    <a:lnTo>
                      <a:pt x="1836" y="1486"/>
                    </a:lnTo>
                    <a:cubicBezTo>
                      <a:pt x="1851" y="1504"/>
                      <a:pt x="1867" y="1522"/>
                      <a:pt x="1882" y="1540"/>
                    </a:cubicBezTo>
                    <a:cubicBezTo>
                      <a:pt x="1897" y="1559"/>
                      <a:pt x="1913" y="1577"/>
                      <a:pt x="1928" y="1595"/>
                    </a:cubicBezTo>
                    <a:cubicBezTo>
                      <a:pt x="1945" y="1616"/>
                      <a:pt x="1961" y="1638"/>
                      <a:pt x="1977" y="1659"/>
                    </a:cubicBezTo>
                    <a:cubicBezTo>
                      <a:pt x="1988" y="1673"/>
                      <a:pt x="1999" y="1687"/>
                      <a:pt x="2010" y="1702"/>
                    </a:cubicBezTo>
                    <a:cubicBezTo>
                      <a:pt x="2030" y="1729"/>
                      <a:pt x="2051" y="1756"/>
                      <a:pt x="2069" y="1783"/>
                    </a:cubicBezTo>
                    <a:cubicBezTo>
                      <a:pt x="2070" y="1784"/>
                      <a:pt x="2071" y="1785"/>
                      <a:pt x="2072" y="1786"/>
                    </a:cubicBezTo>
                    <a:cubicBezTo>
                      <a:pt x="2137" y="1878"/>
                      <a:pt x="2190" y="1960"/>
                      <a:pt x="2225" y="2016"/>
                    </a:cubicBezTo>
                    <a:cubicBezTo>
                      <a:pt x="2241" y="2041"/>
                      <a:pt x="2257" y="2067"/>
                      <a:pt x="2271" y="2089"/>
                    </a:cubicBezTo>
                    <a:cubicBezTo>
                      <a:pt x="2283" y="2110"/>
                      <a:pt x="2289" y="2127"/>
                      <a:pt x="2294" y="2141"/>
                    </a:cubicBezTo>
                    <a:cubicBezTo>
                      <a:pt x="2302" y="2161"/>
                      <a:pt x="2307" y="2176"/>
                      <a:pt x="2311" y="2177"/>
                    </a:cubicBezTo>
                    <a:lnTo>
                      <a:pt x="2270" y="2204"/>
                    </a:lnTo>
                    <a:cubicBezTo>
                      <a:pt x="1946" y="2475"/>
                      <a:pt x="1898" y="2545"/>
                      <a:pt x="1880" y="2571"/>
                    </a:cubicBezTo>
                    <a:cubicBezTo>
                      <a:pt x="1604" y="2979"/>
                      <a:pt x="1646" y="3397"/>
                      <a:pt x="1996" y="3748"/>
                    </a:cubicBezTo>
                    <a:lnTo>
                      <a:pt x="3235" y="4987"/>
                    </a:lnTo>
                    <a:cubicBezTo>
                      <a:pt x="3586" y="5338"/>
                      <a:pt x="4004" y="5379"/>
                      <a:pt x="4412" y="5102"/>
                    </a:cubicBezTo>
                    <a:cubicBezTo>
                      <a:pt x="4438" y="5085"/>
                      <a:pt x="4507" y="5037"/>
                      <a:pt x="4778" y="4713"/>
                    </a:cubicBezTo>
                    <a:lnTo>
                      <a:pt x="4778" y="4703"/>
                    </a:lnTo>
                    <a:lnTo>
                      <a:pt x="4791" y="4680"/>
                    </a:lnTo>
                    <a:cubicBezTo>
                      <a:pt x="4796" y="4679"/>
                      <a:pt x="4814" y="4682"/>
                      <a:pt x="4837" y="4688"/>
                    </a:cubicBezTo>
                    <a:cubicBezTo>
                      <a:pt x="4853" y="4693"/>
                      <a:pt x="4869" y="4698"/>
                      <a:pt x="4891" y="4710"/>
                    </a:cubicBezTo>
                    <a:cubicBezTo>
                      <a:pt x="4911" y="4722"/>
                      <a:pt x="4935" y="4737"/>
                      <a:pt x="4957" y="4751"/>
                    </a:cubicBezTo>
                    <a:cubicBezTo>
                      <a:pt x="5030" y="4796"/>
                      <a:pt x="5153" y="4876"/>
                      <a:pt x="5285" y="4975"/>
                    </a:cubicBezTo>
                    <a:cubicBezTo>
                      <a:pt x="5286" y="4976"/>
                      <a:pt x="5287" y="4977"/>
                      <a:pt x="5288" y="4977"/>
                    </a:cubicBezTo>
                    <a:cubicBezTo>
                      <a:pt x="5321" y="5003"/>
                      <a:pt x="5355" y="5029"/>
                      <a:pt x="5389" y="5056"/>
                    </a:cubicBezTo>
                    <a:cubicBezTo>
                      <a:pt x="5390" y="5057"/>
                      <a:pt x="5391" y="5058"/>
                      <a:pt x="5392" y="5059"/>
                    </a:cubicBezTo>
                    <a:cubicBezTo>
                      <a:pt x="5425" y="5086"/>
                      <a:pt x="5458" y="5113"/>
                      <a:pt x="5490" y="5141"/>
                    </a:cubicBezTo>
                    <a:lnTo>
                      <a:pt x="5499" y="5149"/>
                    </a:lnTo>
                    <a:cubicBezTo>
                      <a:pt x="5609" y="5247"/>
                      <a:pt x="5699" y="5344"/>
                      <a:pt x="5744" y="5428"/>
                    </a:cubicBezTo>
                    <a:cubicBezTo>
                      <a:pt x="5772" y="5482"/>
                      <a:pt x="5762" y="5548"/>
                      <a:pt x="5719" y="5592"/>
                    </a:cubicBezTo>
                    <a:close/>
                  </a:path>
                </a:pathLst>
              </a:custGeom>
              <a:solidFill>
                <a:srgbClr val="EDACAD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4"/>
              <p:cNvSpPr/>
              <p:nvPr/>
            </p:nvSpPr>
            <p:spPr bwMode="auto">
              <a:xfrm rot="2700000">
                <a:off x="1530806" y="2582777"/>
                <a:ext cx="1301750" cy="863600"/>
              </a:xfrm>
              <a:custGeom>
                <a:avLst/>
                <a:gdLst>
                  <a:gd name="T0" fmla="*/ 177 w 184"/>
                  <a:gd name="T1" fmla="*/ 16 h 122"/>
                  <a:gd name="T2" fmla="*/ 161 w 184"/>
                  <a:gd name="T3" fmla="*/ 0 h 122"/>
                  <a:gd name="T4" fmla="*/ 101 w 184"/>
                  <a:gd name="T5" fmla="*/ 60 h 122"/>
                  <a:gd name="T6" fmla="*/ 83 w 184"/>
                  <a:gd name="T7" fmla="*/ 60 h 122"/>
                  <a:gd name="T8" fmla="*/ 23 w 184"/>
                  <a:gd name="T9" fmla="*/ 0 h 122"/>
                  <a:gd name="T10" fmla="*/ 7 w 184"/>
                  <a:gd name="T11" fmla="*/ 16 h 122"/>
                  <a:gd name="T12" fmla="*/ 7 w 184"/>
                  <a:gd name="T13" fmla="*/ 44 h 122"/>
                  <a:gd name="T14" fmla="*/ 78 w 184"/>
                  <a:gd name="T15" fmla="*/ 115 h 122"/>
                  <a:gd name="T16" fmla="*/ 106 w 184"/>
                  <a:gd name="T17" fmla="*/ 115 h 122"/>
                  <a:gd name="T18" fmla="*/ 177 w 184"/>
                  <a:gd name="T19" fmla="*/ 44 h 122"/>
                  <a:gd name="T20" fmla="*/ 177 w 184"/>
                  <a:gd name="T21" fmla="*/ 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122">
                    <a:moveTo>
                      <a:pt x="177" y="16"/>
                    </a:moveTo>
                    <a:cubicBezTo>
                      <a:pt x="161" y="0"/>
                      <a:pt x="161" y="0"/>
                      <a:pt x="161" y="0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96" y="65"/>
                      <a:pt x="88" y="65"/>
                      <a:pt x="83" y="6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0" y="24"/>
                      <a:pt x="0" y="36"/>
                      <a:pt x="7" y="44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6" y="122"/>
                      <a:pt x="98" y="122"/>
                      <a:pt x="106" y="115"/>
                    </a:cubicBezTo>
                    <a:cubicBezTo>
                      <a:pt x="177" y="44"/>
                      <a:pt x="177" y="44"/>
                      <a:pt x="177" y="44"/>
                    </a:cubicBezTo>
                    <a:cubicBezTo>
                      <a:pt x="184" y="36"/>
                      <a:pt x="184" y="24"/>
                      <a:pt x="177" y="16"/>
                    </a:cubicBezTo>
                    <a:close/>
                  </a:path>
                </a:pathLst>
              </a:custGeom>
              <a:solidFill>
                <a:srgbClr val="7DC3C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5"/>
              <p:cNvSpPr/>
              <p:nvPr/>
            </p:nvSpPr>
            <p:spPr bwMode="auto">
              <a:xfrm rot="2700000">
                <a:off x="1886087" y="2007627"/>
                <a:ext cx="1301750" cy="1303338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A3D3D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6"/>
              <p:cNvSpPr/>
              <p:nvPr/>
            </p:nvSpPr>
            <p:spPr bwMode="auto">
              <a:xfrm>
                <a:off x="2349660" y="2479165"/>
                <a:ext cx="374604" cy="360263"/>
              </a:xfrm>
              <a:custGeom>
                <a:avLst/>
                <a:gdLst>
                  <a:gd name="connsiteX0" fmla="*/ 61288 w 609549"/>
                  <a:gd name="connsiteY0" fmla="*/ 383285 h 586216"/>
                  <a:gd name="connsiteX1" fmla="*/ 71162 w 609549"/>
                  <a:gd name="connsiteY1" fmla="*/ 387101 h 586216"/>
                  <a:gd name="connsiteX2" fmla="*/ 120018 w 609549"/>
                  <a:gd name="connsiteY2" fmla="*/ 435892 h 586216"/>
                  <a:gd name="connsiteX3" fmla="*/ 120018 w 609549"/>
                  <a:gd name="connsiteY3" fmla="*/ 454200 h 586216"/>
                  <a:gd name="connsiteX4" fmla="*/ 56639 w 609549"/>
                  <a:gd name="connsiteY4" fmla="*/ 517543 h 586216"/>
                  <a:gd name="connsiteX5" fmla="*/ 35592 w 609549"/>
                  <a:gd name="connsiteY5" fmla="*/ 513644 h 586216"/>
                  <a:gd name="connsiteX6" fmla="*/ 51877 w 609549"/>
                  <a:gd name="connsiteY6" fmla="*/ 388099 h 586216"/>
                  <a:gd name="connsiteX7" fmla="*/ 61288 w 609549"/>
                  <a:gd name="connsiteY7" fmla="*/ 383285 h 586216"/>
                  <a:gd name="connsiteX8" fmla="*/ 235245 w 609549"/>
                  <a:gd name="connsiteY8" fmla="*/ 302810 h 586216"/>
                  <a:gd name="connsiteX9" fmla="*/ 306042 w 609549"/>
                  <a:gd name="connsiteY9" fmla="*/ 373466 h 586216"/>
                  <a:gd name="connsiteX10" fmla="*/ 258717 w 609549"/>
                  <a:gd name="connsiteY10" fmla="*/ 420680 h 586216"/>
                  <a:gd name="connsiteX11" fmla="*/ 230246 w 609549"/>
                  <a:gd name="connsiteY11" fmla="*/ 550152 h 586216"/>
                  <a:gd name="connsiteX12" fmla="*/ 92223 w 609549"/>
                  <a:gd name="connsiteY12" fmla="*/ 575305 h 586216"/>
                  <a:gd name="connsiteX13" fmla="*/ 88748 w 609549"/>
                  <a:gd name="connsiteY13" fmla="*/ 556143 h 586216"/>
                  <a:gd name="connsiteX14" fmla="*/ 165115 w 609549"/>
                  <a:gd name="connsiteY14" fmla="*/ 479877 h 586216"/>
                  <a:gd name="connsiteX15" fmla="*/ 165115 w 609549"/>
                  <a:gd name="connsiteY15" fmla="*/ 446308 h 586216"/>
                  <a:gd name="connsiteX16" fmla="*/ 88700 w 609549"/>
                  <a:gd name="connsiteY16" fmla="*/ 369995 h 586216"/>
                  <a:gd name="connsiteX17" fmla="*/ 92128 w 609549"/>
                  <a:gd name="connsiteY17" fmla="*/ 350976 h 586216"/>
                  <a:gd name="connsiteX18" fmla="*/ 189111 w 609549"/>
                  <a:gd name="connsiteY18" fmla="*/ 348884 h 586216"/>
                  <a:gd name="connsiteX19" fmla="*/ 257958 w 609549"/>
                  <a:gd name="connsiteY19" fmla="*/ 161679 h 586216"/>
                  <a:gd name="connsiteX20" fmla="*/ 317251 w 609549"/>
                  <a:gd name="connsiteY20" fmla="*/ 220879 h 586216"/>
                  <a:gd name="connsiteX21" fmla="*/ 388070 w 609549"/>
                  <a:gd name="connsiteY21" fmla="*/ 291586 h 586216"/>
                  <a:gd name="connsiteX22" fmla="*/ 604906 w 609549"/>
                  <a:gd name="connsiteY22" fmla="*/ 508130 h 586216"/>
                  <a:gd name="connsiteX23" fmla="*/ 604906 w 609549"/>
                  <a:gd name="connsiteY23" fmla="*/ 530526 h 586216"/>
                  <a:gd name="connsiteX24" fmla="*/ 556567 w 609549"/>
                  <a:gd name="connsiteY24" fmla="*/ 578789 h 586216"/>
                  <a:gd name="connsiteX25" fmla="*/ 545327 w 609549"/>
                  <a:gd name="connsiteY25" fmla="*/ 583449 h 586216"/>
                  <a:gd name="connsiteX26" fmla="*/ 534135 w 609549"/>
                  <a:gd name="connsiteY26" fmla="*/ 578789 h 586216"/>
                  <a:gd name="connsiteX27" fmla="*/ 317251 w 609549"/>
                  <a:gd name="connsiteY27" fmla="*/ 362293 h 586216"/>
                  <a:gd name="connsiteX28" fmla="*/ 246481 w 609549"/>
                  <a:gd name="connsiteY28" fmla="*/ 291586 h 586216"/>
                  <a:gd name="connsiteX29" fmla="*/ 187140 w 609549"/>
                  <a:gd name="connsiteY29" fmla="*/ 232339 h 586216"/>
                  <a:gd name="connsiteX30" fmla="*/ 58606 w 609549"/>
                  <a:gd name="connsiteY30" fmla="*/ 160814 h 586216"/>
                  <a:gd name="connsiteX31" fmla="*/ 126401 w 609549"/>
                  <a:gd name="connsiteY31" fmla="*/ 228498 h 586216"/>
                  <a:gd name="connsiteX32" fmla="*/ 111975 w 609549"/>
                  <a:gd name="connsiteY32" fmla="*/ 242899 h 586216"/>
                  <a:gd name="connsiteX33" fmla="*/ 119307 w 609549"/>
                  <a:gd name="connsiteY33" fmla="*/ 250219 h 586216"/>
                  <a:gd name="connsiteX34" fmla="*/ 119307 w 609549"/>
                  <a:gd name="connsiteY34" fmla="*/ 277692 h 586216"/>
                  <a:gd name="connsiteX35" fmla="*/ 115641 w 609549"/>
                  <a:gd name="connsiteY35" fmla="*/ 281352 h 586216"/>
                  <a:gd name="connsiteX36" fmla="*/ 88123 w 609549"/>
                  <a:gd name="connsiteY36" fmla="*/ 281352 h 586216"/>
                  <a:gd name="connsiteX37" fmla="*/ 5712 w 609549"/>
                  <a:gd name="connsiteY37" fmla="*/ 199029 h 586216"/>
                  <a:gd name="connsiteX38" fmla="*/ 5712 w 609549"/>
                  <a:gd name="connsiteY38" fmla="*/ 171604 h 586216"/>
                  <a:gd name="connsiteX39" fmla="*/ 9378 w 609549"/>
                  <a:gd name="connsiteY39" fmla="*/ 167944 h 586216"/>
                  <a:gd name="connsiteX40" fmla="*/ 36849 w 609549"/>
                  <a:gd name="connsiteY40" fmla="*/ 167944 h 586216"/>
                  <a:gd name="connsiteX41" fmla="*/ 44180 w 609549"/>
                  <a:gd name="connsiteY41" fmla="*/ 175264 h 586216"/>
                  <a:gd name="connsiteX42" fmla="*/ 585775 w 609549"/>
                  <a:gd name="connsiteY42" fmla="*/ 66370 h 586216"/>
                  <a:gd name="connsiteX43" fmla="*/ 595263 w 609549"/>
                  <a:gd name="connsiteY43" fmla="*/ 73839 h 586216"/>
                  <a:gd name="connsiteX44" fmla="*/ 578978 w 609549"/>
                  <a:gd name="connsiteY44" fmla="*/ 199341 h 586216"/>
                  <a:gd name="connsiteX45" fmla="*/ 559693 w 609549"/>
                  <a:gd name="connsiteY45" fmla="*/ 200387 h 586216"/>
                  <a:gd name="connsiteX46" fmla="*/ 510789 w 609549"/>
                  <a:gd name="connsiteY46" fmla="*/ 151612 h 586216"/>
                  <a:gd name="connsiteX47" fmla="*/ 510789 w 609549"/>
                  <a:gd name="connsiteY47" fmla="*/ 133262 h 586216"/>
                  <a:gd name="connsiteX48" fmla="*/ 574216 w 609549"/>
                  <a:gd name="connsiteY48" fmla="*/ 69988 h 586216"/>
                  <a:gd name="connsiteX49" fmla="*/ 585775 w 609549"/>
                  <a:gd name="connsiteY49" fmla="*/ 66370 h 586216"/>
                  <a:gd name="connsiteX50" fmla="*/ 158702 w 609549"/>
                  <a:gd name="connsiteY50" fmla="*/ 26758 h 586216"/>
                  <a:gd name="connsiteX51" fmla="*/ 172463 w 609549"/>
                  <a:gd name="connsiteY51" fmla="*/ 32464 h 586216"/>
                  <a:gd name="connsiteX52" fmla="*/ 179701 w 609549"/>
                  <a:gd name="connsiteY52" fmla="*/ 39691 h 586216"/>
                  <a:gd name="connsiteX53" fmla="*/ 246935 w 609549"/>
                  <a:gd name="connsiteY53" fmla="*/ 106831 h 586216"/>
                  <a:gd name="connsiteX54" fmla="*/ 254886 w 609549"/>
                  <a:gd name="connsiteY54" fmla="*/ 114819 h 586216"/>
                  <a:gd name="connsiteX55" fmla="*/ 257600 w 609549"/>
                  <a:gd name="connsiteY55" fmla="*/ 138879 h 586216"/>
                  <a:gd name="connsiteX56" fmla="*/ 254886 w 609549"/>
                  <a:gd name="connsiteY56" fmla="*/ 142255 h 586216"/>
                  <a:gd name="connsiteX57" fmla="*/ 252315 w 609549"/>
                  <a:gd name="connsiteY57" fmla="*/ 144823 h 586216"/>
                  <a:gd name="connsiteX58" fmla="*/ 246696 w 609549"/>
                  <a:gd name="connsiteY58" fmla="*/ 150434 h 586216"/>
                  <a:gd name="connsiteX59" fmla="*/ 175892 w 609549"/>
                  <a:gd name="connsiteY59" fmla="*/ 221140 h 586216"/>
                  <a:gd name="connsiteX60" fmla="*/ 172463 w 609549"/>
                  <a:gd name="connsiteY60" fmla="*/ 224611 h 586216"/>
                  <a:gd name="connsiteX61" fmla="*/ 170130 w 609549"/>
                  <a:gd name="connsiteY61" fmla="*/ 226560 h 586216"/>
                  <a:gd name="connsiteX62" fmla="*/ 162274 w 609549"/>
                  <a:gd name="connsiteY62" fmla="*/ 229936 h 586216"/>
                  <a:gd name="connsiteX63" fmla="*/ 158702 w 609549"/>
                  <a:gd name="connsiteY63" fmla="*/ 230269 h 586216"/>
                  <a:gd name="connsiteX64" fmla="*/ 144942 w 609549"/>
                  <a:gd name="connsiteY64" fmla="*/ 224611 h 586216"/>
                  <a:gd name="connsiteX65" fmla="*/ 137609 w 609549"/>
                  <a:gd name="connsiteY65" fmla="*/ 217288 h 586216"/>
                  <a:gd name="connsiteX66" fmla="*/ 69804 w 609549"/>
                  <a:gd name="connsiteY66" fmla="*/ 149578 h 586216"/>
                  <a:gd name="connsiteX67" fmla="*/ 62519 w 609549"/>
                  <a:gd name="connsiteY67" fmla="*/ 142255 h 586216"/>
                  <a:gd name="connsiteX68" fmla="*/ 62519 w 609549"/>
                  <a:gd name="connsiteY68" fmla="*/ 114819 h 586216"/>
                  <a:gd name="connsiteX69" fmla="*/ 144942 w 609549"/>
                  <a:gd name="connsiteY69" fmla="*/ 32464 h 586216"/>
                  <a:gd name="connsiteX70" fmla="*/ 158702 w 609549"/>
                  <a:gd name="connsiteY70" fmla="*/ 26758 h 586216"/>
                  <a:gd name="connsiteX71" fmla="*/ 254809 w 609549"/>
                  <a:gd name="connsiteY71" fmla="*/ 6542 h 586216"/>
                  <a:gd name="connsiteX72" fmla="*/ 321015 w 609549"/>
                  <a:gd name="connsiteY72" fmla="*/ 29913 h 586216"/>
                  <a:gd name="connsiteX73" fmla="*/ 260017 w 609549"/>
                  <a:gd name="connsiteY73" fmla="*/ 97465 h 586216"/>
                  <a:gd name="connsiteX74" fmla="*/ 193067 w 609549"/>
                  <a:gd name="connsiteY74" fmla="*/ 30626 h 586216"/>
                  <a:gd name="connsiteX75" fmla="*/ 254809 w 609549"/>
                  <a:gd name="connsiteY75" fmla="*/ 6542 h 586216"/>
                  <a:gd name="connsiteX76" fmla="*/ 503105 w 609549"/>
                  <a:gd name="connsiteY76" fmla="*/ 953 h 586216"/>
                  <a:gd name="connsiteX77" fmla="*/ 538560 w 609549"/>
                  <a:gd name="connsiteY77" fmla="*/ 10911 h 586216"/>
                  <a:gd name="connsiteX78" fmla="*/ 542083 w 609549"/>
                  <a:gd name="connsiteY78" fmla="*/ 30073 h 586216"/>
                  <a:gd name="connsiteX79" fmla="*/ 465709 w 609549"/>
                  <a:gd name="connsiteY79" fmla="*/ 106341 h 586216"/>
                  <a:gd name="connsiteX80" fmla="*/ 465709 w 609549"/>
                  <a:gd name="connsiteY80" fmla="*/ 139911 h 586216"/>
                  <a:gd name="connsiteX81" fmla="*/ 542131 w 609549"/>
                  <a:gd name="connsiteY81" fmla="*/ 216227 h 586216"/>
                  <a:gd name="connsiteX82" fmla="*/ 538655 w 609549"/>
                  <a:gd name="connsiteY82" fmla="*/ 235246 h 586216"/>
                  <a:gd name="connsiteX83" fmla="*/ 442187 w 609549"/>
                  <a:gd name="connsiteY83" fmla="*/ 237528 h 586216"/>
                  <a:gd name="connsiteX84" fmla="*/ 399238 w 609549"/>
                  <a:gd name="connsiteY84" fmla="*/ 280370 h 586216"/>
                  <a:gd name="connsiteX85" fmla="*/ 328482 w 609549"/>
                  <a:gd name="connsiteY85" fmla="*/ 209712 h 586216"/>
                  <a:gd name="connsiteX86" fmla="*/ 372240 w 609549"/>
                  <a:gd name="connsiteY86" fmla="*/ 166015 h 586216"/>
                  <a:gd name="connsiteX87" fmla="*/ 400571 w 609549"/>
                  <a:gd name="connsiteY87" fmla="*/ 36064 h 586216"/>
                  <a:gd name="connsiteX88" fmla="*/ 503105 w 609549"/>
                  <a:gd name="connsiteY88" fmla="*/ 953 h 5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9549" h="586216">
                    <a:moveTo>
                      <a:pt x="61288" y="383285"/>
                    </a:moveTo>
                    <a:cubicBezTo>
                      <a:pt x="64829" y="383106"/>
                      <a:pt x="68448" y="384367"/>
                      <a:pt x="71162" y="387101"/>
                    </a:cubicBezTo>
                    <a:lnTo>
                      <a:pt x="120018" y="435892"/>
                    </a:lnTo>
                    <a:cubicBezTo>
                      <a:pt x="125113" y="440933"/>
                      <a:pt x="125113" y="449160"/>
                      <a:pt x="120018" y="454200"/>
                    </a:cubicBezTo>
                    <a:lnTo>
                      <a:pt x="56639" y="517543"/>
                    </a:lnTo>
                    <a:cubicBezTo>
                      <a:pt x="50211" y="523963"/>
                      <a:pt x="39211" y="522013"/>
                      <a:pt x="35592" y="513644"/>
                    </a:cubicBezTo>
                    <a:cubicBezTo>
                      <a:pt x="17783" y="472794"/>
                      <a:pt x="23211" y="424288"/>
                      <a:pt x="51877" y="388099"/>
                    </a:cubicBezTo>
                    <a:cubicBezTo>
                      <a:pt x="54282" y="385079"/>
                      <a:pt x="57746" y="383463"/>
                      <a:pt x="61288" y="383285"/>
                    </a:cubicBezTo>
                    <a:close/>
                    <a:moveTo>
                      <a:pt x="235245" y="302810"/>
                    </a:moveTo>
                    <a:lnTo>
                      <a:pt x="306042" y="373466"/>
                    </a:lnTo>
                    <a:lnTo>
                      <a:pt x="258717" y="420680"/>
                    </a:lnTo>
                    <a:cubicBezTo>
                      <a:pt x="274667" y="464329"/>
                      <a:pt x="265192" y="515300"/>
                      <a:pt x="230246" y="550152"/>
                    </a:cubicBezTo>
                    <a:cubicBezTo>
                      <a:pt x="192919" y="587430"/>
                      <a:pt x="137644" y="595798"/>
                      <a:pt x="92223" y="575305"/>
                    </a:cubicBezTo>
                    <a:cubicBezTo>
                      <a:pt x="84701" y="571882"/>
                      <a:pt x="82892" y="561992"/>
                      <a:pt x="88748" y="556143"/>
                    </a:cubicBezTo>
                    <a:lnTo>
                      <a:pt x="165115" y="479877"/>
                    </a:lnTo>
                    <a:cubicBezTo>
                      <a:pt x="174399" y="470605"/>
                      <a:pt x="174399" y="455580"/>
                      <a:pt x="165115" y="446308"/>
                    </a:cubicBezTo>
                    <a:lnTo>
                      <a:pt x="88700" y="369995"/>
                    </a:lnTo>
                    <a:cubicBezTo>
                      <a:pt x="82844" y="364194"/>
                      <a:pt x="84653" y="354399"/>
                      <a:pt x="92128" y="350976"/>
                    </a:cubicBezTo>
                    <a:cubicBezTo>
                      <a:pt x="122789" y="337092"/>
                      <a:pt x="157973" y="336379"/>
                      <a:pt x="189111" y="348884"/>
                    </a:cubicBezTo>
                    <a:close/>
                    <a:moveTo>
                      <a:pt x="257958" y="161679"/>
                    </a:moveTo>
                    <a:lnTo>
                      <a:pt x="317251" y="220879"/>
                    </a:lnTo>
                    <a:lnTo>
                      <a:pt x="388070" y="291586"/>
                    </a:lnTo>
                    <a:lnTo>
                      <a:pt x="604906" y="508130"/>
                    </a:lnTo>
                    <a:cubicBezTo>
                      <a:pt x="611097" y="514311"/>
                      <a:pt x="611097" y="524344"/>
                      <a:pt x="604906" y="530526"/>
                    </a:cubicBezTo>
                    <a:lnTo>
                      <a:pt x="556567" y="578789"/>
                    </a:lnTo>
                    <a:cubicBezTo>
                      <a:pt x="553471" y="581880"/>
                      <a:pt x="549423" y="583449"/>
                      <a:pt x="545327" y="583449"/>
                    </a:cubicBezTo>
                    <a:cubicBezTo>
                      <a:pt x="541279" y="583449"/>
                      <a:pt x="537231" y="581880"/>
                      <a:pt x="534135" y="578789"/>
                    </a:cubicBezTo>
                    <a:lnTo>
                      <a:pt x="317251" y="362293"/>
                    </a:lnTo>
                    <a:lnTo>
                      <a:pt x="246481" y="291586"/>
                    </a:lnTo>
                    <a:lnTo>
                      <a:pt x="187140" y="232339"/>
                    </a:lnTo>
                    <a:close/>
                    <a:moveTo>
                      <a:pt x="58606" y="160814"/>
                    </a:moveTo>
                    <a:lnTo>
                      <a:pt x="126401" y="228498"/>
                    </a:lnTo>
                    <a:lnTo>
                      <a:pt x="111975" y="242899"/>
                    </a:lnTo>
                    <a:lnTo>
                      <a:pt x="119307" y="250219"/>
                    </a:lnTo>
                    <a:cubicBezTo>
                      <a:pt x="126877" y="257824"/>
                      <a:pt x="126877" y="270087"/>
                      <a:pt x="119307" y="277692"/>
                    </a:cubicBezTo>
                    <a:lnTo>
                      <a:pt x="115641" y="281352"/>
                    </a:lnTo>
                    <a:cubicBezTo>
                      <a:pt x="108024" y="288909"/>
                      <a:pt x="95741" y="288909"/>
                      <a:pt x="88123" y="281352"/>
                    </a:cubicBezTo>
                    <a:lnTo>
                      <a:pt x="5712" y="199029"/>
                    </a:lnTo>
                    <a:cubicBezTo>
                      <a:pt x="-1905" y="191424"/>
                      <a:pt x="-1905" y="179161"/>
                      <a:pt x="5712" y="171604"/>
                    </a:cubicBezTo>
                    <a:lnTo>
                      <a:pt x="9378" y="167944"/>
                    </a:lnTo>
                    <a:cubicBezTo>
                      <a:pt x="16948" y="160339"/>
                      <a:pt x="29231" y="160339"/>
                      <a:pt x="36849" y="167944"/>
                    </a:cubicBezTo>
                    <a:lnTo>
                      <a:pt x="44180" y="175264"/>
                    </a:lnTo>
                    <a:close/>
                    <a:moveTo>
                      <a:pt x="585775" y="66370"/>
                    </a:moveTo>
                    <a:cubicBezTo>
                      <a:pt x="589775" y="67101"/>
                      <a:pt x="593430" y="69680"/>
                      <a:pt x="595263" y="73839"/>
                    </a:cubicBezTo>
                    <a:cubicBezTo>
                      <a:pt x="613072" y="114675"/>
                      <a:pt x="607644" y="163212"/>
                      <a:pt x="578978" y="199341"/>
                    </a:cubicBezTo>
                    <a:cubicBezTo>
                      <a:pt x="574168" y="205379"/>
                      <a:pt x="565121" y="205854"/>
                      <a:pt x="559693" y="200387"/>
                    </a:cubicBezTo>
                    <a:lnTo>
                      <a:pt x="510789" y="151612"/>
                    </a:lnTo>
                    <a:cubicBezTo>
                      <a:pt x="505742" y="146526"/>
                      <a:pt x="505742" y="138349"/>
                      <a:pt x="510789" y="133262"/>
                    </a:cubicBezTo>
                    <a:lnTo>
                      <a:pt x="574216" y="69988"/>
                    </a:lnTo>
                    <a:cubicBezTo>
                      <a:pt x="577430" y="66756"/>
                      <a:pt x="581775" y="65639"/>
                      <a:pt x="585775" y="66370"/>
                    </a:cubicBezTo>
                    <a:close/>
                    <a:moveTo>
                      <a:pt x="158702" y="26758"/>
                    </a:moveTo>
                    <a:cubicBezTo>
                      <a:pt x="163655" y="26758"/>
                      <a:pt x="168654" y="28660"/>
                      <a:pt x="172463" y="32464"/>
                    </a:cubicBezTo>
                    <a:lnTo>
                      <a:pt x="179701" y="39691"/>
                    </a:lnTo>
                    <a:lnTo>
                      <a:pt x="246935" y="106831"/>
                    </a:lnTo>
                    <a:lnTo>
                      <a:pt x="254886" y="114819"/>
                    </a:lnTo>
                    <a:cubicBezTo>
                      <a:pt x="261457" y="121334"/>
                      <a:pt x="262362" y="131414"/>
                      <a:pt x="257600" y="138879"/>
                    </a:cubicBezTo>
                    <a:cubicBezTo>
                      <a:pt x="256839" y="140068"/>
                      <a:pt x="255934" y="141209"/>
                      <a:pt x="254886" y="142255"/>
                    </a:cubicBezTo>
                    <a:lnTo>
                      <a:pt x="252315" y="144823"/>
                    </a:lnTo>
                    <a:lnTo>
                      <a:pt x="246696" y="150434"/>
                    </a:lnTo>
                    <a:lnTo>
                      <a:pt x="175892" y="221140"/>
                    </a:lnTo>
                    <a:lnTo>
                      <a:pt x="172463" y="224611"/>
                    </a:lnTo>
                    <a:cubicBezTo>
                      <a:pt x="171702" y="225324"/>
                      <a:pt x="170940" y="225990"/>
                      <a:pt x="170130" y="226560"/>
                    </a:cubicBezTo>
                    <a:cubicBezTo>
                      <a:pt x="167749" y="228319"/>
                      <a:pt x="165083" y="229413"/>
                      <a:pt x="162274" y="229936"/>
                    </a:cubicBezTo>
                    <a:cubicBezTo>
                      <a:pt x="161083" y="230174"/>
                      <a:pt x="159893" y="230269"/>
                      <a:pt x="158702" y="230269"/>
                    </a:cubicBezTo>
                    <a:cubicBezTo>
                      <a:pt x="153703" y="230269"/>
                      <a:pt x="148751" y="228367"/>
                      <a:pt x="144942" y="224611"/>
                    </a:cubicBezTo>
                    <a:lnTo>
                      <a:pt x="137609" y="217288"/>
                    </a:lnTo>
                    <a:lnTo>
                      <a:pt x="69804" y="149578"/>
                    </a:lnTo>
                    <a:lnTo>
                      <a:pt x="62519" y="142255"/>
                    </a:lnTo>
                    <a:cubicBezTo>
                      <a:pt x="54900" y="134647"/>
                      <a:pt x="54900" y="122380"/>
                      <a:pt x="62519" y="114819"/>
                    </a:cubicBezTo>
                    <a:lnTo>
                      <a:pt x="144942" y="32464"/>
                    </a:lnTo>
                    <a:cubicBezTo>
                      <a:pt x="148751" y="28660"/>
                      <a:pt x="153750" y="26758"/>
                      <a:pt x="158702" y="26758"/>
                    </a:cubicBezTo>
                    <a:close/>
                    <a:moveTo>
                      <a:pt x="254809" y="6542"/>
                    </a:moveTo>
                    <a:cubicBezTo>
                      <a:pt x="277279" y="4029"/>
                      <a:pt x="300492" y="9424"/>
                      <a:pt x="321015" y="29913"/>
                    </a:cubicBezTo>
                    <a:cubicBezTo>
                      <a:pt x="380347" y="89193"/>
                      <a:pt x="337205" y="46124"/>
                      <a:pt x="260017" y="97465"/>
                    </a:cubicBezTo>
                    <a:lnTo>
                      <a:pt x="193067" y="30626"/>
                    </a:lnTo>
                    <a:cubicBezTo>
                      <a:pt x="210614" y="19479"/>
                      <a:pt x="232340" y="9056"/>
                      <a:pt x="254809" y="6542"/>
                    </a:cubicBezTo>
                    <a:close/>
                    <a:moveTo>
                      <a:pt x="503105" y="953"/>
                    </a:moveTo>
                    <a:cubicBezTo>
                      <a:pt x="515252" y="2468"/>
                      <a:pt x="527216" y="5788"/>
                      <a:pt x="538560" y="10911"/>
                    </a:cubicBezTo>
                    <a:cubicBezTo>
                      <a:pt x="546131" y="14334"/>
                      <a:pt x="547940" y="24224"/>
                      <a:pt x="542083" y="30073"/>
                    </a:cubicBezTo>
                    <a:lnTo>
                      <a:pt x="465709" y="106341"/>
                    </a:lnTo>
                    <a:cubicBezTo>
                      <a:pt x="456424" y="115613"/>
                      <a:pt x="456424" y="130639"/>
                      <a:pt x="465709" y="139911"/>
                    </a:cubicBezTo>
                    <a:lnTo>
                      <a:pt x="542131" y="216227"/>
                    </a:lnTo>
                    <a:cubicBezTo>
                      <a:pt x="547940" y="222028"/>
                      <a:pt x="546178" y="231823"/>
                      <a:pt x="538655" y="235246"/>
                    </a:cubicBezTo>
                    <a:cubicBezTo>
                      <a:pt x="508181" y="249035"/>
                      <a:pt x="473184" y="249844"/>
                      <a:pt x="442187" y="237528"/>
                    </a:cubicBezTo>
                    <a:lnTo>
                      <a:pt x="399238" y="280370"/>
                    </a:lnTo>
                    <a:lnTo>
                      <a:pt x="328482" y="209712"/>
                    </a:lnTo>
                    <a:lnTo>
                      <a:pt x="372240" y="166015"/>
                    </a:lnTo>
                    <a:cubicBezTo>
                      <a:pt x="356051" y="122270"/>
                      <a:pt x="365527" y="71060"/>
                      <a:pt x="400571" y="36064"/>
                    </a:cubicBezTo>
                    <a:cubicBezTo>
                      <a:pt x="428569" y="8106"/>
                      <a:pt x="466664" y="-3592"/>
                      <a:pt x="503105" y="953"/>
                    </a:cubicBezTo>
                    <a:close/>
                  </a:path>
                </a:pathLst>
              </a:custGeom>
              <a:solidFill>
                <a:srgbClr val="7DC3C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3467109" y="4374602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467109" y="2050535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Group 58"/>
          <p:cNvGrpSpPr/>
          <p:nvPr/>
        </p:nvGrpSpPr>
        <p:grpSpPr>
          <a:xfrm>
            <a:off x="7691755" y="1614805"/>
            <a:ext cx="3410585" cy="3378200"/>
            <a:chOff x="1814658" y="1878965"/>
            <a:chExt cx="4264083" cy="4270376"/>
          </a:xfrm>
        </p:grpSpPr>
        <p:grpSp>
          <p:nvGrpSpPr>
            <p:cNvPr id="84" name="组合 83"/>
            <p:cNvGrpSpPr/>
            <p:nvPr/>
          </p:nvGrpSpPr>
          <p:grpSpPr>
            <a:xfrm>
              <a:off x="1814658" y="1878965"/>
              <a:ext cx="2524188" cy="4270376"/>
              <a:chOff x="1749881" y="2008421"/>
              <a:chExt cx="2524188" cy="4270376"/>
            </a:xfrm>
          </p:grpSpPr>
          <p:sp>
            <p:nvSpPr>
              <p:cNvPr id="89" name="1"/>
              <p:cNvSpPr/>
              <p:nvPr/>
            </p:nvSpPr>
            <p:spPr bwMode="auto">
              <a:xfrm rot="2700000">
                <a:off x="2731401" y="4573087"/>
                <a:ext cx="863600" cy="1301750"/>
              </a:xfrm>
              <a:custGeom>
                <a:avLst/>
                <a:gdLst>
                  <a:gd name="T0" fmla="*/ 62 w 122"/>
                  <a:gd name="T1" fmla="*/ 101 h 184"/>
                  <a:gd name="T2" fmla="*/ 62 w 122"/>
                  <a:gd name="T3" fmla="*/ 83 h 184"/>
                  <a:gd name="T4" fmla="*/ 122 w 122"/>
                  <a:gd name="T5" fmla="*/ 23 h 184"/>
                  <a:gd name="T6" fmla="*/ 106 w 122"/>
                  <a:gd name="T7" fmla="*/ 7 h 184"/>
                  <a:gd name="T8" fmla="*/ 78 w 122"/>
                  <a:gd name="T9" fmla="*/ 7 h 184"/>
                  <a:gd name="T10" fmla="*/ 7 w 122"/>
                  <a:gd name="T11" fmla="*/ 78 h 184"/>
                  <a:gd name="T12" fmla="*/ 7 w 122"/>
                  <a:gd name="T13" fmla="*/ 106 h 184"/>
                  <a:gd name="T14" fmla="*/ 78 w 122"/>
                  <a:gd name="T15" fmla="*/ 177 h 184"/>
                  <a:gd name="T16" fmla="*/ 106 w 122"/>
                  <a:gd name="T17" fmla="*/ 177 h 184"/>
                  <a:gd name="T18" fmla="*/ 122 w 122"/>
                  <a:gd name="T19" fmla="*/ 161 h 184"/>
                  <a:gd name="T20" fmla="*/ 62 w 122"/>
                  <a:gd name="T21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" h="184">
                    <a:moveTo>
                      <a:pt x="62" y="101"/>
                    </a:moveTo>
                    <a:cubicBezTo>
                      <a:pt x="57" y="96"/>
                      <a:pt x="57" y="88"/>
                      <a:pt x="62" y="83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22" y="161"/>
                      <a:pt x="122" y="161"/>
                      <a:pt x="122" y="161"/>
                    </a:cubicBezTo>
                    <a:lnTo>
                      <a:pt x="62" y="101"/>
                    </a:lnTo>
                    <a:close/>
                  </a:path>
                </a:pathLst>
              </a:custGeom>
              <a:solidFill>
                <a:srgbClr val="79C0D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2"/>
              <p:cNvSpPr/>
              <p:nvPr/>
            </p:nvSpPr>
            <p:spPr bwMode="auto">
              <a:xfrm rot="2700000">
                <a:off x="2963352" y="4968080"/>
                <a:ext cx="1303638" cy="1317796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95CE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3"/>
              <p:cNvSpPr/>
              <p:nvPr/>
            </p:nvSpPr>
            <p:spPr bwMode="auto">
              <a:xfrm>
                <a:off x="3530138" y="5403015"/>
                <a:ext cx="374602" cy="35515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9050" h="577437">
                    <a:moveTo>
                      <a:pt x="439199" y="560501"/>
                    </a:moveTo>
                    <a:lnTo>
                      <a:pt x="533192" y="560501"/>
                    </a:lnTo>
                    <a:lnTo>
                      <a:pt x="533192" y="577437"/>
                    </a:lnTo>
                    <a:lnTo>
                      <a:pt x="439199" y="577437"/>
                    </a:lnTo>
                    <a:close/>
                    <a:moveTo>
                      <a:pt x="60898" y="560501"/>
                    </a:moveTo>
                    <a:lnTo>
                      <a:pt x="154891" y="560501"/>
                    </a:lnTo>
                    <a:lnTo>
                      <a:pt x="154891" y="577437"/>
                    </a:lnTo>
                    <a:lnTo>
                      <a:pt x="60898" y="577437"/>
                    </a:lnTo>
                    <a:close/>
                    <a:moveTo>
                      <a:pt x="276323" y="247191"/>
                    </a:moveTo>
                    <a:lnTo>
                      <a:pt x="332800" y="247191"/>
                    </a:lnTo>
                    <a:lnTo>
                      <a:pt x="332800" y="293334"/>
                    </a:lnTo>
                    <a:lnTo>
                      <a:pt x="379148" y="293334"/>
                    </a:lnTo>
                    <a:lnTo>
                      <a:pt x="379148" y="349732"/>
                    </a:lnTo>
                    <a:lnTo>
                      <a:pt x="332800" y="349732"/>
                    </a:lnTo>
                    <a:lnTo>
                      <a:pt x="332800" y="396014"/>
                    </a:lnTo>
                    <a:lnTo>
                      <a:pt x="276323" y="396014"/>
                    </a:lnTo>
                    <a:lnTo>
                      <a:pt x="276323" y="349732"/>
                    </a:lnTo>
                    <a:lnTo>
                      <a:pt x="230114" y="349732"/>
                    </a:lnTo>
                    <a:lnTo>
                      <a:pt x="230114" y="293334"/>
                    </a:lnTo>
                    <a:lnTo>
                      <a:pt x="276323" y="293334"/>
                    </a:lnTo>
                    <a:close/>
                    <a:moveTo>
                      <a:pt x="304594" y="190091"/>
                    </a:moveTo>
                    <a:cubicBezTo>
                      <a:pt x="231741" y="190091"/>
                      <a:pt x="172904" y="248987"/>
                      <a:pt x="172904" y="321602"/>
                    </a:cubicBezTo>
                    <a:cubicBezTo>
                      <a:pt x="172904" y="394216"/>
                      <a:pt x="231741" y="453112"/>
                      <a:pt x="304594" y="453112"/>
                    </a:cubicBezTo>
                    <a:cubicBezTo>
                      <a:pt x="377308" y="453112"/>
                      <a:pt x="436284" y="394216"/>
                      <a:pt x="436284" y="321602"/>
                    </a:cubicBezTo>
                    <a:cubicBezTo>
                      <a:pt x="436284" y="248987"/>
                      <a:pt x="377308" y="190091"/>
                      <a:pt x="304594" y="190091"/>
                    </a:cubicBezTo>
                    <a:close/>
                    <a:moveTo>
                      <a:pt x="47042" y="97521"/>
                    </a:moveTo>
                    <a:lnTo>
                      <a:pt x="562008" y="97521"/>
                    </a:lnTo>
                    <a:cubicBezTo>
                      <a:pt x="587958" y="97521"/>
                      <a:pt x="609050" y="118446"/>
                      <a:pt x="609050" y="144499"/>
                    </a:cubicBezTo>
                    <a:lnTo>
                      <a:pt x="609050" y="498704"/>
                    </a:lnTo>
                    <a:cubicBezTo>
                      <a:pt x="609050" y="524618"/>
                      <a:pt x="587958" y="545682"/>
                      <a:pt x="562008" y="545682"/>
                    </a:cubicBezTo>
                    <a:lnTo>
                      <a:pt x="47042" y="545682"/>
                    </a:lnTo>
                    <a:cubicBezTo>
                      <a:pt x="21092" y="545682"/>
                      <a:pt x="0" y="524618"/>
                      <a:pt x="0" y="498704"/>
                    </a:cubicBezTo>
                    <a:lnTo>
                      <a:pt x="0" y="144499"/>
                    </a:lnTo>
                    <a:cubicBezTo>
                      <a:pt x="0" y="118446"/>
                      <a:pt x="21092" y="97521"/>
                      <a:pt x="47042" y="97521"/>
                    </a:cubicBezTo>
                    <a:close/>
                    <a:moveTo>
                      <a:pt x="252719" y="0"/>
                    </a:moveTo>
                    <a:lnTo>
                      <a:pt x="351250" y="0"/>
                    </a:lnTo>
                    <a:cubicBezTo>
                      <a:pt x="377895" y="0"/>
                      <a:pt x="399683" y="21617"/>
                      <a:pt x="399683" y="48361"/>
                    </a:cubicBezTo>
                    <a:lnTo>
                      <a:pt x="399683" y="76352"/>
                    </a:lnTo>
                    <a:lnTo>
                      <a:pt x="368319" y="76352"/>
                    </a:lnTo>
                    <a:lnTo>
                      <a:pt x="368319" y="48361"/>
                    </a:lnTo>
                    <a:cubicBezTo>
                      <a:pt x="368319" y="38938"/>
                      <a:pt x="360687" y="31317"/>
                      <a:pt x="351250" y="31317"/>
                    </a:cubicBezTo>
                    <a:lnTo>
                      <a:pt x="252719" y="31317"/>
                    </a:lnTo>
                    <a:cubicBezTo>
                      <a:pt x="243283" y="31317"/>
                      <a:pt x="235650" y="38938"/>
                      <a:pt x="235650" y="48361"/>
                    </a:cubicBezTo>
                    <a:lnTo>
                      <a:pt x="235650" y="76352"/>
                    </a:lnTo>
                    <a:lnTo>
                      <a:pt x="204287" y="76352"/>
                    </a:lnTo>
                    <a:lnTo>
                      <a:pt x="204287" y="48361"/>
                    </a:lnTo>
                    <a:cubicBezTo>
                      <a:pt x="204287" y="21617"/>
                      <a:pt x="226075" y="0"/>
                      <a:pt x="252719" y="0"/>
                    </a:cubicBezTo>
                    <a:close/>
                  </a:path>
                </a:pathLst>
              </a:custGeom>
              <a:solidFill>
                <a:srgbClr val="95CEDB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8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4"/>
              <p:cNvSpPr/>
              <p:nvPr/>
            </p:nvSpPr>
            <p:spPr bwMode="auto">
              <a:xfrm rot="2700000">
                <a:off x="1530806" y="2582777"/>
                <a:ext cx="1301750" cy="863600"/>
              </a:xfrm>
              <a:custGeom>
                <a:avLst/>
                <a:gdLst>
                  <a:gd name="T0" fmla="*/ 177 w 184"/>
                  <a:gd name="T1" fmla="*/ 16 h 122"/>
                  <a:gd name="T2" fmla="*/ 161 w 184"/>
                  <a:gd name="T3" fmla="*/ 0 h 122"/>
                  <a:gd name="T4" fmla="*/ 101 w 184"/>
                  <a:gd name="T5" fmla="*/ 60 h 122"/>
                  <a:gd name="T6" fmla="*/ 83 w 184"/>
                  <a:gd name="T7" fmla="*/ 60 h 122"/>
                  <a:gd name="T8" fmla="*/ 23 w 184"/>
                  <a:gd name="T9" fmla="*/ 0 h 122"/>
                  <a:gd name="T10" fmla="*/ 7 w 184"/>
                  <a:gd name="T11" fmla="*/ 16 h 122"/>
                  <a:gd name="T12" fmla="*/ 7 w 184"/>
                  <a:gd name="T13" fmla="*/ 44 h 122"/>
                  <a:gd name="T14" fmla="*/ 78 w 184"/>
                  <a:gd name="T15" fmla="*/ 115 h 122"/>
                  <a:gd name="T16" fmla="*/ 106 w 184"/>
                  <a:gd name="T17" fmla="*/ 115 h 122"/>
                  <a:gd name="T18" fmla="*/ 177 w 184"/>
                  <a:gd name="T19" fmla="*/ 44 h 122"/>
                  <a:gd name="T20" fmla="*/ 177 w 184"/>
                  <a:gd name="T21" fmla="*/ 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122">
                    <a:moveTo>
                      <a:pt x="177" y="16"/>
                    </a:moveTo>
                    <a:cubicBezTo>
                      <a:pt x="161" y="0"/>
                      <a:pt x="161" y="0"/>
                      <a:pt x="161" y="0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96" y="65"/>
                      <a:pt x="88" y="65"/>
                      <a:pt x="83" y="6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0" y="24"/>
                      <a:pt x="0" y="36"/>
                      <a:pt x="7" y="44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6" y="122"/>
                      <a:pt x="98" y="122"/>
                      <a:pt x="106" y="115"/>
                    </a:cubicBezTo>
                    <a:cubicBezTo>
                      <a:pt x="177" y="44"/>
                      <a:pt x="177" y="44"/>
                      <a:pt x="177" y="44"/>
                    </a:cubicBezTo>
                    <a:cubicBezTo>
                      <a:pt x="184" y="36"/>
                      <a:pt x="184" y="24"/>
                      <a:pt x="177" y="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5"/>
              <p:cNvSpPr/>
              <p:nvPr/>
            </p:nvSpPr>
            <p:spPr bwMode="auto">
              <a:xfrm rot="2700000">
                <a:off x="1886087" y="2007627"/>
                <a:ext cx="1301750" cy="1303338"/>
              </a:xfrm>
              <a:custGeom>
                <a:avLst/>
                <a:gdLst>
                  <a:gd name="T0" fmla="*/ 177 w 184"/>
                  <a:gd name="T1" fmla="*/ 78 h 184"/>
                  <a:gd name="T2" fmla="*/ 106 w 184"/>
                  <a:gd name="T3" fmla="*/ 7 h 184"/>
                  <a:gd name="T4" fmla="*/ 78 w 184"/>
                  <a:gd name="T5" fmla="*/ 7 h 184"/>
                  <a:gd name="T6" fmla="*/ 7 w 184"/>
                  <a:gd name="T7" fmla="*/ 78 h 184"/>
                  <a:gd name="T8" fmla="*/ 7 w 184"/>
                  <a:gd name="T9" fmla="*/ 106 h 184"/>
                  <a:gd name="T10" fmla="*/ 78 w 184"/>
                  <a:gd name="T11" fmla="*/ 177 h 184"/>
                  <a:gd name="T12" fmla="*/ 106 w 184"/>
                  <a:gd name="T13" fmla="*/ 177 h 184"/>
                  <a:gd name="T14" fmla="*/ 177 w 184"/>
                  <a:gd name="T15" fmla="*/ 106 h 184"/>
                  <a:gd name="T16" fmla="*/ 177 w 184"/>
                  <a:gd name="T17" fmla="*/ 78 h 184"/>
                  <a:gd name="T18" fmla="*/ 162 w 184"/>
                  <a:gd name="T19" fmla="*/ 101 h 184"/>
                  <a:gd name="T20" fmla="*/ 101 w 184"/>
                  <a:gd name="T21" fmla="*/ 162 h 184"/>
                  <a:gd name="T22" fmla="*/ 83 w 184"/>
                  <a:gd name="T23" fmla="*/ 162 h 184"/>
                  <a:gd name="T24" fmla="*/ 22 w 184"/>
                  <a:gd name="T25" fmla="*/ 101 h 184"/>
                  <a:gd name="T26" fmla="*/ 22 w 184"/>
                  <a:gd name="T27" fmla="*/ 83 h 184"/>
                  <a:gd name="T28" fmla="*/ 83 w 184"/>
                  <a:gd name="T29" fmla="*/ 22 h 184"/>
                  <a:gd name="T30" fmla="*/ 101 w 184"/>
                  <a:gd name="T31" fmla="*/ 22 h 184"/>
                  <a:gd name="T32" fmla="*/ 162 w 184"/>
                  <a:gd name="T33" fmla="*/ 83 h 184"/>
                  <a:gd name="T34" fmla="*/ 162 w 184"/>
                  <a:gd name="T35" fmla="*/ 101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4" h="184">
                    <a:moveTo>
                      <a:pt x="177" y="78"/>
                    </a:moveTo>
                    <a:cubicBezTo>
                      <a:pt x="106" y="7"/>
                      <a:pt x="106" y="7"/>
                      <a:pt x="106" y="7"/>
                    </a:cubicBezTo>
                    <a:cubicBezTo>
                      <a:pt x="98" y="0"/>
                      <a:pt x="86" y="0"/>
                      <a:pt x="78" y="7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0" y="86"/>
                      <a:pt x="0" y="98"/>
                      <a:pt x="7" y="106"/>
                    </a:cubicBezTo>
                    <a:cubicBezTo>
                      <a:pt x="78" y="177"/>
                      <a:pt x="78" y="177"/>
                      <a:pt x="78" y="177"/>
                    </a:cubicBezTo>
                    <a:cubicBezTo>
                      <a:pt x="86" y="184"/>
                      <a:pt x="98" y="184"/>
                      <a:pt x="106" y="177"/>
                    </a:cubicBezTo>
                    <a:cubicBezTo>
                      <a:pt x="177" y="106"/>
                      <a:pt x="177" y="106"/>
                      <a:pt x="177" y="106"/>
                    </a:cubicBezTo>
                    <a:cubicBezTo>
                      <a:pt x="184" y="98"/>
                      <a:pt x="184" y="86"/>
                      <a:pt x="177" y="78"/>
                    </a:cubicBezTo>
                    <a:close/>
                    <a:moveTo>
                      <a:pt x="162" y="101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6" y="167"/>
                      <a:pt x="88" y="167"/>
                      <a:pt x="83" y="162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17" y="96"/>
                      <a:pt x="17" y="88"/>
                      <a:pt x="22" y="83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8" y="17"/>
                      <a:pt x="96" y="17"/>
                      <a:pt x="101" y="22"/>
                    </a:cubicBezTo>
                    <a:cubicBezTo>
                      <a:pt x="162" y="83"/>
                      <a:pt x="162" y="83"/>
                      <a:pt x="162" y="83"/>
                    </a:cubicBezTo>
                    <a:cubicBezTo>
                      <a:pt x="167" y="88"/>
                      <a:pt x="167" y="96"/>
                      <a:pt x="162" y="101"/>
                    </a:cubicBezTo>
                    <a:close/>
                  </a:path>
                </a:pathLst>
              </a:custGeom>
              <a:solidFill>
                <a:srgbClr val="F5D87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6"/>
              <p:cNvSpPr/>
              <p:nvPr/>
            </p:nvSpPr>
            <p:spPr bwMode="auto">
              <a:xfrm>
                <a:off x="2349660" y="2513322"/>
                <a:ext cx="374604" cy="29194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07639" h="473565">
                    <a:moveTo>
                      <a:pt x="43791" y="236783"/>
                    </a:moveTo>
                    <a:lnTo>
                      <a:pt x="43791" y="342997"/>
                    </a:lnTo>
                    <a:cubicBezTo>
                      <a:pt x="43791" y="390904"/>
                      <a:pt x="82864" y="429835"/>
                      <a:pt x="130837" y="429835"/>
                    </a:cubicBezTo>
                    <a:cubicBezTo>
                      <a:pt x="178811" y="429835"/>
                      <a:pt x="217795" y="390904"/>
                      <a:pt x="217795" y="342997"/>
                    </a:cubicBezTo>
                    <a:lnTo>
                      <a:pt x="217795" y="236783"/>
                    </a:lnTo>
                    <a:close/>
                    <a:moveTo>
                      <a:pt x="476811" y="43730"/>
                    </a:moveTo>
                    <a:cubicBezTo>
                      <a:pt x="428840" y="43730"/>
                      <a:pt x="389858" y="82749"/>
                      <a:pt x="389858" y="130657"/>
                    </a:cubicBezTo>
                    <a:lnTo>
                      <a:pt x="389858" y="236783"/>
                    </a:lnTo>
                    <a:lnTo>
                      <a:pt x="563851" y="236783"/>
                    </a:lnTo>
                    <a:lnTo>
                      <a:pt x="563851" y="130657"/>
                    </a:lnTo>
                    <a:cubicBezTo>
                      <a:pt x="563851" y="82749"/>
                      <a:pt x="524781" y="43730"/>
                      <a:pt x="476811" y="43730"/>
                    </a:cubicBezTo>
                    <a:close/>
                    <a:moveTo>
                      <a:pt x="476811" y="0"/>
                    </a:moveTo>
                    <a:cubicBezTo>
                      <a:pt x="548900" y="0"/>
                      <a:pt x="607639" y="58662"/>
                      <a:pt x="607639" y="130657"/>
                    </a:cubicBezTo>
                    <a:lnTo>
                      <a:pt x="607639" y="342997"/>
                    </a:lnTo>
                    <a:cubicBezTo>
                      <a:pt x="607639" y="414992"/>
                      <a:pt x="548900" y="473565"/>
                      <a:pt x="476811" y="473565"/>
                    </a:cubicBezTo>
                    <a:cubicBezTo>
                      <a:pt x="404721" y="473565"/>
                      <a:pt x="345982" y="414992"/>
                      <a:pt x="345982" y="342997"/>
                    </a:cubicBezTo>
                    <a:lnTo>
                      <a:pt x="345982" y="130657"/>
                    </a:lnTo>
                    <a:cubicBezTo>
                      <a:pt x="345982" y="58662"/>
                      <a:pt x="404721" y="0"/>
                      <a:pt x="476811" y="0"/>
                    </a:cubicBezTo>
                    <a:close/>
                    <a:moveTo>
                      <a:pt x="130837" y="0"/>
                    </a:moveTo>
                    <a:cubicBezTo>
                      <a:pt x="202932" y="0"/>
                      <a:pt x="261586" y="58662"/>
                      <a:pt x="261586" y="130657"/>
                    </a:cubicBezTo>
                    <a:lnTo>
                      <a:pt x="261586" y="342997"/>
                    </a:lnTo>
                    <a:cubicBezTo>
                      <a:pt x="261586" y="414992"/>
                      <a:pt x="202932" y="473565"/>
                      <a:pt x="130837" y="473565"/>
                    </a:cubicBezTo>
                    <a:cubicBezTo>
                      <a:pt x="58654" y="473565"/>
                      <a:pt x="0" y="414992"/>
                      <a:pt x="0" y="342997"/>
                    </a:cubicBezTo>
                    <a:lnTo>
                      <a:pt x="0" y="130657"/>
                    </a:lnTo>
                    <a:cubicBezTo>
                      <a:pt x="0" y="58662"/>
                      <a:pt x="58654" y="0"/>
                      <a:pt x="130837" y="0"/>
                    </a:cubicBezTo>
                    <a:close/>
                  </a:path>
                </a:pathLst>
              </a:custGeom>
              <a:solidFill>
                <a:srgbClr val="F5D87C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6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3467109" y="4154257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467109" y="2050535"/>
              <a:ext cx="2611632" cy="414020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4715" y="1143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开发工具</a:t>
            </a:r>
          </a:p>
        </p:txBody>
      </p:sp>
      <p:sp>
        <p:nvSpPr>
          <p:cNvPr id="45" name="矩形 44"/>
          <p:cNvSpPr/>
          <p:nvPr/>
        </p:nvSpPr>
        <p:spPr>
          <a:xfrm>
            <a:off x="3486785" y="575310"/>
            <a:ext cx="5572125" cy="1039495"/>
          </a:xfrm>
          <a:prstGeom prst="rect">
            <a:avLst/>
          </a:prstGeom>
          <a:solidFill>
            <a:srgbClr val="8CC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400" b="1" spc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66515" y="772795"/>
            <a:ext cx="4812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本项目决定使用微信开发工具进行开发，在微信中展示，因为微信具有以下优点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6" grpId="0"/>
      <p:bldP spid="28" grpId="0"/>
      <p:bldP spid="30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9865" y="1594195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成员分工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351174" y="2566809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>
            <a:extLst>
              <a:ext uri="{FF2B5EF4-FFF2-40B4-BE49-F238E27FC236}">
                <a16:creationId xmlns:a16="http://schemas.microsoft.com/office/drawing/2014/main" id="{A05D446C-4180-4951-A5BC-830C96E27C30}"/>
              </a:ext>
            </a:extLst>
          </p:cNvPr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0BB35451-9F98-4F23-992A-DE0C8FD7DF57}"/>
              </a:ext>
            </a:extLst>
          </p:cNvPr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EA05F06B-E358-4B2E-95DB-2E24DCE9D991}"/>
              </a:ext>
            </a:extLst>
          </p:cNvPr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929E8680-5C34-49E7-9876-E7DB8123B427}"/>
              </a:ext>
            </a:extLst>
          </p:cNvPr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E915CA-560F-4A65-A4EA-0D2D68B21556}"/>
              </a:ext>
            </a:extLst>
          </p:cNvPr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后端开发，实现游戏逻辑并且设计数据库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0B4274-5747-4853-A054-BEC86FD4C4AC}"/>
              </a:ext>
            </a:extLst>
          </p:cNvPr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前端开发，设计游戏界面和交互功能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D83E91-B19C-407B-8371-9F9051C857BF}"/>
              </a:ext>
            </a:extLst>
          </p:cNvPr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搜集项目所需素材；撰写项目文档和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9D1BD6D2-21B6-48F8-97C6-88E37BE85648}"/>
              </a:ext>
            </a:extLst>
          </p:cNvPr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88484-6625-4326-B875-F3465B3D8A0A}"/>
              </a:ext>
            </a:extLst>
          </p:cNvPr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成员分工</a:t>
            </a:r>
          </a:p>
        </p:txBody>
      </p:sp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E616C44A-B5EA-46C8-AFFF-8CBB7BFB5268}"/>
              </a:ext>
            </a:extLst>
          </p:cNvPr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42207E2A-B2C6-4DAC-901B-0A1F2FA751C0}"/>
              </a:ext>
            </a:extLst>
          </p:cNvPr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E420C75E-E885-4438-A5C1-D1E7E67CFD91}"/>
              </a:ext>
            </a:extLst>
          </p:cNvPr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A1AA20B6-FDEB-488B-8EE0-0EEB5C036F85}"/>
              </a:ext>
            </a:extLst>
          </p:cNvPr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10" grpId="0" bldLvl="0" animBg="1"/>
      <p:bldP spid="12" grpId="0" bldLvl="0" animBg="1"/>
      <p:bldP spid="2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0801" y="159419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参考文献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351174" y="2566809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74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/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4280297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/>
          <p:cNvSpPr/>
          <p:nvPr/>
        </p:nvSpPr>
        <p:spPr>
          <a:xfrm rot="8097871">
            <a:off x="3085261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/>
          <p:cNvSpPr/>
          <p:nvPr/>
        </p:nvSpPr>
        <p:spPr>
          <a:xfrm rot="8097871">
            <a:off x="5725266" y="516726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288062" y="1954180"/>
            <a:ext cx="2162772" cy="2070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、项目背景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、开发工具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903775" y="1954180"/>
            <a:ext cx="2162772" cy="3149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、功能模块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4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、成员分工</a:t>
            </a:r>
          </a:p>
          <a:p>
            <a:pPr>
              <a:lnSpc>
                <a:spcPct val="250000"/>
              </a:lnSpc>
            </a:pP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359514" y="1507567"/>
            <a:ext cx="7044430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[1]测试曾哥,软件项目介绍怎么写.知乎，2020-10-02 [OL].</a:t>
            </a:r>
          </a:p>
          <a:p>
            <a:r>
              <a:rPr lang="zh-CN" altLang="en-US" dirty="0">
                <a:hlinkClick r:id="rId2"/>
              </a:rPr>
              <a:t>https://www.zhihu.com/question/288144172</a:t>
            </a:r>
            <a:endParaRPr lang="zh-CN" altLang="en-US" dirty="0"/>
          </a:p>
          <a:p>
            <a:r>
              <a:rPr lang="en-US" altLang="zh-CN" dirty="0"/>
              <a:t>[2]2019</a:t>
            </a:r>
            <a:r>
              <a:rPr lang="zh-CN" altLang="en-US" dirty="0"/>
              <a:t>年游戏市场回暖几成定局：手机游戏市场规模或超</a:t>
            </a:r>
            <a:r>
              <a:rPr lang="en-US" altLang="zh-CN" dirty="0"/>
              <a:t>1860</a:t>
            </a:r>
            <a:r>
              <a:rPr lang="zh-CN" altLang="en-US" dirty="0"/>
              <a:t>亿元，</a:t>
            </a:r>
            <a:r>
              <a:rPr lang="en-US" altLang="zh-CN" dirty="0"/>
              <a:t>2019-10-22[OL]</a:t>
            </a:r>
          </a:p>
          <a:p>
            <a:r>
              <a:rPr lang="en-US" altLang="zh-CN" dirty="0"/>
              <a:t>https://baijiahao.baidu.com/s?id=1648060318413112753&amp;wfr=spider&amp;for=pc&amp;isFailFlag=1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傅莹莹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"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移动平台下手机游戏行业现状及发展趋势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." </a:t>
            </a:r>
            <a:r>
              <a:rPr lang="zh-CN" altLang="en-US" b="0" i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电大理工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000.002(2019):17-19.</a:t>
            </a:r>
          </a:p>
          <a:p>
            <a:r>
              <a:rPr lang="zh-CN" altLang="en-US" dirty="0"/>
              <a:t>[</a:t>
            </a:r>
            <a:r>
              <a:rPr lang="en-US" altLang="zh-CN" dirty="0"/>
              <a:t>4</a:t>
            </a:r>
            <a:r>
              <a:rPr lang="zh-CN" altLang="en-US" dirty="0"/>
              <a:t>]百科用户,搜狗百科.搜狗百科，2017-03-07 [OL].</a:t>
            </a:r>
          </a:p>
          <a:p>
            <a:r>
              <a:rPr lang="zh-CN" altLang="en-US" dirty="0">
                <a:hlinkClick r:id="rId3"/>
              </a:rPr>
              <a:t>https://baike.sogou.com/v74756984.htm?fromTitle=%E9%A3%9E%E7%BF%94%E7%9A%84%E5%B0%8F%E9%B8%9F</a:t>
            </a:r>
            <a:endParaRPr lang="en-US" altLang="zh-CN" dirty="0"/>
          </a:p>
          <a:p>
            <a:pPr algn="l"/>
            <a:r>
              <a:rPr lang="en-US" altLang="zh-CN" dirty="0"/>
              <a:t>[5]</a:t>
            </a:r>
            <a:r>
              <a:rPr lang="zh-CN" altLang="en-US" dirty="0"/>
              <a:t>腾讯 微信官方文档</a:t>
            </a:r>
            <a:r>
              <a:rPr lang="en-US" altLang="zh-CN" dirty="0"/>
              <a:t> </a:t>
            </a:r>
            <a:r>
              <a:rPr lang="zh-CN" altLang="en-US" dirty="0"/>
              <a:t>小程序  微信官方文档 </a:t>
            </a:r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</a:rPr>
              <a:t>2020-09-07[OL]</a:t>
            </a:r>
          </a:p>
          <a:p>
            <a:r>
              <a:rPr lang="en-US" altLang="zh-CN" i="0" dirty="0">
                <a:solidFill>
                  <a:srgbClr val="222222"/>
                </a:solidFill>
                <a:effectLst/>
                <a:latin typeface="-apple-system"/>
              </a:rPr>
              <a:t>https://developers.weixin.qq.com/miniprogram/dev/framework/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讨论项目，撰写文档</a:t>
            </a:r>
            <a:endParaRPr lang="en-US" altLang="zh-CN" dirty="0"/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讨论项目，搜集素材，修改</a:t>
            </a:r>
            <a:r>
              <a:rPr lang="en-US" altLang="zh-CN" dirty="0"/>
              <a:t>PPT,</a:t>
            </a:r>
            <a:r>
              <a:rPr lang="zh-CN" altLang="en-US" dirty="0"/>
              <a:t>设计</a:t>
            </a:r>
            <a:r>
              <a:rPr lang="zh-CN" altLang="en-US"/>
              <a:t>游戏界面</a:t>
            </a:r>
            <a:endParaRPr lang="en-US" altLang="zh-CN" dirty="0"/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讨论项目，制作</a:t>
            </a:r>
            <a:r>
              <a:rPr lang="en-US" altLang="zh-CN" dirty="0"/>
              <a:t>PPT</a:t>
            </a:r>
            <a:r>
              <a:rPr lang="zh-CN" altLang="en-US"/>
              <a:t>，查询论文</a:t>
            </a:r>
            <a:endParaRPr lang="en-US" altLang="zh-CN" dirty="0"/>
          </a:p>
          <a:p>
            <a:pPr algn="ctr"/>
            <a:r>
              <a:rPr lang="zh-CN" altLang="en-US" dirty="0"/>
              <a:t>评分：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10" grpId="0" bldLvl="0" animBg="1"/>
      <p:bldP spid="12" grpId="0" bldLvl="0" animBg="1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4284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71095" y="1632246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项目背景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背景调查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0115" y="1210945"/>
            <a:ext cx="45034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000"/>
              <a:t>近年来，随着移动网络4G和移动终端性能的不断提高，在手机的众多服务软件模块中，手机游戏吸引了大量的各年龄段群体，每年新玩手机游戏的用户出现暴增的势头，由此给市场带来了巨大商机。</a:t>
            </a:r>
          </a:p>
          <a:p>
            <a:r>
              <a:rPr lang="en-US" altLang="zh-CN" sz="2000"/>
              <a:t>  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351280"/>
            <a:ext cx="4874260" cy="3239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0605" y="3590290"/>
            <a:ext cx="42830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        </a:t>
            </a:r>
            <a:r>
              <a:rPr lang="en-US" altLang="zh-CN" sz="2000">
                <a:sym typeface="+mn-ea"/>
              </a:rPr>
              <a:t>手机游戏的普及率非常高，使用的用户年龄层也非常广，小至学龄前儿童，大至退休人员，由此可见，体验手机游戏已经成为人们喜爱的休闲娱乐最重要的方式之一。</a:t>
            </a:r>
            <a:endParaRPr lang="en-US" altLang="zh-CN" sz="2000"/>
          </a:p>
          <a:p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7126605" y="4517390"/>
            <a:ext cx="2774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2013</a:t>
            </a:r>
            <a:r>
              <a:rPr lang="zh-CN" altLang="en-US" sz="1000"/>
              <a:t>年</a:t>
            </a:r>
            <a:r>
              <a:rPr lang="en-US" altLang="zh-CN" sz="1000"/>
              <a:t>-2020</a:t>
            </a:r>
            <a:r>
              <a:rPr lang="zh-CN" altLang="en-US" sz="1000"/>
              <a:t>年中国手机游戏市场规模情况</a:t>
            </a:r>
            <a:r>
              <a:rPr lang="zh-CN" altLang="en-US" sz="1000" baseline="30000">
                <a:solidFill>
                  <a:schemeClr val="tx1"/>
                </a:solidFill>
                <a:uFillTx/>
              </a:rPr>
              <a:t>[</a:t>
            </a:r>
            <a:r>
              <a:rPr lang="en-US" altLang="zh-CN" sz="1000" baseline="30000">
                <a:solidFill>
                  <a:schemeClr val="tx1"/>
                </a:solidFill>
                <a:uFillTx/>
              </a:rPr>
              <a:t>2]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97705" y="2728595"/>
            <a:ext cx="7334250" cy="30975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2765" y="922020"/>
            <a:ext cx="112991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dirty="0">
                <a:cs typeface="+mn-lt"/>
              </a:rPr>
              <a:t> </a:t>
            </a:r>
            <a:r>
              <a:rPr lang="zh-CN" altLang="en-US" sz="2000" dirty="0">
                <a:cs typeface="+mn-lt"/>
              </a:rPr>
              <a:t>一些聊天软件如：微信，qq等衍生出的小游戏，在手机游戏用户中占较大比例。调查中，年龄8岁以下的用户中，40.5%在微信上玩游戏，从未玩过其他手机游戏</a:t>
            </a:r>
            <a:r>
              <a:rPr lang="en-US" altLang="zh-CN" sz="2000" baseline="30000" dirty="0">
                <a:cs typeface="+mn-lt"/>
              </a:rPr>
              <a:t>[3]</a:t>
            </a:r>
            <a:r>
              <a:rPr lang="zh-CN" altLang="en-US" sz="2000" dirty="0">
                <a:cs typeface="+mn-lt"/>
              </a:rPr>
              <a:t>。</a:t>
            </a:r>
          </a:p>
          <a:p>
            <a:r>
              <a:rPr lang="zh-CN" altLang="en-US" sz="2000" dirty="0">
                <a:cs typeface="+mn-lt"/>
              </a:rPr>
              <a:t>       在多种下载游戏的渠道中，通过微信和qq等聊天软件下载游戏的比例为66.9%</a:t>
            </a:r>
            <a:r>
              <a:rPr lang="en-US" altLang="zh-CN" sz="2000" baseline="30000" dirty="0">
                <a:cs typeface="+mn-lt"/>
              </a:rPr>
              <a:t> [4] </a:t>
            </a:r>
            <a:r>
              <a:rPr lang="zh-CN" altLang="en-US" sz="2000" dirty="0">
                <a:cs typeface="+mn-lt"/>
              </a:rPr>
              <a:t>，因为其方便和快捷性也是游戏玩家喜欢此下载方式的重要原因。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5025" y="857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数据研究</a:t>
            </a:r>
          </a:p>
        </p:txBody>
      </p:sp>
      <p:sp>
        <p:nvSpPr>
          <p:cNvPr id="45" name="矩形 44"/>
          <p:cNvSpPr/>
          <p:nvPr/>
        </p:nvSpPr>
        <p:spPr>
          <a:xfrm>
            <a:off x="635635" y="2677160"/>
            <a:ext cx="3882390" cy="3200400"/>
          </a:xfrm>
          <a:prstGeom prst="rect">
            <a:avLst/>
          </a:prstGeom>
          <a:solidFill>
            <a:srgbClr val="8CC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400" b="1" spc="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635" y="2846705"/>
            <a:ext cx="3628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</a:t>
            </a:r>
            <a:r>
              <a:rPr lang="zh-CN" altLang="en-US" sz="2000" dirty="0"/>
              <a:t>考虑到科技发展改变生活，我们的日常生活中碎片化的时间比较多，因此我们打算制作一款轻松简单的小游戏，门槛低，因此低年龄段的孩童也可以通过游玩来体验快乐。因为微信里衍生的小游戏更便捷受众更广，所以我们选择用</a:t>
            </a:r>
            <a:r>
              <a:rPr lang="zh-CN" altLang="en-US" sz="2000" dirty="0">
                <a:solidFill>
                  <a:srgbClr val="7030A0"/>
                </a:solidFill>
              </a:rPr>
              <a:t>微信小程序</a:t>
            </a:r>
            <a:r>
              <a:rPr lang="zh-CN" altLang="en-US" sz="2000" dirty="0"/>
              <a:t>来实现这个小游戏。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目标确定</a:t>
            </a:r>
          </a:p>
        </p:txBody>
      </p:sp>
      <p:sp>
        <p:nvSpPr>
          <p:cNvPr id="26" name="KSO_Shape"/>
          <p:cNvSpPr/>
          <p:nvPr/>
        </p:nvSpPr>
        <p:spPr bwMode="auto">
          <a:xfrm>
            <a:off x="10578776" y="4876730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10601806" y="4016651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10601853" y="3134102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0546061" y="227152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sp>
        <p:nvSpPr>
          <p:cNvPr id="16" name="矩形 15"/>
          <p:cNvSpPr/>
          <p:nvPr/>
        </p:nvSpPr>
        <p:spPr>
          <a:xfrm>
            <a:off x="934085" y="5117443"/>
            <a:ext cx="49777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     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9924" y="1154211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目标人群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8139" y="2139518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20-30</a:t>
            </a:r>
            <a:r>
              <a:rPr lang="zh-CN" altLang="en-US" dirty="0"/>
              <a:t>岁有较多碎片时间的人群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2259493" y="2895306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盈利模式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401759" y="3878142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投放广告挣取收入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152569" y="1032250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游戏特点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00784" y="2017557"/>
            <a:ext cx="3334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、游戏单局时间短，可以充分利用碎片化时间。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、游戏操作简单、便于上手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、游戏不确定性强，易保持新鲜感。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2279924" y="4593704"/>
            <a:ext cx="1578148" cy="645160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运行平台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81328" y="5577937"/>
            <a:ext cx="333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微信小程序</a:t>
            </a:r>
            <a:endParaRPr lang="en-US" altLang="zh-C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86" y="3878142"/>
            <a:ext cx="42195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9" grpId="0" bldLvl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游戏选择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ldLvl="0" animBg="1"/>
      <p:bldP spid="27" grpId="0" bldLvl="0" animBg="1"/>
      <p:bldP spid="2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05180" y="1196340"/>
            <a:ext cx="10297795" cy="5011420"/>
            <a:chOff x="2018685" y="954373"/>
            <a:chExt cx="8399615" cy="5219621"/>
          </a:xfrm>
        </p:grpSpPr>
        <p:sp>
          <p:nvSpPr>
            <p:cNvPr id="2" name="矩形 1"/>
            <p:cNvSpPr/>
            <p:nvPr/>
          </p:nvSpPr>
          <p:spPr>
            <a:xfrm flipH="1">
              <a:off x="2019237" y="954373"/>
              <a:ext cx="8398510" cy="17998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DC3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019789" y="2856461"/>
              <a:ext cx="8398510" cy="16232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D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018685" y="4581950"/>
              <a:ext cx="8399615" cy="15920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5D8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u=4239698995,975847172&amp;fm=26&amp;gp=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6330" y="1276985"/>
            <a:ext cx="2960370" cy="1566545"/>
          </a:xfrm>
          <a:prstGeom prst="rect">
            <a:avLst/>
          </a:prstGeom>
        </p:spPr>
      </p:pic>
      <p:pic>
        <p:nvPicPr>
          <p:cNvPr id="6" name="图片 5" descr="u=276374741,2196456466&amp;fm=26&amp;gp=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30" y="3100705"/>
            <a:ext cx="2960370" cy="1402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7285" y="1460500"/>
            <a:ext cx="5751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在游戏中，小鸟会向前飞行，当玩家点击屏幕时，小鸟会向上飞翔一定距离。如果玩家不点击屏幕，收到重力的影响，小鸟会不断向下掉落，如果小鸟掉出屏幕之外的话，就会死亡。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90160" y="5120640"/>
            <a:ext cx="567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游戏按照小鸟飞过的水管数进行计分，每飞过一个根水管，玩家就会加一分，同时，飞行路程上会出现金兵，吃掉金币会加分。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37455" y="3340735"/>
            <a:ext cx="5777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除外之外小鸟在飞翔过程中会不断遇到水管，小鸟小鸟必须从水管空隙中闯过，如果不小心转上水管的话，小鸟也会死亡。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3600" y="12446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玩法介绍</a:t>
            </a:r>
          </a:p>
        </p:txBody>
      </p:sp>
      <p:pic>
        <p:nvPicPr>
          <p:cNvPr id="11" name="图片 10" descr="tim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30" y="4792345"/>
            <a:ext cx="3020695" cy="1302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516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795" y="164240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功能模块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139694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70,&quot;width&quot;:1698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10,&quot;width&quot;:72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1530</Words>
  <Application>Microsoft Office PowerPoint</Application>
  <PresentationFormat>宽屏</PresentationFormat>
  <Paragraphs>145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-apple-system</vt:lpstr>
      <vt:lpstr>DengXian</vt:lpstr>
      <vt:lpstr>方正粗黑宋简体</vt:lpstr>
      <vt:lpstr>仿宋</vt:lpstr>
      <vt:lpstr>思源黑体 CN Bold</vt:lpstr>
      <vt:lpstr>思源黑体 CN Regular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诚信 周</cp:lastModifiedBy>
  <cp:revision>710</cp:revision>
  <dcterms:created xsi:type="dcterms:W3CDTF">2018-06-17T04:53:00Z</dcterms:created>
  <dcterms:modified xsi:type="dcterms:W3CDTF">2020-10-13T11:04:32Z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