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8" r:id="rId2"/>
    <p:sldId id="410" r:id="rId3"/>
    <p:sldId id="411" r:id="rId4"/>
    <p:sldId id="412" r:id="rId5"/>
    <p:sldId id="415" r:id="rId6"/>
    <p:sldId id="418" r:id="rId7"/>
    <p:sldId id="419" r:id="rId8"/>
    <p:sldId id="417" r:id="rId9"/>
    <p:sldId id="420" r:id="rId10"/>
    <p:sldId id="369" r:id="rId11"/>
    <p:sldId id="422" r:id="rId12"/>
    <p:sldId id="413" r:id="rId13"/>
    <p:sldId id="260" r:id="rId14"/>
    <p:sldId id="397" r:id="rId15"/>
    <p:sldId id="398" r:id="rId16"/>
    <p:sldId id="379" r:id="rId17"/>
    <p:sldId id="371" r:id="rId18"/>
    <p:sldId id="367" r:id="rId19"/>
    <p:sldId id="399" r:id="rId20"/>
    <p:sldId id="400" r:id="rId21"/>
    <p:sldId id="401" r:id="rId22"/>
    <p:sldId id="402" r:id="rId23"/>
    <p:sldId id="362" r:id="rId24"/>
    <p:sldId id="383" r:id="rId25"/>
    <p:sldId id="404" r:id="rId26"/>
    <p:sldId id="368" r:id="rId27"/>
    <p:sldId id="384" r:id="rId28"/>
    <p:sldId id="389" r:id="rId29"/>
    <p:sldId id="396" r:id="rId30"/>
    <p:sldId id="390" r:id="rId31"/>
    <p:sldId id="424" r:id="rId32"/>
    <p:sldId id="409" r:id="rId33"/>
    <p:sldId id="426" r:id="rId34"/>
    <p:sldId id="425" r:id="rId35"/>
    <p:sldId id="392" r:id="rId36"/>
    <p:sldId id="394" r:id="rId37"/>
  </p:sldIdLst>
  <p:sldSz cx="12192000" cy="6858000"/>
  <p:notesSz cx="6858000" cy="9144000"/>
  <p:custDataLst>
    <p:tags r:id="rId4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B63EAB0-1555-444E-AE82-509ED8CF0A93}">
          <p14:sldIdLst>
            <p14:sldId id="258"/>
            <p14:sldId id="410"/>
            <p14:sldId id="411"/>
            <p14:sldId id="412"/>
            <p14:sldId id="415"/>
            <p14:sldId id="418"/>
            <p14:sldId id="419"/>
            <p14:sldId id="417"/>
            <p14:sldId id="420"/>
            <p14:sldId id="369"/>
            <p14:sldId id="422"/>
            <p14:sldId id="413"/>
            <p14:sldId id="260"/>
            <p14:sldId id="397"/>
            <p14:sldId id="398"/>
            <p14:sldId id="379"/>
            <p14:sldId id="371"/>
            <p14:sldId id="367"/>
            <p14:sldId id="399"/>
            <p14:sldId id="400"/>
            <p14:sldId id="401"/>
            <p14:sldId id="402"/>
            <p14:sldId id="362"/>
            <p14:sldId id="383"/>
            <p14:sldId id="404"/>
            <p14:sldId id="368"/>
            <p14:sldId id="384"/>
            <p14:sldId id="389"/>
            <p14:sldId id="396"/>
            <p14:sldId id="390"/>
            <p14:sldId id="424"/>
            <p14:sldId id="409"/>
            <p14:sldId id="426"/>
            <p14:sldId id="425"/>
            <p14:sldId id="392"/>
            <p14:sldId id="39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D3DD"/>
    <a:srgbClr val="66B5C4"/>
    <a:srgbClr val="C8E0E0"/>
    <a:srgbClr val="D7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86"/>
    <p:restoredTop sz="96271"/>
  </p:normalViewPr>
  <p:slideViewPr>
    <p:cSldViewPr snapToGrid="0" snapToObjects="1">
      <p:cViewPr varScale="1">
        <p:scale>
          <a:sx n="96" d="100"/>
          <a:sy n="96" d="100"/>
        </p:scale>
        <p:origin x="470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90" d="100"/>
        <a:sy n="190" d="100"/>
      </p:scale>
      <p:origin x="0" y="0"/>
    </p:cViewPr>
  </p:sorterViewPr>
  <p:notesViewPr>
    <p:cSldViewPr snapToGrid="0" snapToObjects="1">
      <p:cViewPr varScale="1">
        <p:scale>
          <a:sx n="95" d="100"/>
          <a:sy n="95" d="100"/>
        </p:scale>
        <p:origin x="250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B3C7D-7ED1-A34F-BCFC-1C01389AE58C}" type="datetimeFigureOut">
              <a:rPr kumimoji="1" lang="zh-CN" altLang="en-US" smtClean="0"/>
              <a:t>2020/10/25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ED8CE-3D9F-CA47-A17E-9AD879C3B1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0302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CF2CF-5EF1-D24F-8F8B-C67282AA038A}" type="datetimeFigureOut">
              <a:rPr kumimoji="1" lang="zh-CN" altLang="en-US" smtClean="0"/>
              <a:t>2020/10/25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70782-008B-5B48-B01C-A994AC4AA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636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6212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8524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3062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5817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3006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5414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9113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7442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1430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256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4780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4375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5792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0567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5689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9350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9910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0703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653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229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969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651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371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81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9025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FA7F2-166D-48FB-BBEA-8C53B6EE3EA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689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72F2FA0F-CEE0-8F4B-B315-20E302992A19}"/>
              </a:ext>
            </a:extLst>
          </p:cNvPr>
          <p:cNvGrpSpPr/>
          <p:nvPr userDrawn="1"/>
        </p:nvGrpSpPr>
        <p:grpSpPr>
          <a:xfrm rot="10800000">
            <a:off x="-1901715" y="106947"/>
            <a:ext cx="2716508" cy="456773"/>
            <a:chOff x="6740619" y="5558547"/>
            <a:chExt cx="7728078" cy="1299453"/>
          </a:xfrm>
        </p:grpSpPr>
        <p:sp>
          <p:nvSpPr>
            <p:cNvPr id="3" name="平行四边形 2">
              <a:extLst>
                <a:ext uri="{FF2B5EF4-FFF2-40B4-BE49-F238E27FC236}">
                  <a16:creationId xmlns:a16="http://schemas.microsoft.com/office/drawing/2014/main" id="{8F419C47-23B4-0542-9D6C-A2CF0595B6D2}"/>
                </a:ext>
              </a:extLst>
            </p:cNvPr>
            <p:cNvSpPr/>
            <p:nvPr userDrawn="1"/>
          </p:nvSpPr>
          <p:spPr>
            <a:xfrm>
              <a:off x="6740619" y="5715776"/>
              <a:ext cx="5183472" cy="997705"/>
            </a:xfrm>
            <a:prstGeom prst="parallelogram">
              <a:avLst>
                <a:gd name="adj" fmla="val 65230"/>
              </a:avLst>
            </a:prstGeom>
            <a:solidFill>
              <a:srgbClr val="66B5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平行四边形 4">
              <a:extLst>
                <a:ext uri="{FF2B5EF4-FFF2-40B4-BE49-F238E27FC236}">
                  <a16:creationId xmlns:a16="http://schemas.microsoft.com/office/drawing/2014/main" id="{8F854242-D17C-074F-9E86-4D0F0F7EA0CC}"/>
                </a:ext>
              </a:extLst>
            </p:cNvPr>
            <p:cNvSpPr/>
            <p:nvPr userDrawn="1"/>
          </p:nvSpPr>
          <p:spPr>
            <a:xfrm>
              <a:off x="7717520" y="5558547"/>
              <a:ext cx="6751177" cy="1299453"/>
            </a:xfrm>
            <a:prstGeom prst="parallelogram">
              <a:avLst>
                <a:gd name="adj" fmla="val 6523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DCB914E1-D2FA-D144-B2AD-A868449C8EE2}"/>
              </a:ext>
            </a:extLst>
          </p:cNvPr>
          <p:cNvSpPr txBox="1"/>
          <p:nvPr userDrawn="1"/>
        </p:nvSpPr>
        <p:spPr>
          <a:xfrm>
            <a:off x="250704" y="13912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72405AB0-7A7C-AE42-8538-6C2CEFB0B67D}" type="slidenum">
              <a:rPr kumimoji="1" lang="zh-CN" altLang="en-US" i="1">
                <a:solidFill>
                  <a:schemeClr val="bg1"/>
                </a:solidFill>
              </a:rPr>
              <a:pPr algn="ctr"/>
              <a:t>‹#›</a:t>
            </a:fld>
            <a:endParaRPr kumimoji="1" lang="zh-CN" altLang="en-US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43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64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422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280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直角三角形 5"/>
          <p:cNvSpPr/>
          <p:nvPr userDrawn="1"/>
        </p:nvSpPr>
        <p:spPr>
          <a:xfrm rot="13502129" flipV="1">
            <a:off x="-1115477" y="-3282843"/>
            <a:ext cx="6486441" cy="6486441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直角三角形 6"/>
          <p:cNvSpPr/>
          <p:nvPr userDrawn="1"/>
        </p:nvSpPr>
        <p:spPr>
          <a:xfrm rot="8097871">
            <a:off x="6104837" y="5907266"/>
            <a:ext cx="1914102" cy="1901468"/>
          </a:xfrm>
          <a:prstGeom prst="rtTriangle">
            <a:avLst/>
          </a:prstGeom>
          <a:solidFill>
            <a:srgbClr val="A3D3DD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直角三角形 7"/>
          <p:cNvSpPr/>
          <p:nvPr userDrawn="1"/>
        </p:nvSpPr>
        <p:spPr>
          <a:xfrm rot="13502129" flipV="1">
            <a:off x="-423526" y="-2550665"/>
            <a:ext cx="5101330" cy="5101330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直角三角形 8"/>
          <p:cNvSpPr/>
          <p:nvPr userDrawn="1"/>
        </p:nvSpPr>
        <p:spPr>
          <a:xfrm rot="8097871">
            <a:off x="7457374" y="4763905"/>
            <a:ext cx="4188187" cy="4188187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4129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345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5" r:id="rId4"/>
    <p:sldLayoutId id="2147483661" r:id="rId5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4763071" y="1632246"/>
            <a:ext cx="4339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项目开发计划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4832102" y="2581680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6E1F3A06-A3D7-47B3-A729-481499AD1492}"/>
              </a:ext>
            </a:extLst>
          </p:cNvPr>
          <p:cNvSpPr txBox="1"/>
          <p:nvPr/>
        </p:nvSpPr>
        <p:spPr>
          <a:xfrm>
            <a:off x="5581910" y="2886452"/>
            <a:ext cx="75394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——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基于微信开发者平台的飞翔小鸟游戏开发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BD73331-E6A2-4D5C-B4D8-DB74E31DF43E}"/>
              </a:ext>
            </a:extLst>
          </p:cNvPr>
          <p:cNvSpPr txBox="1"/>
          <p:nvPr/>
        </p:nvSpPr>
        <p:spPr>
          <a:xfrm>
            <a:off x="8240484" y="5306007"/>
            <a:ext cx="35599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G17</a:t>
            </a:r>
            <a:r>
              <a:rPr lang="zh-CN" altLang="en-US" sz="2800" dirty="0">
                <a:solidFill>
                  <a:schemeClr val="bg1"/>
                </a:solidFill>
              </a:rPr>
              <a:t>小组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组长：周诚信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组员：李以昕、陈骁</a:t>
            </a:r>
          </a:p>
        </p:txBody>
      </p:sp>
    </p:spTree>
    <p:extLst>
      <p:ext uri="{BB962C8B-B14F-4D97-AF65-F5344CB8AC3E}">
        <p14:creationId xmlns:p14="http://schemas.microsoft.com/office/powerpoint/2010/main" val="351292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平台成本</a:t>
            </a:r>
          </a:p>
        </p:txBody>
      </p:sp>
      <p:sp>
        <p:nvSpPr>
          <p:cNvPr id="3" name="Pentagon 35">
            <a:extLst>
              <a:ext uri="{FF2B5EF4-FFF2-40B4-BE49-F238E27FC236}">
                <a16:creationId xmlns:a16="http://schemas.microsoft.com/office/drawing/2014/main" id="{C5A54D38-B717-3F4A-B2F8-C25B726A1EED}"/>
              </a:ext>
            </a:extLst>
          </p:cNvPr>
          <p:cNvSpPr/>
          <p:nvPr/>
        </p:nvSpPr>
        <p:spPr>
          <a:xfrm>
            <a:off x="405770" y="2005123"/>
            <a:ext cx="1863375" cy="1634448"/>
          </a:xfrm>
          <a:prstGeom prst="homePlate">
            <a:avLst>
              <a:gd name="adj" fmla="val 29885"/>
            </a:avLst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b="1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维护</a:t>
            </a:r>
            <a:endParaRPr lang="en-US" sz="2200" b="1"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4" name="Pentagon 66">
            <a:extLst>
              <a:ext uri="{FF2B5EF4-FFF2-40B4-BE49-F238E27FC236}">
                <a16:creationId xmlns:a16="http://schemas.microsoft.com/office/drawing/2014/main" id="{9414E06C-4B58-764B-8014-B9840E8F0B0C}"/>
              </a:ext>
            </a:extLst>
          </p:cNvPr>
          <p:cNvSpPr/>
          <p:nvPr/>
        </p:nvSpPr>
        <p:spPr>
          <a:xfrm>
            <a:off x="2293522" y="3714785"/>
            <a:ext cx="1863375" cy="1634448"/>
          </a:xfrm>
          <a:prstGeom prst="homePlate">
            <a:avLst>
              <a:gd name="adj" fmla="val 28209"/>
            </a:avLst>
          </a:prstGeom>
          <a:solidFill>
            <a:srgbClr val="A3D3DD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b="1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美工</a:t>
            </a:r>
            <a:endParaRPr lang="en-US" altLang="zh-CN" sz="2200" b="1"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5" name="Pentagon 69">
            <a:extLst>
              <a:ext uri="{FF2B5EF4-FFF2-40B4-BE49-F238E27FC236}">
                <a16:creationId xmlns:a16="http://schemas.microsoft.com/office/drawing/2014/main" id="{669152CE-4493-8442-A813-96E8C309C83F}"/>
              </a:ext>
            </a:extLst>
          </p:cNvPr>
          <p:cNvSpPr/>
          <p:nvPr/>
        </p:nvSpPr>
        <p:spPr>
          <a:xfrm>
            <a:off x="4482180" y="2005123"/>
            <a:ext cx="1863375" cy="1634448"/>
          </a:xfrm>
          <a:prstGeom prst="homePlate">
            <a:avLst>
              <a:gd name="adj" fmla="val 30723"/>
            </a:avLst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b="1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域名</a:t>
            </a:r>
            <a:endParaRPr lang="en-US" altLang="zh-CN" sz="2200" b="1"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6" name="Pentagon 70">
            <a:extLst>
              <a:ext uri="{FF2B5EF4-FFF2-40B4-BE49-F238E27FC236}">
                <a16:creationId xmlns:a16="http://schemas.microsoft.com/office/drawing/2014/main" id="{F7C22992-7124-894E-BBFB-1814D90C88EE}"/>
              </a:ext>
            </a:extLst>
          </p:cNvPr>
          <p:cNvSpPr/>
          <p:nvPr/>
        </p:nvSpPr>
        <p:spPr>
          <a:xfrm>
            <a:off x="6369932" y="3714785"/>
            <a:ext cx="1863375" cy="1634448"/>
          </a:xfrm>
          <a:prstGeom prst="homePlate">
            <a:avLst>
              <a:gd name="adj" fmla="val 29885"/>
            </a:avLst>
          </a:prstGeom>
          <a:solidFill>
            <a:srgbClr val="A3D3DD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b="1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开发</a:t>
            </a:r>
            <a:endParaRPr lang="en-US" altLang="zh-CN" sz="2200" b="1"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7" name="Pentagon 71">
            <a:extLst>
              <a:ext uri="{FF2B5EF4-FFF2-40B4-BE49-F238E27FC236}">
                <a16:creationId xmlns:a16="http://schemas.microsoft.com/office/drawing/2014/main" id="{66B82A1F-50BF-B64D-8D84-46CD55DA9B6D}"/>
              </a:ext>
            </a:extLst>
          </p:cNvPr>
          <p:cNvSpPr/>
          <p:nvPr/>
        </p:nvSpPr>
        <p:spPr>
          <a:xfrm>
            <a:off x="8558589" y="2005123"/>
            <a:ext cx="1863375" cy="1634448"/>
          </a:xfrm>
          <a:prstGeom prst="homePlate">
            <a:avLst>
              <a:gd name="adj" fmla="val 29885"/>
            </a:avLst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b="1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服务器</a:t>
            </a:r>
            <a:endParaRPr lang="en-US" altLang="zh-CN" sz="2200" b="1" dirty="0"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8" name="TextBox 75">
            <a:extLst>
              <a:ext uri="{FF2B5EF4-FFF2-40B4-BE49-F238E27FC236}">
                <a16:creationId xmlns:a16="http://schemas.microsoft.com/office/drawing/2014/main" id="{37E2F442-AB1D-B34F-9A5C-4518CB69A7E8}"/>
              </a:ext>
            </a:extLst>
          </p:cNvPr>
          <p:cNvSpPr txBox="1"/>
          <p:nvPr/>
        </p:nvSpPr>
        <p:spPr>
          <a:xfrm>
            <a:off x="2981613" y="2308138"/>
            <a:ext cx="65" cy="24622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2">
            <a:extLst>
              <a:ext uri="{FF2B5EF4-FFF2-40B4-BE49-F238E27FC236}">
                <a16:creationId xmlns:a16="http://schemas.microsoft.com/office/drawing/2014/main" id="{F2359C41-DD46-C545-BF1B-74EA8A50A6DD}"/>
              </a:ext>
            </a:extLst>
          </p:cNvPr>
          <p:cNvSpPr txBox="1"/>
          <p:nvPr/>
        </p:nvSpPr>
        <p:spPr>
          <a:xfrm>
            <a:off x="2442191" y="2145239"/>
            <a:ext cx="1863374" cy="48276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一个维护人员一年工资为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85301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元</a:t>
            </a:r>
          </a:p>
        </p:txBody>
      </p:sp>
      <p:sp>
        <p:nvSpPr>
          <p:cNvPr id="10" name="TextBox 31">
            <a:extLst>
              <a:ext uri="{FF2B5EF4-FFF2-40B4-BE49-F238E27FC236}">
                <a16:creationId xmlns:a16="http://schemas.microsoft.com/office/drawing/2014/main" id="{4F48C1AD-FD80-BD47-B6DD-776D24818048}"/>
              </a:ext>
            </a:extLst>
          </p:cNvPr>
          <p:cNvSpPr txBox="1"/>
          <p:nvPr/>
        </p:nvSpPr>
        <p:spPr>
          <a:xfrm>
            <a:off x="6519789" y="2145239"/>
            <a:ext cx="1863374" cy="22422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域名费用大概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30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元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/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年</a:t>
            </a:r>
          </a:p>
        </p:txBody>
      </p:sp>
      <p:sp>
        <p:nvSpPr>
          <p:cNvPr id="12" name="TextBox 33">
            <a:extLst>
              <a:ext uri="{FF2B5EF4-FFF2-40B4-BE49-F238E27FC236}">
                <a16:creationId xmlns:a16="http://schemas.microsoft.com/office/drawing/2014/main" id="{9596DA13-0FB4-314F-AA71-7EC7592D0221}"/>
              </a:ext>
            </a:extLst>
          </p:cNvPr>
          <p:cNvSpPr txBox="1"/>
          <p:nvPr/>
        </p:nvSpPr>
        <p:spPr>
          <a:xfrm>
            <a:off x="4330537" y="3840445"/>
            <a:ext cx="1863374" cy="22422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预计投入资金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600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元</a:t>
            </a:r>
          </a:p>
        </p:txBody>
      </p:sp>
      <p:sp>
        <p:nvSpPr>
          <p:cNvPr id="13" name="TextBox 34">
            <a:extLst>
              <a:ext uri="{FF2B5EF4-FFF2-40B4-BE49-F238E27FC236}">
                <a16:creationId xmlns:a16="http://schemas.microsoft.com/office/drawing/2014/main" id="{8A2AED02-4488-0E43-B6F9-C557DBE0421E}"/>
              </a:ext>
            </a:extLst>
          </p:cNvPr>
          <p:cNvSpPr txBox="1"/>
          <p:nvPr/>
        </p:nvSpPr>
        <p:spPr>
          <a:xfrm>
            <a:off x="8582968" y="3886539"/>
            <a:ext cx="1863374" cy="102008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软件开发量大致为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10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个人月，以每个开发人员干四个月计，需要开发费用为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85301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元</a:t>
            </a:r>
          </a:p>
        </p:txBody>
      </p:sp>
      <p:sp>
        <p:nvSpPr>
          <p:cNvPr id="14" name="TextBox 31">
            <a:extLst>
              <a:ext uri="{FF2B5EF4-FFF2-40B4-BE49-F238E27FC236}">
                <a16:creationId xmlns:a16="http://schemas.microsoft.com/office/drawing/2014/main" id="{2A000ACA-21E0-4F29-9B55-F77CABC08893}"/>
              </a:ext>
            </a:extLst>
          </p:cNvPr>
          <p:cNvSpPr txBox="1"/>
          <p:nvPr/>
        </p:nvSpPr>
        <p:spPr>
          <a:xfrm>
            <a:off x="10271511" y="2030886"/>
            <a:ext cx="1863374" cy="48276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腾讯云双十一优惠，服务器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88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元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/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每年</a:t>
            </a:r>
          </a:p>
        </p:txBody>
      </p:sp>
      <p:sp>
        <p:nvSpPr>
          <p:cNvPr id="15" name="TextBox 31">
            <a:extLst>
              <a:ext uri="{FF2B5EF4-FFF2-40B4-BE49-F238E27FC236}">
                <a16:creationId xmlns:a16="http://schemas.microsoft.com/office/drawing/2014/main" id="{28F693FD-BB75-437B-BBD0-E3B94A295C94}"/>
              </a:ext>
            </a:extLst>
          </p:cNvPr>
          <p:cNvSpPr txBox="1"/>
          <p:nvPr/>
        </p:nvSpPr>
        <p:spPr>
          <a:xfrm>
            <a:off x="6672189" y="2297639"/>
            <a:ext cx="1863374" cy="22422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域名费用大概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30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元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/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年</a:t>
            </a:r>
          </a:p>
        </p:txBody>
      </p:sp>
    </p:spTree>
    <p:extLst>
      <p:ext uri="{BB962C8B-B14F-4D97-AF65-F5344CB8AC3E}">
        <p14:creationId xmlns:p14="http://schemas.microsoft.com/office/powerpoint/2010/main" val="287559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2" grpId="0"/>
      <p:bldP spid="13" grpId="0"/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4715" y="1143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平台收入</a:t>
            </a:r>
          </a:p>
        </p:txBody>
      </p:sp>
      <p:pic>
        <p:nvPicPr>
          <p:cNvPr id="5" name="Picture 2" descr="image">
            <a:extLst>
              <a:ext uri="{FF2B5EF4-FFF2-40B4-BE49-F238E27FC236}">
                <a16:creationId xmlns:a16="http://schemas.microsoft.com/office/drawing/2014/main" id="{48483E6A-015C-4DF4-B972-FEBB5A0AC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74" y="2956263"/>
            <a:ext cx="5154365" cy="280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2282A8D-2D1A-4030-A09F-36BA1D31D4B6}"/>
              </a:ext>
            </a:extLst>
          </p:cNvPr>
          <p:cNvSpPr txBox="1"/>
          <p:nvPr/>
        </p:nvSpPr>
        <p:spPr>
          <a:xfrm>
            <a:off x="4415693" y="1396268"/>
            <a:ext cx="24410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广告变现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762C562-0E7E-4249-8EE3-876460CB6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4226" y="2956263"/>
            <a:ext cx="6354866" cy="280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53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0" y="626942"/>
            <a:ext cx="39917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Chapter 01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724421" y="1582786"/>
            <a:ext cx="5032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项目开发计划书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6096000" y="2581680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04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直角三角形 46">
            <a:extLst>
              <a:ext uri="{FF2B5EF4-FFF2-40B4-BE49-F238E27FC236}">
                <a16:creationId xmlns:a16="http://schemas.microsoft.com/office/drawing/2014/main" id="{1AB88D4D-0B88-4A72-A1C9-51A04F951A28}"/>
              </a:ext>
            </a:extLst>
          </p:cNvPr>
          <p:cNvSpPr/>
          <p:nvPr/>
        </p:nvSpPr>
        <p:spPr>
          <a:xfrm rot="18895550">
            <a:off x="4932676" y="-1163273"/>
            <a:ext cx="2326545" cy="2326545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337775" y="-58365"/>
            <a:ext cx="15696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cs typeface="+mn-ea"/>
                <a:sym typeface="+mn-lt"/>
              </a:rPr>
              <a:t>目  录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298886" y="625030"/>
            <a:ext cx="1647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CONTENT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2" name="直角三角形 31">
            <a:extLst>
              <a:ext uri="{FF2B5EF4-FFF2-40B4-BE49-F238E27FC236}">
                <a16:creationId xmlns:a16="http://schemas.microsoft.com/office/drawing/2014/main" id="{B3FEA7FD-8A93-45D6-B8DF-10666662C28A}"/>
              </a:ext>
            </a:extLst>
          </p:cNvPr>
          <p:cNvSpPr/>
          <p:nvPr/>
        </p:nvSpPr>
        <p:spPr>
          <a:xfrm rot="8097871">
            <a:off x="4280297" y="5907266"/>
            <a:ext cx="1914102" cy="1901468"/>
          </a:xfrm>
          <a:prstGeom prst="rtTriangle">
            <a:avLst/>
          </a:prstGeom>
          <a:solidFill>
            <a:srgbClr val="C8E0E0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直角三角形 32">
            <a:extLst>
              <a:ext uri="{FF2B5EF4-FFF2-40B4-BE49-F238E27FC236}">
                <a16:creationId xmlns:a16="http://schemas.microsoft.com/office/drawing/2014/main" id="{A99548FA-DDEF-4472-A413-DA217780CAFC}"/>
              </a:ext>
            </a:extLst>
          </p:cNvPr>
          <p:cNvSpPr/>
          <p:nvPr/>
        </p:nvSpPr>
        <p:spPr>
          <a:xfrm rot="8097871">
            <a:off x="3085261" y="5781506"/>
            <a:ext cx="2152988" cy="2152988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直角三角形 39">
            <a:extLst>
              <a:ext uri="{FF2B5EF4-FFF2-40B4-BE49-F238E27FC236}">
                <a16:creationId xmlns:a16="http://schemas.microsoft.com/office/drawing/2014/main" id="{C5085ADF-C007-4FA0-B838-F03C3072B910}"/>
              </a:ext>
            </a:extLst>
          </p:cNvPr>
          <p:cNvSpPr/>
          <p:nvPr/>
        </p:nvSpPr>
        <p:spPr>
          <a:xfrm rot="8097871">
            <a:off x="5725266" y="5167263"/>
            <a:ext cx="3381473" cy="3381473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75EA8196-9C65-4043-A0CE-F940DC5460C8}"/>
              </a:ext>
            </a:extLst>
          </p:cNvPr>
          <p:cNvSpPr txBox="1"/>
          <p:nvPr/>
        </p:nvSpPr>
        <p:spPr>
          <a:xfrm>
            <a:off x="3451987" y="1373376"/>
            <a:ext cx="1648208" cy="2710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kumimoji="1"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1.</a:t>
            </a:r>
            <a:r>
              <a:rPr kumimoji="1"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背景介绍</a:t>
            </a:r>
            <a:endParaRPr kumimoji="1"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250000"/>
              </a:lnSpc>
            </a:pPr>
            <a:r>
              <a:rPr kumimoji="1"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2.</a:t>
            </a:r>
            <a:r>
              <a:rPr kumimoji="1"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项目概述</a:t>
            </a:r>
            <a:endParaRPr kumimoji="1"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250000"/>
              </a:lnSpc>
            </a:pPr>
            <a:r>
              <a:rPr kumimoji="1"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3.</a:t>
            </a:r>
            <a:r>
              <a:rPr kumimoji="1"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产品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21F48F47-5089-4ADC-94E2-C5FF6AA2BF4E}"/>
              </a:ext>
            </a:extLst>
          </p:cNvPr>
          <p:cNvSpPr txBox="1"/>
          <p:nvPr/>
        </p:nvSpPr>
        <p:spPr>
          <a:xfrm>
            <a:off x="8219236" y="1368860"/>
            <a:ext cx="1648208" cy="2710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kumimoji="1"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4.</a:t>
            </a:r>
            <a:r>
              <a:rPr kumimoji="1"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项目计划</a:t>
            </a:r>
            <a:endParaRPr kumimoji="1"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250000"/>
              </a:lnSpc>
            </a:pPr>
            <a:r>
              <a:rPr kumimoji="1"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5.</a:t>
            </a:r>
            <a:r>
              <a:rPr kumimoji="1"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小组分工</a:t>
            </a:r>
            <a:endParaRPr kumimoji="1"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250000"/>
              </a:lnSpc>
            </a:pPr>
            <a:r>
              <a:rPr kumimoji="1"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6</a:t>
            </a:r>
            <a:r>
              <a:rPr kumimoji="1"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</a:t>
            </a:r>
            <a:r>
              <a:rPr kumimoji="1"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参考资料</a:t>
            </a:r>
          </a:p>
        </p:txBody>
      </p:sp>
    </p:spTree>
    <p:extLst>
      <p:ext uri="{BB962C8B-B14F-4D97-AF65-F5344CB8AC3E}">
        <p14:creationId xmlns:p14="http://schemas.microsoft.com/office/powerpoint/2010/main" val="355628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0" y="626942"/>
            <a:ext cx="39917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Chapter 01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763160" y="1582786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背景介绍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6096000" y="2581680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23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5500" y="381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背景介绍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747692" y="2605340"/>
            <a:ext cx="4467225" cy="4198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         Flappy Bird</a:t>
            </a:r>
            <a:r>
              <a:rPr kumimoji="1" lang="en-US" sz="200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[3]</a:t>
            </a:r>
            <a:r>
              <a:rPr kumimoji="1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是由一位越南的程序员开发的一个小游戏</a:t>
            </a:r>
            <a:r>
              <a:rPr kumimoji="1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，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适合消磨零碎时间，游戏因未知原因下架。但是，在各种应用商店中有许多复制版飞翔的小鸟。单单在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app store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中搜索“飞翔的小鸟”，这一关键词就可以发现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2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款“小鸟游戏”，</a:t>
            </a:r>
            <a:endParaRPr kumimoji="1"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       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我们项目组的也有同学曾使用</a:t>
            </a:r>
            <a:r>
              <a:rPr kumimoji="1"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App Inventor</a:t>
            </a: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开发了一款飞翔的小鸟游戏。</a:t>
            </a:r>
            <a:endParaRPr kumimoji="1" sz="2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26" name="KSO_Shape"/>
          <p:cNvSpPr/>
          <p:nvPr/>
        </p:nvSpPr>
        <p:spPr bwMode="auto">
          <a:xfrm>
            <a:off x="4314667" y="652392"/>
            <a:ext cx="411074" cy="400109"/>
          </a:xfrm>
          <a:custGeom>
            <a:avLst/>
            <a:gdLst>
              <a:gd name="T0" fmla="*/ 666817 w 2390775"/>
              <a:gd name="T1" fmla="*/ 1651200 h 2327275"/>
              <a:gd name="T2" fmla="*/ 566198 w 2390775"/>
              <a:gd name="T3" fmla="*/ 1648988 h 2327275"/>
              <a:gd name="T4" fmla="*/ 521900 w 2390775"/>
              <a:gd name="T5" fmla="*/ 1642352 h 2327275"/>
              <a:gd name="T6" fmla="*/ 451657 w 2390775"/>
              <a:gd name="T7" fmla="*/ 1625606 h 2327275"/>
              <a:gd name="T8" fmla="*/ 414954 w 2390775"/>
              <a:gd name="T9" fmla="*/ 1611703 h 2327275"/>
              <a:gd name="T10" fmla="*/ 386794 w 2390775"/>
              <a:gd name="T11" fmla="*/ 1596536 h 2327275"/>
              <a:gd name="T12" fmla="*/ 361480 w 2390775"/>
              <a:gd name="T13" fmla="*/ 1577261 h 2327275"/>
              <a:gd name="T14" fmla="*/ 340280 w 2390775"/>
              <a:gd name="T15" fmla="*/ 1553247 h 2327275"/>
              <a:gd name="T16" fmla="*/ 888937 w 2390775"/>
              <a:gd name="T17" fmla="*/ 1206621 h 2327275"/>
              <a:gd name="T18" fmla="*/ 1840488 w 2390775"/>
              <a:gd name="T19" fmla="*/ 1219287 h 2327275"/>
              <a:gd name="T20" fmla="*/ 1623069 w 2390775"/>
              <a:gd name="T21" fmla="*/ 1586618 h 2327275"/>
              <a:gd name="T22" fmla="*/ 1603447 w 2390775"/>
              <a:gd name="T23" fmla="*/ 1604668 h 2327275"/>
              <a:gd name="T24" fmla="*/ 1586041 w 2390775"/>
              <a:gd name="T25" fmla="*/ 1615435 h 2327275"/>
              <a:gd name="T26" fmla="*/ 1564203 w 2390775"/>
              <a:gd name="T27" fmla="*/ 1624302 h 2327275"/>
              <a:gd name="T28" fmla="*/ 1537619 w 2390775"/>
              <a:gd name="T29" fmla="*/ 1631584 h 2327275"/>
              <a:gd name="T30" fmla="*/ 1504706 w 2390775"/>
              <a:gd name="T31" fmla="*/ 1636335 h 2327275"/>
              <a:gd name="T32" fmla="*/ 1344252 w 2390775"/>
              <a:gd name="T33" fmla="*/ 1642035 h 2327275"/>
              <a:gd name="T34" fmla="*/ 1310389 w 2390775"/>
              <a:gd name="T35" fmla="*/ 991605 h 2327275"/>
              <a:gd name="T36" fmla="*/ 441594 w 2390775"/>
              <a:gd name="T37" fmla="*/ 1195662 h 2327275"/>
              <a:gd name="T38" fmla="*/ 81238 w 2390775"/>
              <a:gd name="T39" fmla="*/ 1104844 h 2327275"/>
              <a:gd name="T40" fmla="*/ 72704 w 2390775"/>
              <a:gd name="T41" fmla="*/ 1075414 h 2327275"/>
              <a:gd name="T42" fmla="*/ 71439 w 2390775"/>
              <a:gd name="T43" fmla="*/ 1055795 h 2327275"/>
              <a:gd name="T44" fmla="*/ 73335 w 2390775"/>
              <a:gd name="T45" fmla="*/ 1033327 h 2327275"/>
              <a:gd name="T46" fmla="*/ 79342 w 2390775"/>
              <a:gd name="T47" fmla="*/ 1007378 h 2327275"/>
              <a:gd name="T48" fmla="*/ 89773 w 2390775"/>
              <a:gd name="T49" fmla="*/ 977316 h 2327275"/>
              <a:gd name="T50" fmla="*/ 110320 w 2390775"/>
              <a:gd name="T51" fmla="*/ 933964 h 2327275"/>
              <a:gd name="T52" fmla="*/ 509555 w 2390775"/>
              <a:gd name="T53" fmla="*/ 642520 h 2327275"/>
              <a:gd name="T54" fmla="*/ 1847476 w 2390775"/>
              <a:gd name="T55" fmla="*/ 860382 h 2327275"/>
              <a:gd name="T56" fmla="*/ 1866124 w 2390775"/>
              <a:gd name="T57" fmla="*/ 899590 h 2327275"/>
              <a:gd name="T58" fmla="*/ 1881611 w 2390775"/>
              <a:gd name="T59" fmla="*/ 941329 h 2327275"/>
              <a:gd name="T60" fmla="*/ 1899627 w 2390775"/>
              <a:gd name="T61" fmla="*/ 1008363 h 2327275"/>
              <a:gd name="T62" fmla="*/ 1904368 w 2390775"/>
              <a:gd name="T63" fmla="*/ 1046940 h 2327275"/>
              <a:gd name="T64" fmla="*/ 1904052 w 2390775"/>
              <a:gd name="T65" fmla="*/ 1078876 h 2327275"/>
              <a:gd name="T66" fmla="*/ 1898679 w 2390775"/>
              <a:gd name="T67" fmla="*/ 1110496 h 2327275"/>
              <a:gd name="T68" fmla="*/ 1886036 w 2390775"/>
              <a:gd name="T69" fmla="*/ 1139903 h 2327275"/>
              <a:gd name="T70" fmla="*/ 1704931 w 2390775"/>
              <a:gd name="T71" fmla="*/ 607105 h 2327275"/>
              <a:gd name="T72" fmla="*/ 1269206 w 2390775"/>
              <a:gd name="T73" fmla="*/ 633 h 2327275"/>
              <a:gd name="T74" fmla="*/ 1298604 w 2390775"/>
              <a:gd name="T75" fmla="*/ 7913 h 2327275"/>
              <a:gd name="T76" fmla="*/ 1316622 w 2390775"/>
              <a:gd name="T77" fmla="*/ 16460 h 2327275"/>
              <a:gd name="T78" fmla="*/ 1334957 w 2390775"/>
              <a:gd name="T79" fmla="*/ 29437 h 2327275"/>
              <a:gd name="T80" fmla="*/ 1354556 w 2390775"/>
              <a:gd name="T81" fmla="*/ 47796 h 2327275"/>
              <a:gd name="T82" fmla="*/ 1374787 w 2390775"/>
              <a:gd name="T83" fmla="*/ 71853 h 2327275"/>
              <a:gd name="T84" fmla="*/ 1402289 w 2390775"/>
              <a:gd name="T85" fmla="*/ 111420 h 2327275"/>
              <a:gd name="T86" fmla="*/ 1454131 w 2390775"/>
              <a:gd name="T87" fmla="*/ 603311 h 2327275"/>
              <a:gd name="T88" fmla="*/ 851305 w 2390775"/>
              <a:gd name="T89" fmla="*/ 0 h 2327275"/>
              <a:gd name="T90" fmla="*/ 776986 w 2390775"/>
              <a:gd name="T91" fmla="*/ 648844 h 2327275"/>
              <a:gd name="T92" fmla="*/ 537523 w 2390775"/>
              <a:gd name="T93" fmla="*/ 174396 h 2327275"/>
              <a:gd name="T94" fmla="*/ 561912 w 2390775"/>
              <a:gd name="T95" fmla="*/ 138631 h 2327275"/>
              <a:gd name="T96" fmla="*/ 590420 w 2390775"/>
              <a:gd name="T97" fmla="*/ 103815 h 2327275"/>
              <a:gd name="T98" fmla="*/ 639199 w 2390775"/>
              <a:gd name="T99" fmla="*/ 54439 h 2327275"/>
              <a:gd name="T100" fmla="*/ 670241 w 2390775"/>
              <a:gd name="T101" fmla="*/ 30701 h 2327275"/>
              <a:gd name="T102" fmla="*/ 698115 w 2390775"/>
              <a:gd name="T103" fmla="*/ 15192 h 2327275"/>
              <a:gd name="T104" fmla="*/ 728206 w 2390775"/>
              <a:gd name="T105" fmla="*/ 4114 h 2327275"/>
              <a:gd name="T106" fmla="*/ 759565 w 2390775"/>
              <a:gd name="T107" fmla="*/ 0 h 2327275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390775" h="2327275">
                <a:moveTo>
                  <a:pt x="1115616" y="1514475"/>
                </a:moveTo>
                <a:lnTo>
                  <a:pt x="1116013" y="2073275"/>
                </a:lnTo>
                <a:lnTo>
                  <a:pt x="959557" y="2072879"/>
                </a:lnTo>
                <a:lnTo>
                  <a:pt x="836855" y="2072482"/>
                </a:lnTo>
                <a:lnTo>
                  <a:pt x="750685" y="2072085"/>
                </a:lnTo>
                <a:lnTo>
                  <a:pt x="737978" y="2071689"/>
                </a:lnTo>
                <a:lnTo>
                  <a:pt x="724080" y="2070896"/>
                </a:lnTo>
                <a:lnTo>
                  <a:pt x="710579" y="2069706"/>
                </a:lnTo>
                <a:lnTo>
                  <a:pt x="696680" y="2067723"/>
                </a:lnTo>
                <a:lnTo>
                  <a:pt x="682782" y="2065740"/>
                </a:lnTo>
                <a:lnTo>
                  <a:pt x="668487" y="2063757"/>
                </a:lnTo>
                <a:lnTo>
                  <a:pt x="654985" y="2061377"/>
                </a:lnTo>
                <a:lnTo>
                  <a:pt x="641087" y="2058998"/>
                </a:lnTo>
                <a:lnTo>
                  <a:pt x="614482" y="2053049"/>
                </a:lnTo>
                <a:lnTo>
                  <a:pt x="589465" y="2046703"/>
                </a:lnTo>
                <a:lnTo>
                  <a:pt x="566830" y="2040358"/>
                </a:lnTo>
                <a:lnTo>
                  <a:pt x="556903" y="2037185"/>
                </a:lnTo>
                <a:lnTo>
                  <a:pt x="547769" y="2034012"/>
                </a:lnTo>
                <a:lnTo>
                  <a:pt x="529503" y="2026874"/>
                </a:lnTo>
                <a:lnTo>
                  <a:pt x="520767" y="2022908"/>
                </a:lnTo>
                <a:lnTo>
                  <a:pt x="512031" y="2018149"/>
                </a:lnTo>
                <a:lnTo>
                  <a:pt x="502898" y="2013786"/>
                </a:lnTo>
                <a:lnTo>
                  <a:pt x="493765" y="2009027"/>
                </a:lnTo>
                <a:lnTo>
                  <a:pt x="485426" y="2003871"/>
                </a:lnTo>
                <a:lnTo>
                  <a:pt x="477087" y="1998319"/>
                </a:lnTo>
                <a:lnTo>
                  <a:pt x="468747" y="1992370"/>
                </a:lnTo>
                <a:lnTo>
                  <a:pt x="461203" y="1986421"/>
                </a:lnTo>
                <a:lnTo>
                  <a:pt x="453658" y="1979679"/>
                </a:lnTo>
                <a:lnTo>
                  <a:pt x="446113" y="1972541"/>
                </a:lnTo>
                <a:lnTo>
                  <a:pt x="439362" y="1965402"/>
                </a:lnTo>
                <a:lnTo>
                  <a:pt x="433009" y="1957470"/>
                </a:lnTo>
                <a:lnTo>
                  <a:pt x="427052" y="1949538"/>
                </a:lnTo>
                <a:lnTo>
                  <a:pt x="421890" y="1941210"/>
                </a:lnTo>
                <a:lnTo>
                  <a:pt x="400050" y="1903930"/>
                </a:lnTo>
                <a:lnTo>
                  <a:pt x="616864" y="1518045"/>
                </a:lnTo>
                <a:lnTo>
                  <a:pt x="1115616" y="1514475"/>
                </a:lnTo>
                <a:close/>
                <a:moveTo>
                  <a:pt x="1644538" y="1244600"/>
                </a:moveTo>
                <a:lnTo>
                  <a:pt x="1644538" y="1533950"/>
                </a:lnTo>
                <a:lnTo>
                  <a:pt x="1919386" y="1532757"/>
                </a:lnTo>
                <a:lnTo>
                  <a:pt x="2309813" y="1530372"/>
                </a:lnTo>
                <a:lnTo>
                  <a:pt x="2054824" y="1965986"/>
                </a:lnTo>
                <a:lnTo>
                  <a:pt x="2049263" y="1974333"/>
                </a:lnTo>
                <a:lnTo>
                  <a:pt x="2043703" y="1983077"/>
                </a:lnTo>
                <a:lnTo>
                  <a:pt x="2036951" y="1991423"/>
                </a:lnTo>
                <a:lnTo>
                  <a:pt x="2029802" y="1999373"/>
                </a:lnTo>
                <a:lnTo>
                  <a:pt x="2021858" y="2006924"/>
                </a:lnTo>
                <a:lnTo>
                  <a:pt x="2017092" y="2010501"/>
                </a:lnTo>
                <a:lnTo>
                  <a:pt x="2012326" y="2014078"/>
                </a:lnTo>
                <a:lnTo>
                  <a:pt x="2007162" y="2017656"/>
                </a:lnTo>
                <a:lnTo>
                  <a:pt x="2001999" y="2020835"/>
                </a:lnTo>
                <a:lnTo>
                  <a:pt x="1996439" y="2024412"/>
                </a:lnTo>
                <a:lnTo>
                  <a:pt x="1990481" y="2027592"/>
                </a:lnTo>
                <a:lnTo>
                  <a:pt x="1984126" y="2030772"/>
                </a:lnTo>
                <a:lnTo>
                  <a:pt x="1977771" y="2033554"/>
                </a:lnTo>
                <a:lnTo>
                  <a:pt x="1970622" y="2036336"/>
                </a:lnTo>
                <a:lnTo>
                  <a:pt x="1963075" y="2038721"/>
                </a:lnTo>
                <a:lnTo>
                  <a:pt x="1955132" y="2041503"/>
                </a:lnTo>
                <a:lnTo>
                  <a:pt x="1947188" y="2043490"/>
                </a:lnTo>
                <a:lnTo>
                  <a:pt x="1938450" y="2045875"/>
                </a:lnTo>
                <a:lnTo>
                  <a:pt x="1929712" y="2047862"/>
                </a:lnTo>
                <a:lnTo>
                  <a:pt x="1919783" y="2049452"/>
                </a:lnTo>
                <a:lnTo>
                  <a:pt x="1909853" y="2051042"/>
                </a:lnTo>
                <a:lnTo>
                  <a:pt x="1899527" y="2052632"/>
                </a:lnTo>
                <a:lnTo>
                  <a:pt x="1888406" y="2053824"/>
                </a:lnTo>
                <a:lnTo>
                  <a:pt x="1877285" y="2055017"/>
                </a:lnTo>
                <a:lnTo>
                  <a:pt x="1864972" y="2055812"/>
                </a:lnTo>
                <a:lnTo>
                  <a:pt x="1839155" y="2057004"/>
                </a:lnTo>
                <a:lnTo>
                  <a:pt x="1687036" y="2060979"/>
                </a:lnTo>
                <a:lnTo>
                  <a:pt x="1642552" y="2062171"/>
                </a:lnTo>
                <a:lnTo>
                  <a:pt x="1644140" y="2327275"/>
                </a:lnTo>
                <a:lnTo>
                  <a:pt x="1273175" y="1801439"/>
                </a:lnTo>
                <a:lnTo>
                  <a:pt x="1644538" y="1244600"/>
                </a:lnTo>
                <a:close/>
                <a:moveTo>
                  <a:pt x="639492" y="806450"/>
                </a:moveTo>
                <a:lnTo>
                  <a:pt x="939800" y="1403808"/>
                </a:lnTo>
                <a:lnTo>
                  <a:pt x="688684" y="1261221"/>
                </a:lnTo>
                <a:lnTo>
                  <a:pt x="554200" y="1500720"/>
                </a:lnTo>
                <a:lnTo>
                  <a:pt x="363781" y="1841500"/>
                </a:lnTo>
                <a:lnTo>
                  <a:pt x="111078" y="1404603"/>
                </a:lnTo>
                <a:lnTo>
                  <a:pt x="106318" y="1395865"/>
                </a:lnTo>
                <a:lnTo>
                  <a:pt x="101954" y="1386730"/>
                </a:lnTo>
                <a:lnTo>
                  <a:pt x="97987" y="1376403"/>
                </a:lnTo>
                <a:lnTo>
                  <a:pt x="94813" y="1366473"/>
                </a:lnTo>
                <a:lnTo>
                  <a:pt x="92036" y="1355750"/>
                </a:lnTo>
                <a:lnTo>
                  <a:pt x="91243" y="1349792"/>
                </a:lnTo>
                <a:lnTo>
                  <a:pt x="90449" y="1344231"/>
                </a:lnTo>
                <a:lnTo>
                  <a:pt x="90053" y="1337877"/>
                </a:lnTo>
                <a:lnTo>
                  <a:pt x="89656" y="1331919"/>
                </a:lnTo>
                <a:lnTo>
                  <a:pt x="89656" y="1325167"/>
                </a:lnTo>
                <a:lnTo>
                  <a:pt x="89656" y="1318415"/>
                </a:lnTo>
                <a:lnTo>
                  <a:pt x="90053" y="1311265"/>
                </a:lnTo>
                <a:lnTo>
                  <a:pt x="90846" y="1304116"/>
                </a:lnTo>
                <a:lnTo>
                  <a:pt x="92036" y="1296967"/>
                </a:lnTo>
                <a:lnTo>
                  <a:pt x="93226" y="1289421"/>
                </a:lnTo>
                <a:lnTo>
                  <a:pt x="95210" y="1281080"/>
                </a:lnTo>
                <a:lnTo>
                  <a:pt x="97193" y="1272739"/>
                </a:lnTo>
                <a:lnTo>
                  <a:pt x="99574" y="1264398"/>
                </a:lnTo>
                <a:lnTo>
                  <a:pt x="101954" y="1255263"/>
                </a:lnTo>
                <a:lnTo>
                  <a:pt x="105127" y="1246128"/>
                </a:lnTo>
                <a:lnTo>
                  <a:pt x="108698" y="1236596"/>
                </a:lnTo>
                <a:lnTo>
                  <a:pt x="112665" y="1226666"/>
                </a:lnTo>
                <a:lnTo>
                  <a:pt x="116632" y="1216737"/>
                </a:lnTo>
                <a:lnTo>
                  <a:pt x="121392" y="1206013"/>
                </a:lnTo>
                <a:lnTo>
                  <a:pt x="126550" y="1195289"/>
                </a:lnTo>
                <a:lnTo>
                  <a:pt x="138451" y="1172253"/>
                </a:lnTo>
                <a:lnTo>
                  <a:pt x="209462" y="1038006"/>
                </a:lnTo>
                <a:lnTo>
                  <a:pt x="230884" y="998685"/>
                </a:lnTo>
                <a:lnTo>
                  <a:pt x="0" y="869205"/>
                </a:lnTo>
                <a:lnTo>
                  <a:pt x="639492" y="806450"/>
                </a:lnTo>
                <a:close/>
                <a:moveTo>
                  <a:pt x="2139688" y="762000"/>
                </a:moveTo>
                <a:lnTo>
                  <a:pt x="2216641" y="898525"/>
                </a:lnTo>
                <a:lnTo>
                  <a:pt x="2276537" y="1004887"/>
                </a:lnTo>
                <a:lnTo>
                  <a:pt x="2318583" y="1079897"/>
                </a:lnTo>
                <a:lnTo>
                  <a:pt x="2324533" y="1091406"/>
                </a:lnTo>
                <a:lnTo>
                  <a:pt x="2330483" y="1103709"/>
                </a:lnTo>
                <a:lnTo>
                  <a:pt x="2336432" y="1116409"/>
                </a:lnTo>
                <a:lnTo>
                  <a:pt x="2341986" y="1129109"/>
                </a:lnTo>
                <a:lnTo>
                  <a:pt x="2347142" y="1141809"/>
                </a:lnTo>
                <a:lnTo>
                  <a:pt x="2352299" y="1155303"/>
                </a:lnTo>
                <a:lnTo>
                  <a:pt x="2357059" y="1168400"/>
                </a:lnTo>
                <a:lnTo>
                  <a:pt x="2361422" y="1181497"/>
                </a:lnTo>
                <a:lnTo>
                  <a:pt x="2369355" y="1207690"/>
                </a:lnTo>
                <a:lnTo>
                  <a:pt x="2376099" y="1232297"/>
                </a:lnTo>
                <a:lnTo>
                  <a:pt x="2382048" y="1255315"/>
                </a:lnTo>
                <a:lnTo>
                  <a:pt x="2384032" y="1265634"/>
                </a:lnTo>
                <a:lnTo>
                  <a:pt x="2385618" y="1275556"/>
                </a:lnTo>
                <a:lnTo>
                  <a:pt x="2388395" y="1294606"/>
                </a:lnTo>
                <a:lnTo>
                  <a:pt x="2389188" y="1304528"/>
                </a:lnTo>
                <a:lnTo>
                  <a:pt x="2389982" y="1314053"/>
                </a:lnTo>
                <a:lnTo>
                  <a:pt x="2390378" y="1323975"/>
                </a:lnTo>
                <a:lnTo>
                  <a:pt x="2390775" y="1334294"/>
                </a:lnTo>
                <a:lnTo>
                  <a:pt x="2390378" y="1344215"/>
                </a:lnTo>
                <a:lnTo>
                  <a:pt x="2389585" y="1354137"/>
                </a:lnTo>
                <a:lnTo>
                  <a:pt x="2388792" y="1364059"/>
                </a:lnTo>
                <a:lnTo>
                  <a:pt x="2387205" y="1373981"/>
                </a:lnTo>
                <a:lnTo>
                  <a:pt x="2385222" y="1384300"/>
                </a:lnTo>
                <a:lnTo>
                  <a:pt x="2382842" y="1393825"/>
                </a:lnTo>
                <a:lnTo>
                  <a:pt x="2379272" y="1403350"/>
                </a:lnTo>
                <a:lnTo>
                  <a:pt x="2375702" y="1412478"/>
                </a:lnTo>
                <a:lnTo>
                  <a:pt x="2371735" y="1421606"/>
                </a:lnTo>
                <a:lnTo>
                  <a:pt x="2366975" y="1430734"/>
                </a:lnTo>
                <a:lnTo>
                  <a:pt x="2345556" y="1467644"/>
                </a:lnTo>
                <a:lnTo>
                  <a:pt x="1902485" y="1470025"/>
                </a:lnTo>
                <a:lnTo>
                  <a:pt x="1654175" y="1038225"/>
                </a:lnTo>
                <a:lnTo>
                  <a:pt x="2139688" y="762000"/>
                </a:lnTo>
                <a:close/>
                <a:moveTo>
                  <a:pt x="1068388" y="0"/>
                </a:moveTo>
                <a:lnTo>
                  <a:pt x="1572620" y="0"/>
                </a:lnTo>
                <a:lnTo>
                  <a:pt x="1582538" y="0"/>
                </a:lnTo>
                <a:lnTo>
                  <a:pt x="1592853" y="794"/>
                </a:lnTo>
                <a:lnTo>
                  <a:pt x="1603565" y="2384"/>
                </a:lnTo>
                <a:lnTo>
                  <a:pt x="1613879" y="4767"/>
                </a:lnTo>
                <a:lnTo>
                  <a:pt x="1624591" y="7946"/>
                </a:lnTo>
                <a:lnTo>
                  <a:pt x="1629748" y="9932"/>
                </a:lnTo>
                <a:lnTo>
                  <a:pt x="1635302" y="11919"/>
                </a:lnTo>
                <a:lnTo>
                  <a:pt x="1640856" y="14700"/>
                </a:lnTo>
                <a:lnTo>
                  <a:pt x="1646807" y="17481"/>
                </a:lnTo>
                <a:lnTo>
                  <a:pt x="1652361" y="20659"/>
                </a:lnTo>
                <a:lnTo>
                  <a:pt x="1657915" y="24235"/>
                </a:lnTo>
                <a:lnTo>
                  <a:pt x="1663866" y="27810"/>
                </a:lnTo>
                <a:lnTo>
                  <a:pt x="1669420" y="32181"/>
                </a:lnTo>
                <a:lnTo>
                  <a:pt x="1675371" y="36948"/>
                </a:lnTo>
                <a:lnTo>
                  <a:pt x="1681322" y="41716"/>
                </a:lnTo>
                <a:lnTo>
                  <a:pt x="1687273" y="47675"/>
                </a:lnTo>
                <a:lnTo>
                  <a:pt x="1693620" y="53634"/>
                </a:lnTo>
                <a:lnTo>
                  <a:pt x="1699968" y="59991"/>
                </a:lnTo>
                <a:lnTo>
                  <a:pt x="1706315" y="66745"/>
                </a:lnTo>
                <a:lnTo>
                  <a:pt x="1712663" y="73896"/>
                </a:lnTo>
                <a:lnTo>
                  <a:pt x="1719010" y="81445"/>
                </a:lnTo>
                <a:lnTo>
                  <a:pt x="1725358" y="90185"/>
                </a:lnTo>
                <a:lnTo>
                  <a:pt x="1732102" y="98926"/>
                </a:lnTo>
                <a:lnTo>
                  <a:pt x="1739243" y="108063"/>
                </a:lnTo>
                <a:lnTo>
                  <a:pt x="1745987" y="117996"/>
                </a:lnTo>
                <a:lnTo>
                  <a:pt x="1759873" y="139847"/>
                </a:lnTo>
                <a:lnTo>
                  <a:pt x="1840010" y="268569"/>
                </a:lnTo>
                <a:lnTo>
                  <a:pt x="1863417" y="306709"/>
                </a:lnTo>
                <a:lnTo>
                  <a:pt x="2090738" y="171233"/>
                </a:lnTo>
                <a:lnTo>
                  <a:pt x="1824935" y="757238"/>
                </a:lnTo>
                <a:lnTo>
                  <a:pt x="1158047" y="718303"/>
                </a:lnTo>
                <a:lnTo>
                  <a:pt x="1407188" y="572100"/>
                </a:lnTo>
                <a:lnTo>
                  <a:pt x="1267145" y="335711"/>
                </a:lnTo>
                <a:lnTo>
                  <a:pt x="1068388" y="0"/>
                </a:lnTo>
                <a:close/>
                <a:moveTo>
                  <a:pt x="953254" y="0"/>
                </a:moveTo>
                <a:lnTo>
                  <a:pt x="996186" y="0"/>
                </a:lnTo>
                <a:lnTo>
                  <a:pt x="1222376" y="381372"/>
                </a:lnTo>
                <a:lnTo>
                  <a:pt x="975117" y="814388"/>
                </a:lnTo>
                <a:lnTo>
                  <a:pt x="490538" y="534318"/>
                </a:lnTo>
                <a:lnTo>
                  <a:pt x="569247" y="398851"/>
                </a:lnTo>
                <a:lnTo>
                  <a:pt x="630863" y="293180"/>
                </a:lnTo>
                <a:lnTo>
                  <a:pt x="674591" y="218891"/>
                </a:lnTo>
                <a:lnTo>
                  <a:pt x="681349" y="207768"/>
                </a:lnTo>
                <a:lnTo>
                  <a:pt x="689299" y="196645"/>
                </a:lnTo>
                <a:lnTo>
                  <a:pt x="697249" y="185521"/>
                </a:lnTo>
                <a:lnTo>
                  <a:pt x="705200" y="174001"/>
                </a:lnTo>
                <a:lnTo>
                  <a:pt x="713945" y="162877"/>
                </a:lnTo>
                <a:lnTo>
                  <a:pt x="722691" y="151754"/>
                </a:lnTo>
                <a:lnTo>
                  <a:pt x="731834" y="141028"/>
                </a:lnTo>
                <a:lnTo>
                  <a:pt x="740977" y="130302"/>
                </a:lnTo>
                <a:lnTo>
                  <a:pt x="759263" y="110439"/>
                </a:lnTo>
                <a:lnTo>
                  <a:pt x="777549" y="92165"/>
                </a:lnTo>
                <a:lnTo>
                  <a:pt x="794245" y="75480"/>
                </a:lnTo>
                <a:lnTo>
                  <a:pt x="802195" y="68329"/>
                </a:lnTo>
                <a:lnTo>
                  <a:pt x="809748" y="61973"/>
                </a:lnTo>
                <a:lnTo>
                  <a:pt x="824854" y="50452"/>
                </a:lnTo>
                <a:lnTo>
                  <a:pt x="832804" y="44493"/>
                </a:lnTo>
                <a:lnTo>
                  <a:pt x="841152" y="38534"/>
                </a:lnTo>
                <a:lnTo>
                  <a:pt x="849500" y="33370"/>
                </a:lnTo>
                <a:lnTo>
                  <a:pt x="857848" y="28206"/>
                </a:lnTo>
                <a:lnTo>
                  <a:pt x="866991" y="23438"/>
                </a:lnTo>
                <a:lnTo>
                  <a:pt x="876134" y="19068"/>
                </a:lnTo>
                <a:lnTo>
                  <a:pt x="884880" y="14699"/>
                </a:lnTo>
                <a:lnTo>
                  <a:pt x="894420" y="11123"/>
                </a:lnTo>
                <a:lnTo>
                  <a:pt x="903961" y="7945"/>
                </a:lnTo>
                <a:lnTo>
                  <a:pt x="913899" y="5164"/>
                </a:lnTo>
                <a:lnTo>
                  <a:pt x="923439" y="2781"/>
                </a:lnTo>
                <a:lnTo>
                  <a:pt x="933377" y="1192"/>
                </a:lnTo>
                <a:lnTo>
                  <a:pt x="943316" y="397"/>
                </a:lnTo>
                <a:lnTo>
                  <a:pt x="9532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7" name="KSO_Shape"/>
          <p:cNvSpPr/>
          <p:nvPr/>
        </p:nvSpPr>
        <p:spPr bwMode="auto">
          <a:xfrm>
            <a:off x="3382657" y="591143"/>
            <a:ext cx="363932" cy="461646"/>
          </a:xfrm>
          <a:custGeom>
            <a:avLst/>
            <a:gdLst>
              <a:gd name="T0" fmla="*/ 259322 w 2665412"/>
              <a:gd name="T1" fmla="*/ 2895285 h 3382963"/>
              <a:gd name="T2" fmla="*/ 511017 w 2665412"/>
              <a:gd name="T3" fmla="*/ 3155147 h 3382963"/>
              <a:gd name="T4" fmla="*/ 770965 w 2665412"/>
              <a:gd name="T5" fmla="*/ 2903852 h 3382963"/>
              <a:gd name="T6" fmla="*/ 519587 w 2665412"/>
              <a:gd name="T7" fmla="*/ 2643989 h 3382963"/>
              <a:gd name="T8" fmla="*/ 875071 w 2665412"/>
              <a:gd name="T9" fmla="*/ 2732514 h 3382963"/>
              <a:gd name="T10" fmla="*/ 732560 w 2665412"/>
              <a:gd name="T11" fmla="*/ 3231615 h 3382963"/>
              <a:gd name="T12" fmla="*/ 265987 w 2665412"/>
              <a:gd name="T13" fmla="*/ 3315697 h 3382963"/>
              <a:gd name="T14" fmla="*/ 147598 w 2665412"/>
              <a:gd name="T15" fmla="*/ 2750917 h 3382963"/>
              <a:gd name="T16" fmla="*/ 1831415 w 2665412"/>
              <a:gd name="T17" fmla="*/ 2257426 h 3382963"/>
              <a:gd name="T18" fmla="*/ 1993961 w 2665412"/>
              <a:gd name="T19" fmla="*/ 2438401 h 3382963"/>
              <a:gd name="T20" fmla="*/ 1847258 w 2665412"/>
              <a:gd name="T21" fmla="*/ 2409508 h 3382963"/>
              <a:gd name="T22" fmla="*/ 1685662 w 2665412"/>
              <a:gd name="T23" fmla="*/ 2468563 h 3382963"/>
              <a:gd name="T24" fmla="*/ 1995229 w 2665412"/>
              <a:gd name="T25" fmla="*/ 2640966 h 3382963"/>
              <a:gd name="T26" fmla="*/ 1952137 w 2665412"/>
              <a:gd name="T27" fmla="*/ 2838768 h 3382963"/>
              <a:gd name="T28" fmla="*/ 1735409 w 2665412"/>
              <a:gd name="T29" fmla="*/ 2918143 h 3382963"/>
              <a:gd name="T30" fmla="*/ 1580784 w 2665412"/>
              <a:gd name="T31" fmla="*/ 2728596 h 3382963"/>
              <a:gd name="T32" fmla="*/ 1742380 w 2665412"/>
              <a:gd name="T33" fmla="*/ 2773998 h 3382963"/>
              <a:gd name="T34" fmla="*/ 1881478 w 2665412"/>
              <a:gd name="T35" fmla="*/ 2691766 h 3382963"/>
              <a:gd name="T36" fmla="*/ 1563357 w 2665412"/>
              <a:gd name="T37" fmla="*/ 2467293 h 3382963"/>
              <a:gd name="T38" fmla="*/ 1692634 w 2665412"/>
              <a:gd name="T39" fmla="*/ 2322831 h 3382963"/>
              <a:gd name="T40" fmla="*/ 1625723 w 2665412"/>
              <a:gd name="T41" fmla="*/ 2198771 h 3382963"/>
              <a:gd name="T42" fmla="*/ 1410098 w 2665412"/>
              <a:gd name="T43" fmla="*/ 2430592 h 3382963"/>
              <a:gd name="T44" fmla="*/ 1421847 w 2665412"/>
              <a:gd name="T45" fmla="*/ 2757048 h 3382963"/>
              <a:gd name="T46" fmla="*/ 1653351 w 2665412"/>
              <a:gd name="T47" fmla="*/ 2972991 h 3382963"/>
              <a:gd name="T48" fmla="*/ 1980125 w 2665412"/>
              <a:gd name="T49" fmla="*/ 2960924 h 3382963"/>
              <a:gd name="T50" fmla="*/ 2195433 w 2665412"/>
              <a:gd name="T51" fmla="*/ 2729420 h 3382963"/>
              <a:gd name="T52" fmla="*/ 2184001 w 2665412"/>
              <a:gd name="T53" fmla="*/ 2402964 h 3382963"/>
              <a:gd name="T54" fmla="*/ 1952179 w 2665412"/>
              <a:gd name="T55" fmla="*/ 2187021 h 3382963"/>
              <a:gd name="T56" fmla="*/ 2156055 w 2665412"/>
              <a:gd name="T57" fmla="*/ 2032367 h 3382963"/>
              <a:gd name="T58" fmla="*/ 2395816 w 2665412"/>
              <a:gd name="T59" fmla="*/ 2850094 h 3382963"/>
              <a:gd name="T60" fmla="*/ 1619054 w 2665412"/>
              <a:gd name="T61" fmla="*/ 3205130 h 3382963"/>
              <a:gd name="T62" fmla="*/ 1161763 w 2665412"/>
              <a:gd name="T63" fmla="*/ 2697981 h 3382963"/>
              <a:gd name="T64" fmla="*/ 1590474 w 2665412"/>
              <a:gd name="T65" fmla="*/ 1963774 h 3382963"/>
              <a:gd name="T66" fmla="*/ 247746 w 2665412"/>
              <a:gd name="T67" fmla="*/ 2374875 h 3382963"/>
              <a:gd name="T68" fmla="*/ 90506 w 2665412"/>
              <a:gd name="T69" fmla="*/ 2382501 h 3382963"/>
              <a:gd name="T70" fmla="*/ 82882 w 2665412"/>
              <a:gd name="T71" fmla="*/ 2224911 h 3382963"/>
              <a:gd name="T72" fmla="*/ 1925231 w 2665412"/>
              <a:gd name="T73" fmla="*/ 1275421 h 3382963"/>
              <a:gd name="T74" fmla="*/ 2142932 w 2665412"/>
              <a:gd name="T75" fmla="*/ 1565745 h 3382963"/>
              <a:gd name="T76" fmla="*/ 2433411 w 2665412"/>
              <a:gd name="T77" fmla="*/ 1348081 h 3382963"/>
              <a:gd name="T78" fmla="*/ 2215710 w 2665412"/>
              <a:gd name="T79" fmla="*/ 1057758 h 3382963"/>
              <a:gd name="T80" fmla="*/ 2557039 w 2665412"/>
              <a:gd name="T81" fmla="*/ 1184676 h 3382963"/>
              <a:gd name="T82" fmla="*/ 2359043 w 2665412"/>
              <a:gd name="T83" fmla="*/ 1666644 h 3382963"/>
              <a:gd name="T84" fmla="*/ 1943029 w 2665412"/>
              <a:gd name="T85" fmla="*/ 1631742 h 3382963"/>
              <a:gd name="T86" fmla="*/ 1831795 w 2665412"/>
              <a:gd name="T87" fmla="*/ 1117727 h 3382963"/>
              <a:gd name="T88" fmla="*/ 1543971 w 2665412"/>
              <a:gd name="T89" fmla="*/ 596250 h 3382963"/>
              <a:gd name="T90" fmla="*/ 1297460 w 2665412"/>
              <a:gd name="T91" fmla="*/ 948099 h 3382963"/>
              <a:gd name="T92" fmla="*/ 1031888 w 2665412"/>
              <a:gd name="T93" fmla="*/ 755548 h 3382963"/>
              <a:gd name="T94" fmla="*/ 814631 w 2665412"/>
              <a:gd name="T95" fmla="*/ 602286 h 3382963"/>
              <a:gd name="T96" fmla="*/ 863801 w 2665412"/>
              <a:gd name="T97" fmla="*/ 640380 h 3382963"/>
              <a:gd name="T98" fmla="*/ 958650 w 2665412"/>
              <a:gd name="T99" fmla="*/ 731486 h 3382963"/>
              <a:gd name="T100" fmla="*/ 915825 w 2665412"/>
              <a:gd name="T101" fmla="*/ 1047026 h 3382963"/>
              <a:gd name="T102" fmla="*/ 1093788 w 2665412"/>
              <a:gd name="T103" fmla="*/ 1742545 h 3382963"/>
              <a:gd name="T104" fmla="*/ 941203 w 2665412"/>
              <a:gd name="T105" fmla="*/ 2331086 h 3382963"/>
              <a:gd name="T106" fmla="*/ 804162 w 2665412"/>
              <a:gd name="T107" fmla="*/ 2246646 h 3382963"/>
              <a:gd name="T108" fmla="*/ 518978 w 2665412"/>
              <a:gd name="T109" fmla="*/ 1458116 h 3382963"/>
              <a:gd name="T110" fmla="*/ 425714 w 2665412"/>
              <a:gd name="T111" fmla="*/ 1302568 h 3382963"/>
              <a:gd name="T112" fmla="*/ 154488 w 2665412"/>
              <a:gd name="T113" fmla="*/ 951475 h 3382963"/>
              <a:gd name="T114" fmla="*/ 4758 w 2665412"/>
              <a:gd name="T115" fmla="*/ 912429 h 3382963"/>
              <a:gd name="T116" fmla="*/ 912333 w 2665412"/>
              <a:gd name="T117" fmla="*/ 0 h 3382963"/>
              <a:gd name="T118" fmla="*/ 1112519 w 2665412"/>
              <a:gd name="T119" fmla="*/ 199433 h 3382963"/>
              <a:gd name="T120" fmla="*/ 953005 w 2665412"/>
              <a:gd name="T121" fmla="*/ 526732 h 3382963"/>
              <a:gd name="T122" fmla="*/ 719772 w 2665412"/>
              <a:gd name="T123" fmla="*/ 209293 h 3382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65412" h="3382963">
                <a:moveTo>
                  <a:pt x="506574" y="2643989"/>
                </a:moveTo>
                <a:lnTo>
                  <a:pt x="493243" y="2644624"/>
                </a:lnTo>
                <a:lnTo>
                  <a:pt x="480230" y="2646210"/>
                </a:lnTo>
                <a:lnTo>
                  <a:pt x="467217" y="2648431"/>
                </a:lnTo>
                <a:lnTo>
                  <a:pt x="454521" y="2650970"/>
                </a:lnTo>
                <a:lnTo>
                  <a:pt x="442460" y="2654460"/>
                </a:lnTo>
                <a:lnTo>
                  <a:pt x="430399" y="2658585"/>
                </a:lnTo>
                <a:lnTo>
                  <a:pt x="418655" y="2663027"/>
                </a:lnTo>
                <a:lnTo>
                  <a:pt x="407229" y="2667786"/>
                </a:lnTo>
                <a:lnTo>
                  <a:pt x="396120" y="2673180"/>
                </a:lnTo>
                <a:lnTo>
                  <a:pt x="385328" y="2679526"/>
                </a:lnTo>
                <a:lnTo>
                  <a:pt x="374854" y="2685872"/>
                </a:lnTo>
                <a:lnTo>
                  <a:pt x="364380" y="2692852"/>
                </a:lnTo>
                <a:lnTo>
                  <a:pt x="354858" y="2700784"/>
                </a:lnTo>
                <a:lnTo>
                  <a:pt x="345336" y="2708717"/>
                </a:lnTo>
                <a:lnTo>
                  <a:pt x="336449" y="2717284"/>
                </a:lnTo>
                <a:lnTo>
                  <a:pt x="327562" y="2725533"/>
                </a:lnTo>
                <a:lnTo>
                  <a:pt x="319310" y="2735052"/>
                </a:lnTo>
                <a:lnTo>
                  <a:pt x="312010" y="2744571"/>
                </a:lnTo>
                <a:lnTo>
                  <a:pt x="304710" y="2754724"/>
                </a:lnTo>
                <a:lnTo>
                  <a:pt x="298044" y="2764878"/>
                </a:lnTo>
                <a:lnTo>
                  <a:pt x="291696" y="2775348"/>
                </a:lnTo>
                <a:lnTo>
                  <a:pt x="285983" y="2786136"/>
                </a:lnTo>
                <a:lnTo>
                  <a:pt x="280905" y="2797241"/>
                </a:lnTo>
                <a:lnTo>
                  <a:pt x="276144" y="2808981"/>
                </a:lnTo>
                <a:lnTo>
                  <a:pt x="272018" y="2820721"/>
                </a:lnTo>
                <a:lnTo>
                  <a:pt x="268209" y="2832461"/>
                </a:lnTo>
                <a:lnTo>
                  <a:pt x="265353" y="2844835"/>
                </a:lnTo>
                <a:lnTo>
                  <a:pt x="263131" y="2857210"/>
                </a:lnTo>
                <a:lnTo>
                  <a:pt x="261226" y="2869584"/>
                </a:lnTo>
                <a:lnTo>
                  <a:pt x="259957" y="2882276"/>
                </a:lnTo>
                <a:lnTo>
                  <a:pt x="259322" y="2895285"/>
                </a:lnTo>
                <a:lnTo>
                  <a:pt x="259639" y="2908294"/>
                </a:lnTo>
                <a:lnTo>
                  <a:pt x="260274" y="2921620"/>
                </a:lnTo>
                <a:lnTo>
                  <a:pt x="261861" y="2934629"/>
                </a:lnTo>
                <a:lnTo>
                  <a:pt x="264083" y="2947638"/>
                </a:lnTo>
                <a:lnTo>
                  <a:pt x="266622" y="2960330"/>
                </a:lnTo>
                <a:lnTo>
                  <a:pt x="270113" y="2972704"/>
                </a:lnTo>
                <a:lnTo>
                  <a:pt x="273922" y="2984444"/>
                </a:lnTo>
                <a:lnTo>
                  <a:pt x="278366" y="2996501"/>
                </a:lnTo>
                <a:lnTo>
                  <a:pt x="283444" y="3007924"/>
                </a:lnTo>
                <a:lnTo>
                  <a:pt x="288840" y="3019029"/>
                </a:lnTo>
                <a:lnTo>
                  <a:pt x="294870" y="3029817"/>
                </a:lnTo>
                <a:lnTo>
                  <a:pt x="301536" y="3040605"/>
                </a:lnTo>
                <a:lnTo>
                  <a:pt x="308836" y="3050441"/>
                </a:lnTo>
                <a:lnTo>
                  <a:pt x="316136" y="3060277"/>
                </a:lnTo>
                <a:lnTo>
                  <a:pt x="323753" y="3069478"/>
                </a:lnTo>
                <a:lnTo>
                  <a:pt x="332323" y="3078680"/>
                </a:lnTo>
                <a:lnTo>
                  <a:pt x="341210" y="3087247"/>
                </a:lnTo>
                <a:lnTo>
                  <a:pt x="350732" y="3095496"/>
                </a:lnTo>
                <a:lnTo>
                  <a:pt x="360254" y="3103429"/>
                </a:lnTo>
                <a:lnTo>
                  <a:pt x="370411" y="3110409"/>
                </a:lnTo>
                <a:lnTo>
                  <a:pt x="380250" y="3117072"/>
                </a:lnTo>
                <a:lnTo>
                  <a:pt x="391041" y="3123418"/>
                </a:lnTo>
                <a:lnTo>
                  <a:pt x="401833" y="3128812"/>
                </a:lnTo>
                <a:lnTo>
                  <a:pt x="412942" y="3134206"/>
                </a:lnTo>
                <a:lnTo>
                  <a:pt x="424685" y="3138965"/>
                </a:lnTo>
                <a:lnTo>
                  <a:pt x="436429" y="3143090"/>
                </a:lnTo>
                <a:lnTo>
                  <a:pt x="448173" y="3146580"/>
                </a:lnTo>
                <a:lnTo>
                  <a:pt x="460551" y="3149753"/>
                </a:lnTo>
                <a:lnTo>
                  <a:pt x="472930" y="3151974"/>
                </a:lnTo>
                <a:lnTo>
                  <a:pt x="485626" y="3153878"/>
                </a:lnTo>
                <a:lnTo>
                  <a:pt x="498004" y="3154830"/>
                </a:lnTo>
                <a:lnTo>
                  <a:pt x="511017" y="3155147"/>
                </a:lnTo>
                <a:lnTo>
                  <a:pt x="524030" y="3155147"/>
                </a:lnTo>
                <a:lnTo>
                  <a:pt x="537044" y="3154513"/>
                </a:lnTo>
                <a:lnTo>
                  <a:pt x="550374" y="3152926"/>
                </a:lnTo>
                <a:lnTo>
                  <a:pt x="563070" y="3150705"/>
                </a:lnTo>
                <a:lnTo>
                  <a:pt x="575766" y="3148167"/>
                </a:lnTo>
                <a:lnTo>
                  <a:pt x="588462" y="3144994"/>
                </a:lnTo>
                <a:lnTo>
                  <a:pt x="600206" y="3141186"/>
                </a:lnTo>
                <a:lnTo>
                  <a:pt x="612267" y="3136744"/>
                </a:lnTo>
                <a:lnTo>
                  <a:pt x="623693" y="3131668"/>
                </a:lnTo>
                <a:lnTo>
                  <a:pt x="634802" y="3125956"/>
                </a:lnTo>
                <a:lnTo>
                  <a:pt x="645593" y="3119928"/>
                </a:lnTo>
                <a:lnTo>
                  <a:pt x="656067" y="3113265"/>
                </a:lnTo>
                <a:lnTo>
                  <a:pt x="665907" y="3106284"/>
                </a:lnTo>
                <a:lnTo>
                  <a:pt x="676063" y="3098986"/>
                </a:lnTo>
                <a:lnTo>
                  <a:pt x="685268" y="3090737"/>
                </a:lnTo>
                <a:lnTo>
                  <a:pt x="694155" y="3082487"/>
                </a:lnTo>
                <a:lnTo>
                  <a:pt x="702725" y="3073603"/>
                </a:lnTo>
                <a:lnTo>
                  <a:pt x="710977" y="3064402"/>
                </a:lnTo>
                <a:lnTo>
                  <a:pt x="718594" y="3054566"/>
                </a:lnTo>
                <a:lnTo>
                  <a:pt x="725894" y="3045047"/>
                </a:lnTo>
                <a:lnTo>
                  <a:pt x="732560" y="3034576"/>
                </a:lnTo>
                <a:lnTo>
                  <a:pt x="738908" y="3023788"/>
                </a:lnTo>
                <a:lnTo>
                  <a:pt x="744621" y="3013000"/>
                </a:lnTo>
                <a:lnTo>
                  <a:pt x="750017" y="3001895"/>
                </a:lnTo>
                <a:lnTo>
                  <a:pt x="754460" y="2990472"/>
                </a:lnTo>
                <a:lnTo>
                  <a:pt x="758586" y="2979050"/>
                </a:lnTo>
                <a:lnTo>
                  <a:pt x="762078" y="2966676"/>
                </a:lnTo>
                <a:lnTo>
                  <a:pt x="765252" y="2954618"/>
                </a:lnTo>
                <a:lnTo>
                  <a:pt x="767473" y="2942244"/>
                </a:lnTo>
                <a:lnTo>
                  <a:pt x="769378" y="2929870"/>
                </a:lnTo>
                <a:lnTo>
                  <a:pt x="770330" y="2916861"/>
                </a:lnTo>
                <a:lnTo>
                  <a:pt x="770965" y="2903852"/>
                </a:lnTo>
                <a:lnTo>
                  <a:pt x="770647" y="2890843"/>
                </a:lnTo>
                <a:lnTo>
                  <a:pt x="770013" y="2877834"/>
                </a:lnTo>
                <a:lnTo>
                  <a:pt x="768426" y="2864507"/>
                </a:lnTo>
                <a:lnTo>
                  <a:pt x="766521" y="2851816"/>
                </a:lnTo>
                <a:lnTo>
                  <a:pt x="763982" y="2839441"/>
                </a:lnTo>
                <a:lnTo>
                  <a:pt x="760808" y="2827067"/>
                </a:lnTo>
                <a:lnTo>
                  <a:pt x="756682" y="2814692"/>
                </a:lnTo>
                <a:lnTo>
                  <a:pt x="752238" y="2802953"/>
                </a:lnTo>
                <a:lnTo>
                  <a:pt x="747160" y="2791530"/>
                </a:lnTo>
                <a:lnTo>
                  <a:pt x="741764" y="2780108"/>
                </a:lnTo>
                <a:lnTo>
                  <a:pt x="735416" y="2769637"/>
                </a:lnTo>
                <a:lnTo>
                  <a:pt x="729068" y="2759166"/>
                </a:lnTo>
                <a:lnTo>
                  <a:pt x="722086" y="2749013"/>
                </a:lnTo>
                <a:lnTo>
                  <a:pt x="714468" y="2739177"/>
                </a:lnTo>
                <a:lnTo>
                  <a:pt x="706533" y="2729658"/>
                </a:lnTo>
                <a:lnTo>
                  <a:pt x="697964" y="2720774"/>
                </a:lnTo>
                <a:lnTo>
                  <a:pt x="689394" y="2712207"/>
                </a:lnTo>
                <a:lnTo>
                  <a:pt x="680189" y="2704275"/>
                </a:lnTo>
                <a:lnTo>
                  <a:pt x="670350" y="2696342"/>
                </a:lnTo>
                <a:lnTo>
                  <a:pt x="660511" y="2689362"/>
                </a:lnTo>
                <a:lnTo>
                  <a:pt x="650037" y="2682382"/>
                </a:lnTo>
                <a:lnTo>
                  <a:pt x="639563" y="2676353"/>
                </a:lnTo>
                <a:lnTo>
                  <a:pt x="628771" y="2670324"/>
                </a:lnTo>
                <a:lnTo>
                  <a:pt x="617662" y="2665248"/>
                </a:lnTo>
                <a:lnTo>
                  <a:pt x="606236" y="2660171"/>
                </a:lnTo>
                <a:lnTo>
                  <a:pt x="594175" y="2656364"/>
                </a:lnTo>
                <a:lnTo>
                  <a:pt x="582431" y="2652873"/>
                </a:lnTo>
                <a:lnTo>
                  <a:pt x="570053" y="2650018"/>
                </a:lnTo>
                <a:lnTo>
                  <a:pt x="557992" y="2647479"/>
                </a:lnTo>
                <a:lnTo>
                  <a:pt x="545296" y="2645576"/>
                </a:lnTo>
                <a:lnTo>
                  <a:pt x="532600" y="2644306"/>
                </a:lnTo>
                <a:lnTo>
                  <a:pt x="519587" y="2643989"/>
                </a:lnTo>
                <a:lnTo>
                  <a:pt x="506574" y="2643989"/>
                </a:lnTo>
                <a:close/>
                <a:moveTo>
                  <a:pt x="552279" y="2413000"/>
                </a:moveTo>
                <a:lnTo>
                  <a:pt x="560214" y="2505650"/>
                </a:lnTo>
                <a:lnTo>
                  <a:pt x="569736" y="2506602"/>
                </a:lnTo>
                <a:lnTo>
                  <a:pt x="578940" y="2508188"/>
                </a:lnTo>
                <a:lnTo>
                  <a:pt x="588779" y="2510092"/>
                </a:lnTo>
                <a:lnTo>
                  <a:pt x="597984" y="2511678"/>
                </a:lnTo>
                <a:lnTo>
                  <a:pt x="607506" y="2513582"/>
                </a:lnTo>
                <a:lnTo>
                  <a:pt x="617028" y="2516120"/>
                </a:lnTo>
                <a:lnTo>
                  <a:pt x="626232" y="2518976"/>
                </a:lnTo>
                <a:lnTo>
                  <a:pt x="635119" y="2521514"/>
                </a:lnTo>
                <a:lnTo>
                  <a:pt x="644006" y="2524370"/>
                </a:lnTo>
                <a:lnTo>
                  <a:pt x="653211" y="2527860"/>
                </a:lnTo>
                <a:lnTo>
                  <a:pt x="661780" y="2531033"/>
                </a:lnTo>
                <a:lnTo>
                  <a:pt x="670668" y="2534841"/>
                </a:lnTo>
                <a:lnTo>
                  <a:pt x="679237" y="2538648"/>
                </a:lnTo>
                <a:lnTo>
                  <a:pt x="687807" y="2542773"/>
                </a:lnTo>
                <a:lnTo>
                  <a:pt x="696377" y="2547215"/>
                </a:lnTo>
                <a:lnTo>
                  <a:pt x="704629" y="2551657"/>
                </a:lnTo>
                <a:lnTo>
                  <a:pt x="764299" y="2480266"/>
                </a:lnTo>
                <a:lnTo>
                  <a:pt x="884275" y="2581165"/>
                </a:lnTo>
                <a:lnTo>
                  <a:pt x="824922" y="2651921"/>
                </a:lnTo>
                <a:lnTo>
                  <a:pt x="830953" y="2659219"/>
                </a:lnTo>
                <a:lnTo>
                  <a:pt x="836348" y="2666517"/>
                </a:lnTo>
                <a:lnTo>
                  <a:pt x="842062" y="2674449"/>
                </a:lnTo>
                <a:lnTo>
                  <a:pt x="847140" y="2682382"/>
                </a:lnTo>
                <a:lnTo>
                  <a:pt x="852536" y="2690314"/>
                </a:lnTo>
                <a:lnTo>
                  <a:pt x="857297" y="2698563"/>
                </a:lnTo>
                <a:lnTo>
                  <a:pt x="862057" y="2706813"/>
                </a:lnTo>
                <a:lnTo>
                  <a:pt x="866501" y="2715380"/>
                </a:lnTo>
                <a:lnTo>
                  <a:pt x="870945" y="2723947"/>
                </a:lnTo>
                <a:lnTo>
                  <a:pt x="875071" y="2732514"/>
                </a:lnTo>
                <a:lnTo>
                  <a:pt x="879197" y="2741398"/>
                </a:lnTo>
                <a:lnTo>
                  <a:pt x="883006" y="2750282"/>
                </a:lnTo>
                <a:lnTo>
                  <a:pt x="886497" y="2759166"/>
                </a:lnTo>
                <a:lnTo>
                  <a:pt x="889671" y="2768050"/>
                </a:lnTo>
                <a:lnTo>
                  <a:pt x="892845" y="2777252"/>
                </a:lnTo>
                <a:lnTo>
                  <a:pt x="896019" y="2786453"/>
                </a:lnTo>
                <a:lnTo>
                  <a:pt x="986794" y="2779156"/>
                </a:lnTo>
                <a:lnTo>
                  <a:pt x="1000125" y="2934629"/>
                </a:lnTo>
                <a:lnTo>
                  <a:pt x="909667" y="2942879"/>
                </a:lnTo>
                <a:lnTo>
                  <a:pt x="908397" y="2952397"/>
                </a:lnTo>
                <a:lnTo>
                  <a:pt x="907128" y="2962233"/>
                </a:lnTo>
                <a:lnTo>
                  <a:pt x="905541" y="2971752"/>
                </a:lnTo>
                <a:lnTo>
                  <a:pt x="903636" y="2981588"/>
                </a:lnTo>
                <a:lnTo>
                  <a:pt x="901415" y="2990790"/>
                </a:lnTo>
                <a:lnTo>
                  <a:pt x="899193" y="3000309"/>
                </a:lnTo>
                <a:lnTo>
                  <a:pt x="896654" y="3009827"/>
                </a:lnTo>
                <a:lnTo>
                  <a:pt x="893797" y="3019029"/>
                </a:lnTo>
                <a:lnTo>
                  <a:pt x="890623" y="3027913"/>
                </a:lnTo>
                <a:lnTo>
                  <a:pt x="887449" y="3036797"/>
                </a:lnTo>
                <a:lnTo>
                  <a:pt x="883958" y="3045999"/>
                </a:lnTo>
                <a:lnTo>
                  <a:pt x="880149" y="3054566"/>
                </a:lnTo>
                <a:lnTo>
                  <a:pt x="876658" y="3063450"/>
                </a:lnTo>
                <a:lnTo>
                  <a:pt x="872532" y="3072017"/>
                </a:lnTo>
                <a:lnTo>
                  <a:pt x="868088" y="3080584"/>
                </a:lnTo>
                <a:lnTo>
                  <a:pt x="863644" y="3089150"/>
                </a:lnTo>
                <a:lnTo>
                  <a:pt x="933154" y="3147532"/>
                </a:lnTo>
                <a:lnTo>
                  <a:pt x="831905" y="3267151"/>
                </a:lnTo>
                <a:lnTo>
                  <a:pt x="763347" y="3209404"/>
                </a:lnTo>
                <a:lnTo>
                  <a:pt x="755730" y="3215433"/>
                </a:lnTo>
                <a:lnTo>
                  <a:pt x="748112" y="3221144"/>
                </a:lnTo>
                <a:lnTo>
                  <a:pt x="740177" y="3226538"/>
                </a:lnTo>
                <a:lnTo>
                  <a:pt x="732560" y="3231615"/>
                </a:lnTo>
                <a:lnTo>
                  <a:pt x="724307" y="3237009"/>
                </a:lnTo>
                <a:lnTo>
                  <a:pt x="716055" y="3242085"/>
                </a:lnTo>
                <a:lnTo>
                  <a:pt x="707485" y="3246527"/>
                </a:lnTo>
                <a:lnTo>
                  <a:pt x="698916" y="3251287"/>
                </a:lnTo>
                <a:lnTo>
                  <a:pt x="690346" y="3256046"/>
                </a:lnTo>
                <a:lnTo>
                  <a:pt x="681459" y="3259854"/>
                </a:lnTo>
                <a:lnTo>
                  <a:pt x="672572" y="3263979"/>
                </a:lnTo>
                <a:lnTo>
                  <a:pt x="663685" y="3267786"/>
                </a:lnTo>
                <a:lnTo>
                  <a:pt x="654480" y="3271276"/>
                </a:lnTo>
                <a:lnTo>
                  <a:pt x="645593" y="3274449"/>
                </a:lnTo>
                <a:lnTo>
                  <a:pt x="635754" y="3277305"/>
                </a:lnTo>
                <a:lnTo>
                  <a:pt x="626549" y="3280478"/>
                </a:lnTo>
                <a:lnTo>
                  <a:pt x="634484" y="3369637"/>
                </a:lnTo>
                <a:lnTo>
                  <a:pt x="478008" y="3382963"/>
                </a:lnTo>
                <a:lnTo>
                  <a:pt x="470390" y="3293804"/>
                </a:lnTo>
                <a:lnTo>
                  <a:pt x="460551" y="3292535"/>
                </a:lnTo>
                <a:lnTo>
                  <a:pt x="451029" y="3291266"/>
                </a:lnTo>
                <a:lnTo>
                  <a:pt x="441190" y="3289362"/>
                </a:lnTo>
                <a:lnTo>
                  <a:pt x="431668" y="3287458"/>
                </a:lnTo>
                <a:lnTo>
                  <a:pt x="421829" y="3285237"/>
                </a:lnTo>
                <a:lnTo>
                  <a:pt x="412624" y="3283016"/>
                </a:lnTo>
                <a:lnTo>
                  <a:pt x="403420" y="3280478"/>
                </a:lnTo>
                <a:lnTo>
                  <a:pt x="394215" y="3277305"/>
                </a:lnTo>
                <a:lnTo>
                  <a:pt x="384693" y="3274449"/>
                </a:lnTo>
                <a:lnTo>
                  <a:pt x="375806" y="3271276"/>
                </a:lnTo>
                <a:lnTo>
                  <a:pt x="366919" y="3267786"/>
                </a:lnTo>
                <a:lnTo>
                  <a:pt x="358032" y="3263979"/>
                </a:lnTo>
                <a:lnTo>
                  <a:pt x="349145" y="3259854"/>
                </a:lnTo>
                <a:lnTo>
                  <a:pt x="340575" y="3256046"/>
                </a:lnTo>
                <a:lnTo>
                  <a:pt x="332006" y="3251921"/>
                </a:lnTo>
                <a:lnTo>
                  <a:pt x="323436" y="3246845"/>
                </a:lnTo>
                <a:lnTo>
                  <a:pt x="265987" y="3315697"/>
                </a:lnTo>
                <a:lnTo>
                  <a:pt x="146012" y="3214798"/>
                </a:lnTo>
                <a:lnTo>
                  <a:pt x="204412" y="3145628"/>
                </a:lnTo>
                <a:lnTo>
                  <a:pt x="198382" y="3138331"/>
                </a:lnTo>
                <a:lnTo>
                  <a:pt x="192669" y="3130398"/>
                </a:lnTo>
                <a:lnTo>
                  <a:pt x="187273" y="3122466"/>
                </a:lnTo>
                <a:lnTo>
                  <a:pt x="181877" y="3114851"/>
                </a:lnTo>
                <a:lnTo>
                  <a:pt x="176799" y="3106602"/>
                </a:lnTo>
                <a:lnTo>
                  <a:pt x="172038" y="3098352"/>
                </a:lnTo>
                <a:lnTo>
                  <a:pt x="167277" y="3089785"/>
                </a:lnTo>
                <a:lnTo>
                  <a:pt x="162834" y="3081853"/>
                </a:lnTo>
                <a:lnTo>
                  <a:pt x="158390" y="3072969"/>
                </a:lnTo>
                <a:lnTo>
                  <a:pt x="154264" y="3064402"/>
                </a:lnTo>
                <a:lnTo>
                  <a:pt x="150455" y="3055517"/>
                </a:lnTo>
                <a:lnTo>
                  <a:pt x="146646" y="3046633"/>
                </a:lnTo>
                <a:lnTo>
                  <a:pt x="143155" y="3037114"/>
                </a:lnTo>
                <a:lnTo>
                  <a:pt x="139664" y="3028230"/>
                </a:lnTo>
                <a:lnTo>
                  <a:pt x="136807" y="3018711"/>
                </a:lnTo>
                <a:lnTo>
                  <a:pt x="133633" y="3009193"/>
                </a:lnTo>
                <a:lnTo>
                  <a:pt x="43175" y="3017125"/>
                </a:lnTo>
                <a:lnTo>
                  <a:pt x="30162" y="2861334"/>
                </a:lnTo>
                <a:lnTo>
                  <a:pt x="121255" y="2853402"/>
                </a:lnTo>
                <a:lnTo>
                  <a:pt x="122207" y="2843249"/>
                </a:lnTo>
                <a:lnTo>
                  <a:pt x="123794" y="2833730"/>
                </a:lnTo>
                <a:lnTo>
                  <a:pt x="125698" y="2824529"/>
                </a:lnTo>
                <a:lnTo>
                  <a:pt x="127285" y="2814692"/>
                </a:lnTo>
                <a:lnTo>
                  <a:pt x="129824" y="2805491"/>
                </a:lnTo>
                <a:lnTo>
                  <a:pt x="132046" y="2796290"/>
                </a:lnTo>
                <a:lnTo>
                  <a:pt x="134903" y="2787088"/>
                </a:lnTo>
                <a:lnTo>
                  <a:pt x="137442" y="2777569"/>
                </a:lnTo>
                <a:lnTo>
                  <a:pt x="140298" y="2768685"/>
                </a:lnTo>
                <a:lnTo>
                  <a:pt x="143790" y="2759801"/>
                </a:lnTo>
                <a:lnTo>
                  <a:pt x="147598" y="2750917"/>
                </a:lnTo>
                <a:lnTo>
                  <a:pt x="151090" y="2742032"/>
                </a:lnTo>
                <a:lnTo>
                  <a:pt x="154899" y="2733466"/>
                </a:lnTo>
                <a:lnTo>
                  <a:pt x="159025" y="2724899"/>
                </a:lnTo>
                <a:lnTo>
                  <a:pt x="167912" y="2707765"/>
                </a:lnTo>
                <a:lnTo>
                  <a:pt x="97450" y="2648749"/>
                </a:lnTo>
                <a:lnTo>
                  <a:pt x="198382" y="2528812"/>
                </a:lnTo>
                <a:lnTo>
                  <a:pt x="269161" y="2588780"/>
                </a:lnTo>
                <a:lnTo>
                  <a:pt x="284079" y="2577675"/>
                </a:lnTo>
                <a:lnTo>
                  <a:pt x="299631" y="2566887"/>
                </a:lnTo>
                <a:lnTo>
                  <a:pt x="307884" y="2561493"/>
                </a:lnTo>
                <a:lnTo>
                  <a:pt x="315819" y="2556734"/>
                </a:lnTo>
                <a:lnTo>
                  <a:pt x="324388" y="2552292"/>
                </a:lnTo>
                <a:lnTo>
                  <a:pt x="332323" y="2547532"/>
                </a:lnTo>
                <a:lnTo>
                  <a:pt x="340893" y="2543407"/>
                </a:lnTo>
                <a:lnTo>
                  <a:pt x="349463" y="2539283"/>
                </a:lnTo>
                <a:lnTo>
                  <a:pt x="358350" y="2535158"/>
                </a:lnTo>
                <a:lnTo>
                  <a:pt x="367237" y="2531350"/>
                </a:lnTo>
                <a:lnTo>
                  <a:pt x="376124" y="2528177"/>
                </a:lnTo>
                <a:lnTo>
                  <a:pt x="385646" y="2524687"/>
                </a:lnTo>
                <a:lnTo>
                  <a:pt x="394533" y="2521832"/>
                </a:lnTo>
                <a:lnTo>
                  <a:pt x="403737" y="2518976"/>
                </a:lnTo>
                <a:lnTo>
                  <a:pt x="396120" y="2426327"/>
                </a:lnTo>
                <a:lnTo>
                  <a:pt x="552279" y="2413000"/>
                </a:lnTo>
                <a:close/>
                <a:moveTo>
                  <a:pt x="1753153" y="2246313"/>
                </a:moveTo>
                <a:lnTo>
                  <a:pt x="1813988" y="2246313"/>
                </a:lnTo>
                <a:lnTo>
                  <a:pt x="1817474" y="2246631"/>
                </a:lnTo>
                <a:lnTo>
                  <a:pt x="1820959" y="2247583"/>
                </a:lnTo>
                <a:lnTo>
                  <a:pt x="1823811" y="2248536"/>
                </a:lnTo>
                <a:lnTo>
                  <a:pt x="1826346" y="2250441"/>
                </a:lnTo>
                <a:lnTo>
                  <a:pt x="1828564" y="2252346"/>
                </a:lnTo>
                <a:lnTo>
                  <a:pt x="1830148" y="2254886"/>
                </a:lnTo>
                <a:lnTo>
                  <a:pt x="1831415" y="2257426"/>
                </a:lnTo>
                <a:lnTo>
                  <a:pt x="1831732" y="2259966"/>
                </a:lnTo>
                <a:lnTo>
                  <a:pt x="1831732" y="2310766"/>
                </a:lnTo>
                <a:lnTo>
                  <a:pt x="1842188" y="2312036"/>
                </a:lnTo>
                <a:lnTo>
                  <a:pt x="1852011" y="2313623"/>
                </a:lnTo>
                <a:lnTo>
                  <a:pt x="1862467" y="2315528"/>
                </a:lnTo>
                <a:lnTo>
                  <a:pt x="1871973" y="2317751"/>
                </a:lnTo>
                <a:lnTo>
                  <a:pt x="1880528" y="2319973"/>
                </a:lnTo>
                <a:lnTo>
                  <a:pt x="1889400" y="2322513"/>
                </a:lnTo>
                <a:lnTo>
                  <a:pt x="1897955" y="2325371"/>
                </a:lnTo>
                <a:lnTo>
                  <a:pt x="1907460" y="2328863"/>
                </a:lnTo>
                <a:lnTo>
                  <a:pt x="1916332" y="2332673"/>
                </a:lnTo>
                <a:lnTo>
                  <a:pt x="1925204" y="2336801"/>
                </a:lnTo>
                <a:lnTo>
                  <a:pt x="1934393" y="2341246"/>
                </a:lnTo>
                <a:lnTo>
                  <a:pt x="1942948" y="2345691"/>
                </a:lnTo>
                <a:lnTo>
                  <a:pt x="1951503" y="2350771"/>
                </a:lnTo>
                <a:lnTo>
                  <a:pt x="1960058" y="2355851"/>
                </a:lnTo>
                <a:lnTo>
                  <a:pt x="1967662" y="2361566"/>
                </a:lnTo>
                <a:lnTo>
                  <a:pt x="1975267" y="2367281"/>
                </a:lnTo>
                <a:lnTo>
                  <a:pt x="1982238" y="2372996"/>
                </a:lnTo>
                <a:lnTo>
                  <a:pt x="1988575" y="2379346"/>
                </a:lnTo>
                <a:lnTo>
                  <a:pt x="1994278" y="2385378"/>
                </a:lnTo>
                <a:lnTo>
                  <a:pt x="1999665" y="2392046"/>
                </a:lnTo>
                <a:lnTo>
                  <a:pt x="2002199" y="2396491"/>
                </a:lnTo>
                <a:lnTo>
                  <a:pt x="2004100" y="2401253"/>
                </a:lnTo>
                <a:lnTo>
                  <a:pt x="2005051" y="2406016"/>
                </a:lnTo>
                <a:lnTo>
                  <a:pt x="2005685" y="2411413"/>
                </a:lnTo>
                <a:lnTo>
                  <a:pt x="2005051" y="2416493"/>
                </a:lnTo>
                <a:lnTo>
                  <a:pt x="2003784" y="2421891"/>
                </a:lnTo>
                <a:lnTo>
                  <a:pt x="2001566" y="2427288"/>
                </a:lnTo>
                <a:lnTo>
                  <a:pt x="1998397" y="2432368"/>
                </a:lnTo>
                <a:lnTo>
                  <a:pt x="1996179" y="2435543"/>
                </a:lnTo>
                <a:lnTo>
                  <a:pt x="1993961" y="2438401"/>
                </a:lnTo>
                <a:lnTo>
                  <a:pt x="1991426" y="2441576"/>
                </a:lnTo>
                <a:lnTo>
                  <a:pt x="1988575" y="2444433"/>
                </a:lnTo>
                <a:lnTo>
                  <a:pt x="1985406" y="2447291"/>
                </a:lnTo>
                <a:lnTo>
                  <a:pt x="1982238" y="2449831"/>
                </a:lnTo>
                <a:lnTo>
                  <a:pt x="1978435" y="2452688"/>
                </a:lnTo>
                <a:lnTo>
                  <a:pt x="1974633" y="2454911"/>
                </a:lnTo>
                <a:lnTo>
                  <a:pt x="1971148" y="2457133"/>
                </a:lnTo>
                <a:lnTo>
                  <a:pt x="1967029" y="2459038"/>
                </a:lnTo>
                <a:lnTo>
                  <a:pt x="1962910" y="2460626"/>
                </a:lnTo>
                <a:lnTo>
                  <a:pt x="1958790" y="2462213"/>
                </a:lnTo>
                <a:lnTo>
                  <a:pt x="1954671" y="2463483"/>
                </a:lnTo>
                <a:lnTo>
                  <a:pt x="1950235" y="2464118"/>
                </a:lnTo>
                <a:lnTo>
                  <a:pt x="1945799" y="2464753"/>
                </a:lnTo>
                <a:lnTo>
                  <a:pt x="1941364" y="2464753"/>
                </a:lnTo>
                <a:lnTo>
                  <a:pt x="1936294" y="2464753"/>
                </a:lnTo>
                <a:lnTo>
                  <a:pt x="1931541" y="2464118"/>
                </a:lnTo>
                <a:lnTo>
                  <a:pt x="1926471" y="2462531"/>
                </a:lnTo>
                <a:lnTo>
                  <a:pt x="1922035" y="2460626"/>
                </a:lnTo>
                <a:lnTo>
                  <a:pt x="1917916" y="2458403"/>
                </a:lnTo>
                <a:lnTo>
                  <a:pt x="1914431" y="2455546"/>
                </a:lnTo>
                <a:lnTo>
                  <a:pt x="1910946" y="2452688"/>
                </a:lnTo>
                <a:lnTo>
                  <a:pt x="1908094" y="2448878"/>
                </a:lnTo>
                <a:lnTo>
                  <a:pt x="1904925" y="2445068"/>
                </a:lnTo>
                <a:lnTo>
                  <a:pt x="1903341" y="2443798"/>
                </a:lnTo>
                <a:lnTo>
                  <a:pt x="1897004" y="2438401"/>
                </a:lnTo>
                <a:lnTo>
                  <a:pt x="1890667" y="2433638"/>
                </a:lnTo>
                <a:lnTo>
                  <a:pt x="1883696" y="2429193"/>
                </a:lnTo>
                <a:lnTo>
                  <a:pt x="1876092" y="2424431"/>
                </a:lnTo>
                <a:lnTo>
                  <a:pt x="1868804" y="2419986"/>
                </a:lnTo>
                <a:lnTo>
                  <a:pt x="1861200" y="2415858"/>
                </a:lnTo>
                <a:lnTo>
                  <a:pt x="1853912" y="2412366"/>
                </a:lnTo>
                <a:lnTo>
                  <a:pt x="1847258" y="2409508"/>
                </a:lnTo>
                <a:lnTo>
                  <a:pt x="1840921" y="2407286"/>
                </a:lnTo>
                <a:lnTo>
                  <a:pt x="1834267" y="2405381"/>
                </a:lnTo>
                <a:lnTo>
                  <a:pt x="1827296" y="2403793"/>
                </a:lnTo>
                <a:lnTo>
                  <a:pt x="1820642" y="2402523"/>
                </a:lnTo>
                <a:lnTo>
                  <a:pt x="1813355" y="2401253"/>
                </a:lnTo>
                <a:lnTo>
                  <a:pt x="1806384" y="2400301"/>
                </a:lnTo>
                <a:lnTo>
                  <a:pt x="1799730" y="2399666"/>
                </a:lnTo>
                <a:lnTo>
                  <a:pt x="1792759" y="2399348"/>
                </a:lnTo>
                <a:lnTo>
                  <a:pt x="1786105" y="2399031"/>
                </a:lnTo>
                <a:lnTo>
                  <a:pt x="1776917" y="2399348"/>
                </a:lnTo>
                <a:lnTo>
                  <a:pt x="1767094" y="2400301"/>
                </a:lnTo>
                <a:lnTo>
                  <a:pt x="1756321" y="2401571"/>
                </a:lnTo>
                <a:lnTo>
                  <a:pt x="1745548" y="2404428"/>
                </a:lnTo>
                <a:lnTo>
                  <a:pt x="1740162" y="2405698"/>
                </a:lnTo>
                <a:lnTo>
                  <a:pt x="1734458" y="2407603"/>
                </a:lnTo>
                <a:lnTo>
                  <a:pt x="1729072" y="2409826"/>
                </a:lnTo>
                <a:lnTo>
                  <a:pt x="1723368" y="2412048"/>
                </a:lnTo>
                <a:lnTo>
                  <a:pt x="1717982" y="2414906"/>
                </a:lnTo>
                <a:lnTo>
                  <a:pt x="1712279" y="2418081"/>
                </a:lnTo>
                <a:lnTo>
                  <a:pt x="1706575" y="2421256"/>
                </a:lnTo>
                <a:lnTo>
                  <a:pt x="1701506" y="2425383"/>
                </a:lnTo>
                <a:lnTo>
                  <a:pt x="1698337" y="2427923"/>
                </a:lnTo>
                <a:lnTo>
                  <a:pt x="1695168" y="2431416"/>
                </a:lnTo>
                <a:lnTo>
                  <a:pt x="1692634" y="2434908"/>
                </a:lnTo>
                <a:lnTo>
                  <a:pt x="1690415" y="2438401"/>
                </a:lnTo>
                <a:lnTo>
                  <a:pt x="1688514" y="2442211"/>
                </a:lnTo>
                <a:lnTo>
                  <a:pt x="1686930" y="2446338"/>
                </a:lnTo>
                <a:lnTo>
                  <a:pt x="1686296" y="2450783"/>
                </a:lnTo>
                <a:lnTo>
                  <a:pt x="1685662" y="2455228"/>
                </a:lnTo>
                <a:lnTo>
                  <a:pt x="1685346" y="2459673"/>
                </a:lnTo>
                <a:lnTo>
                  <a:pt x="1685346" y="2464118"/>
                </a:lnTo>
                <a:lnTo>
                  <a:pt x="1685662" y="2468563"/>
                </a:lnTo>
                <a:lnTo>
                  <a:pt x="1686296" y="2473008"/>
                </a:lnTo>
                <a:lnTo>
                  <a:pt x="1687880" y="2477136"/>
                </a:lnTo>
                <a:lnTo>
                  <a:pt x="1689148" y="2481581"/>
                </a:lnTo>
                <a:lnTo>
                  <a:pt x="1691366" y="2485708"/>
                </a:lnTo>
                <a:lnTo>
                  <a:pt x="1693584" y="2489518"/>
                </a:lnTo>
                <a:lnTo>
                  <a:pt x="1698654" y="2495233"/>
                </a:lnTo>
                <a:lnTo>
                  <a:pt x="1703723" y="2500631"/>
                </a:lnTo>
                <a:lnTo>
                  <a:pt x="1709427" y="2505076"/>
                </a:lnTo>
                <a:lnTo>
                  <a:pt x="1715130" y="2508568"/>
                </a:lnTo>
                <a:lnTo>
                  <a:pt x="1721784" y="2512378"/>
                </a:lnTo>
                <a:lnTo>
                  <a:pt x="1729389" y="2515871"/>
                </a:lnTo>
                <a:lnTo>
                  <a:pt x="1745865" y="2522538"/>
                </a:lnTo>
                <a:lnTo>
                  <a:pt x="1750618" y="2524443"/>
                </a:lnTo>
                <a:lnTo>
                  <a:pt x="1778501" y="2534603"/>
                </a:lnTo>
                <a:lnTo>
                  <a:pt x="1797829" y="2542223"/>
                </a:lnTo>
                <a:lnTo>
                  <a:pt x="1816523" y="2549208"/>
                </a:lnTo>
                <a:lnTo>
                  <a:pt x="1827613" y="2553336"/>
                </a:lnTo>
                <a:lnTo>
                  <a:pt x="1854546" y="2562861"/>
                </a:lnTo>
                <a:lnTo>
                  <a:pt x="1868804" y="2568258"/>
                </a:lnTo>
                <a:lnTo>
                  <a:pt x="1882746" y="2573656"/>
                </a:lnTo>
                <a:lnTo>
                  <a:pt x="1897004" y="2579688"/>
                </a:lnTo>
                <a:lnTo>
                  <a:pt x="1911262" y="2585721"/>
                </a:lnTo>
                <a:lnTo>
                  <a:pt x="1925204" y="2592388"/>
                </a:lnTo>
                <a:lnTo>
                  <a:pt x="1938512" y="2599373"/>
                </a:lnTo>
                <a:lnTo>
                  <a:pt x="1951503" y="2606676"/>
                </a:lnTo>
                <a:lnTo>
                  <a:pt x="1964177" y="2614613"/>
                </a:lnTo>
                <a:lnTo>
                  <a:pt x="1969563" y="2618741"/>
                </a:lnTo>
                <a:lnTo>
                  <a:pt x="1975584" y="2622868"/>
                </a:lnTo>
                <a:lnTo>
                  <a:pt x="1980653" y="2627313"/>
                </a:lnTo>
                <a:lnTo>
                  <a:pt x="1986040" y="2631758"/>
                </a:lnTo>
                <a:lnTo>
                  <a:pt x="1990793" y="2636203"/>
                </a:lnTo>
                <a:lnTo>
                  <a:pt x="1995229" y="2640966"/>
                </a:lnTo>
                <a:lnTo>
                  <a:pt x="1999665" y="2645728"/>
                </a:lnTo>
                <a:lnTo>
                  <a:pt x="2003467" y="2651126"/>
                </a:lnTo>
                <a:lnTo>
                  <a:pt x="2006952" y="2656206"/>
                </a:lnTo>
                <a:lnTo>
                  <a:pt x="2010438" y="2661286"/>
                </a:lnTo>
                <a:lnTo>
                  <a:pt x="2012972" y="2667001"/>
                </a:lnTo>
                <a:lnTo>
                  <a:pt x="2015507" y="2672398"/>
                </a:lnTo>
                <a:lnTo>
                  <a:pt x="2017408" y="2677796"/>
                </a:lnTo>
                <a:lnTo>
                  <a:pt x="2019309" y="2682876"/>
                </a:lnTo>
                <a:lnTo>
                  <a:pt x="2020260" y="2688273"/>
                </a:lnTo>
                <a:lnTo>
                  <a:pt x="2021844" y="2693671"/>
                </a:lnTo>
                <a:lnTo>
                  <a:pt x="2022478" y="2699068"/>
                </a:lnTo>
                <a:lnTo>
                  <a:pt x="2023429" y="2704148"/>
                </a:lnTo>
                <a:lnTo>
                  <a:pt x="2023745" y="2709546"/>
                </a:lnTo>
                <a:lnTo>
                  <a:pt x="2024062" y="2714943"/>
                </a:lnTo>
                <a:lnTo>
                  <a:pt x="2024062" y="2720023"/>
                </a:lnTo>
                <a:lnTo>
                  <a:pt x="2024062" y="2725738"/>
                </a:lnTo>
                <a:lnTo>
                  <a:pt x="2023429" y="2730818"/>
                </a:lnTo>
                <a:lnTo>
                  <a:pt x="2022478" y="2736216"/>
                </a:lnTo>
                <a:lnTo>
                  <a:pt x="2021844" y="2741296"/>
                </a:lnTo>
                <a:lnTo>
                  <a:pt x="2020894" y="2746376"/>
                </a:lnTo>
                <a:lnTo>
                  <a:pt x="2019309" y="2751773"/>
                </a:lnTo>
                <a:lnTo>
                  <a:pt x="2017725" y="2756853"/>
                </a:lnTo>
                <a:lnTo>
                  <a:pt x="2014240" y="2767331"/>
                </a:lnTo>
                <a:lnTo>
                  <a:pt x="2009170" y="2777173"/>
                </a:lnTo>
                <a:lnTo>
                  <a:pt x="2004100" y="2787016"/>
                </a:lnTo>
                <a:lnTo>
                  <a:pt x="1997763" y="2796223"/>
                </a:lnTo>
                <a:lnTo>
                  <a:pt x="1990476" y="2805431"/>
                </a:lnTo>
                <a:lnTo>
                  <a:pt x="1982554" y="2814003"/>
                </a:lnTo>
                <a:lnTo>
                  <a:pt x="1973683" y="2822576"/>
                </a:lnTo>
                <a:lnTo>
                  <a:pt x="1964177" y="2830513"/>
                </a:lnTo>
                <a:lnTo>
                  <a:pt x="1958474" y="2834641"/>
                </a:lnTo>
                <a:lnTo>
                  <a:pt x="1952137" y="2838768"/>
                </a:lnTo>
                <a:lnTo>
                  <a:pt x="1945799" y="2842261"/>
                </a:lnTo>
                <a:lnTo>
                  <a:pt x="1938829" y="2845753"/>
                </a:lnTo>
                <a:lnTo>
                  <a:pt x="1931541" y="2848928"/>
                </a:lnTo>
                <a:lnTo>
                  <a:pt x="1923937" y="2852421"/>
                </a:lnTo>
                <a:lnTo>
                  <a:pt x="1915698" y="2854961"/>
                </a:lnTo>
                <a:lnTo>
                  <a:pt x="1907777" y="2857818"/>
                </a:lnTo>
                <a:lnTo>
                  <a:pt x="1899222" y="2860041"/>
                </a:lnTo>
                <a:lnTo>
                  <a:pt x="1890350" y="2862263"/>
                </a:lnTo>
                <a:lnTo>
                  <a:pt x="1880845" y="2864486"/>
                </a:lnTo>
                <a:lnTo>
                  <a:pt x="1871656" y="2866391"/>
                </a:lnTo>
                <a:lnTo>
                  <a:pt x="1862150" y="2867978"/>
                </a:lnTo>
                <a:lnTo>
                  <a:pt x="1852011" y="2869566"/>
                </a:lnTo>
                <a:lnTo>
                  <a:pt x="1842188" y="2870201"/>
                </a:lnTo>
                <a:lnTo>
                  <a:pt x="1831732" y="2871471"/>
                </a:lnTo>
                <a:lnTo>
                  <a:pt x="1831732" y="2918143"/>
                </a:lnTo>
                <a:lnTo>
                  <a:pt x="1831415" y="2921001"/>
                </a:lnTo>
                <a:lnTo>
                  <a:pt x="1830148" y="2923858"/>
                </a:lnTo>
                <a:lnTo>
                  <a:pt x="1828564" y="2926081"/>
                </a:lnTo>
                <a:lnTo>
                  <a:pt x="1826346" y="2928303"/>
                </a:lnTo>
                <a:lnTo>
                  <a:pt x="1823811" y="2929573"/>
                </a:lnTo>
                <a:lnTo>
                  <a:pt x="1820959" y="2931161"/>
                </a:lnTo>
                <a:lnTo>
                  <a:pt x="1817474" y="2931796"/>
                </a:lnTo>
                <a:lnTo>
                  <a:pt x="1813988" y="2932113"/>
                </a:lnTo>
                <a:lnTo>
                  <a:pt x="1753153" y="2932113"/>
                </a:lnTo>
                <a:lnTo>
                  <a:pt x="1749350" y="2931796"/>
                </a:lnTo>
                <a:lnTo>
                  <a:pt x="1745865" y="2931161"/>
                </a:lnTo>
                <a:lnTo>
                  <a:pt x="1743013" y="2929573"/>
                </a:lnTo>
                <a:lnTo>
                  <a:pt x="1740478" y="2928303"/>
                </a:lnTo>
                <a:lnTo>
                  <a:pt x="1738261" y="2926081"/>
                </a:lnTo>
                <a:lnTo>
                  <a:pt x="1736676" y="2923858"/>
                </a:lnTo>
                <a:lnTo>
                  <a:pt x="1735726" y="2921001"/>
                </a:lnTo>
                <a:lnTo>
                  <a:pt x="1735409" y="2918143"/>
                </a:lnTo>
                <a:lnTo>
                  <a:pt x="1735409" y="2867661"/>
                </a:lnTo>
                <a:lnTo>
                  <a:pt x="1722418" y="2865438"/>
                </a:lnTo>
                <a:lnTo>
                  <a:pt x="1708793" y="2863216"/>
                </a:lnTo>
                <a:lnTo>
                  <a:pt x="1696436" y="2860041"/>
                </a:lnTo>
                <a:lnTo>
                  <a:pt x="1683444" y="2857183"/>
                </a:lnTo>
                <a:lnTo>
                  <a:pt x="1670770" y="2853373"/>
                </a:lnTo>
                <a:lnTo>
                  <a:pt x="1658413" y="2849246"/>
                </a:lnTo>
                <a:lnTo>
                  <a:pt x="1646689" y="2844801"/>
                </a:lnTo>
                <a:lnTo>
                  <a:pt x="1635283" y="2840038"/>
                </a:lnTo>
                <a:lnTo>
                  <a:pt x="1624193" y="2834958"/>
                </a:lnTo>
                <a:lnTo>
                  <a:pt x="1613420" y="2829243"/>
                </a:lnTo>
                <a:lnTo>
                  <a:pt x="1603280" y="2823528"/>
                </a:lnTo>
                <a:lnTo>
                  <a:pt x="1594092" y="2816543"/>
                </a:lnTo>
                <a:lnTo>
                  <a:pt x="1585220" y="2809876"/>
                </a:lnTo>
                <a:lnTo>
                  <a:pt x="1576982" y="2802573"/>
                </a:lnTo>
                <a:lnTo>
                  <a:pt x="1569377" y="2794636"/>
                </a:lnTo>
                <a:lnTo>
                  <a:pt x="1566209" y="2790826"/>
                </a:lnTo>
                <a:lnTo>
                  <a:pt x="1563357" y="2786698"/>
                </a:lnTo>
                <a:lnTo>
                  <a:pt x="1560188" y="2782253"/>
                </a:lnTo>
                <a:lnTo>
                  <a:pt x="1558287" y="2777173"/>
                </a:lnTo>
                <a:lnTo>
                  <a:pt x="1557337" y="2772411"/>
                </a:lnTo>
                <a:lnTo>
                  <a:pt x="1557337" y="2767331"/>
                </a:lnTo>
                <a:lnTo>
                  <a:pt x="1557654" y="2761933"/>
                </a:lnTo>
                <a:lnTo>
                  <a:pt x="1559238" y="2756853"/>
                </a:lnTo>
                <a:lnTo>
                  <a:pt x="1561456" y="2751456"/>
                </a:lnTo>
                <a:lnTo>
                  <a:pt x="1564308" y="2746058"/>
                </a:lnTo>
                <a:lnTo>
                  <a:pt x="1566209" y="2743201"/>
                </a:lnTo>
                <a:lnTo>
                  <a:pt x="1568743" y="2740026"/>
                </a:lnTo>
                <a:lnTo>
                  <a:pt x="1571278" y="2737168"/>
                </a:lnTo>
                <a:lnTo>
                  <a:pt x="1574447" y="2734311"/>
                </a:lnTo>
                <a:lnTo>
                  <a:pt x="1577299" y="2731136"/>
                </a:lnTo>
                <a:lnTo>
                  <a:pt x="1580784" y="2728596"/>
                </a:lnTo>
                <a:lnTo>
                  <a:pt x="1583952" y="2726056"/>
                </a:lnTo>
                <a:lnTo>
                  <a:pt x="1587755" y="2723833"/>
                </a:lnTo>
                <a:lnTo>
                  <a:pt x="1591874" y="2721611"/>
                </a:lnTo>
                <a:lnTo>
                  <a:pt x="1595359" y="2719706"/>
                </a:lnTo>
                <a:lnTo>
                  <a:pt x="1599478" y="2717801"/>
                </a:lnTo>
                <a:lnTo>
                  <a:pt x="1603914" y="2716531"/>
                </a:lnTo>
                <a:lnTo>
                  <a:pt x="1608033" y="2715261"/>
                </a:lnTo>
                <a:lnTo>
                  <a:pt x="1612469" y="2714626"/>
                </a:lnTo>
                <a:lnTo>
                  <a:pt x="1616905" y="2713673"/>
                </a:lnTo>
                <a:lnTo>
                  <a:pt x="1621341" y="2713673"/>
                </a:lnTo>
                <a:lnTo>
                  <a:pt x="1626411" y="2713673"/>
                </a:lnTo>
                <a:lnTo>
                  <a:pt x="1631480" y="2714943"/>
                </a:lnTo>
                <a:lnTo>
                  <a:pt x="1635916" y="2715896"/>
                </a:lnTo>
                <a:lnTo>
                  <a:pt x="1640352" y="2717801"/>
                </a:lnTo>
                <a:lnTo>
                  <a:pt x="1644471" y="2720023"/>
                </a:lnTo>
                <a:lnTo>
                  <a:pt x="1648274" y="2723198"/>
                </a:lnTo>
                <a:lnTo>
                  <a:pt x="1651759" y="2726056"/>
                </a:lnTo>
                <a:lnTo>
                  <a:pt x="1654928" y="2729866"/>
                </a:lnTo>
                <a:lnTo>
                  <a:pt x="1657462" y="2733041"/>
                </a:lnTo>
                <a:lnTo>
                  <a:pt x="1658096" y="2733993"/>
                </a:lnTo>
                <a:lnTo>
                  <a:pt x="1659364" y="2734946"/>
                </a:lnTo>
                <a:lnTo>
                  <a:pt x="1665701" y="2740026"/>
                </a:lnTo>
                <a:lnTo>
                  <a:pt x="1671721" y="2744471"/>
                </a:lnTo>
                <a:lnTo>
                  <a:pt x="1678692" y="2748598"/>
                </a:lnTo>
                <a:lnTo>
                  <a:pt x="1685662" y="2752726"/>
                </a:lnTo>
                <a:lnTo>
                  <a:pt x="1692634" y="2756853"/>
                </a:lnTo>
                <a:lnTo>
                  <a:pt x="1699921" y="2760346"/>
                </a:lnTo>
                <a:lnTo>
                  <a:pt x="1707526" y="2763521"/>
                </a:lnTo>
                <a:lnTo>
                  <a:pt x="1714497" y="2766061"/>
                </a:lnTo>
                <a:lnTo>
                  <a:pt x="1720834" y="2768283"/>
                </a:lnTo>
                <a:lnTo>
                  <a:pt x="1731607" y="2771458"/>
                </a:lnTo>
                <a:lnTo>
                  <a:pt x="1742380" y="2773998"/>
                </a:lnTo>
                <a:lnTo>
                  <a:pt x="1753153" y="2776221"/>
                </a:lnTo>
                <a:lnTo>
                  <a:pt x="1764242" y="2778126"/>
                </a:lnTo>
                <a:lnTo>
                  <a:pt x="1775016" y="2779396"/>
                </a:lnTo>
                <a:lnTo>
                  <a:pt x="1785789" y="2780666"/>
                </a:lnTo>
                <a:lnTo>
                  <a:pt x="1795928" y="2780983"/>
                </a:lnTo>
                <a:lnTo>
                  <a:pt x="1806067" y="2781301"/>
                </a:lnTo>
                <a:lnTo>
                  <a:pt x="1817157" y="2780983"/>
                </a:lnTo>
                <a:lnTo>
                  <a:pt x="1827613" y="2780348"/>
                </a:lnTo>
                <a:lnTo>
                  <a:pt x="1837119" y="2778761"/>
                </a:lnTo>
                <a:lnTo>
                  <a:pt x="1845991" y="2776856"/>
                </a:lnTo>
                <a:lnTo>
                  <a:pt x="1854546" y="2774633"/>
                </a:lnTo>
                <a:lnTo>
                  <a:pt x="1862467" y="2771776"/>
                </a:lnTo>
                <a:lnTo>
                  <a:pt x="1869121" y="2768283"/>
                </a:lnTo>
                <a:lnTo>
                  <a:pt x="1875458" y="2764791"/>
                </a:lnTo>
                <a:lnTo>
                  <a:pt x="1879260" y="2761616"/>
                </a:lnTo>
                <a:lnTo>
                  <a:pt x="1882429" y="2758441"/>
                </a:lnTo>
                <a:lnTo>
                  <a:pt x="1885280" y="2754948"/>
                </a:lnTo>
                <a:lnTo>
                  <a:pt x="1888132" y="2751456"/>
                </a:lnTo>
                <a:lnTo>
                  <a:pt x="1890350" y="2747646"/>
                </a:lnTo>
                <a:lnTo>
                  <a:pt x="1892251" y="2743518"/>
                </a:lnTo>
                <a:lnTo>
                  <a:pt x="1893519" y="2739391"/>
                </a:lnTo>
                <a:lnTo>
                  <a:pt x="1894786" y="2734946"/>
                </a:lnTo>
                <a:lnTo>
                  <a:pt x="1895420" y="2730818"/>
                </a:lnTo>
                <a:lnTo>
                  <a:pt x="1895737" y="2726373"/>
                </a:lnTo>
                <a:lnTo>
                  <a:pt x="1895420" y="2721928"/>
                </a:lnTo>
                <a:lnTo>
                  <a:pt x="1895103" y="2717483"/>
                </a:lnTo>
                <a:lnTo>
                  <a:pt x="1893836" y="2713038"/>
                </a:lnTo>
                <a:lnTo>
                  <a:pt x="1892885" y="2708911"/>
                </a:lnTo>
                <a:lnTo>
                  <a:pt x="1890984" y="2704783"/>
                </a:lnTo>
                <a:lnTo>
                  <a:pt x="1888766" y="2700656"/>
                </a:lnTo>
                <a:lnTo>
                  <a:pt x="1885280" y="2696211"/>
                </a:lnTo>
                <a:lnTo>
                  <a:pt x="1881478" y="2691766"/>
                </a:lnTo>
                <a:lnTo>
                  <a:pt x="1876092" y="2687321"/>
                </a:lnTo>
                <a:lnTo>
                  <a:pt x="1870705" y="2682876"/>
                </a:lnTo>
                <a:lnTo>
                  <a:pt x="1864368" y="2678748"/>
                </a:lnTo>
                <a:lnTo>
                  <a:pt x="1857714" y="2674621"/>
                </a:lnTo>
                <a:lnTo>
                  <a:pt x="1850110" y="2671128"/>
                </a:lnTo>
                <a:lnTo>
                  <a:pt x="1842188" y="2667318"/>
                </a:lnTo>
                <a:lnTo>
                  <a:pt x="1817474" y="2657158"/>
                </a:lnTo>
                <a:lnTo>
                  <a:pt x="1720517" y="2617471"/>
                </a:lnTo>
                <a:lnTo>
                  <a:pt x="1673305" y="2597786"/>
                </a:lnTo>
                <a:lnTo>
                  <a:pt x="1644471" y="2585086"/>
                </a:lnTo>
                <a:lnTo>
                  <a:pt x="1639085" y="2582546"/>
                </a:lnTo>
                <a:lnTo>
                  <a:pt x="1634015" y="2580006"/>
                </a:lnTo>
                <a:lnTo>
                  <a:pt x="1624827" y="2574608"/>
                </a:lnTo>
                <a:lnTo>
                  <a:pt x="1615638" y="2567623"/>
                </a:lnTo>
                <a:lnTo>
                  <a:pt x="1607083" y="2560638"/>
                </a:lnTo>
                <a:lnTo>
                  <a:pt x="1598845" y="2552383"/>
                </a:lnTo>
                <a:lnTo>
                  <a:pt x="1591874" y="2544446"/>
                </a:lnTo>
                <a:lnTo>
                  <a:pt x="1588072" y="2540001"/>
                </a:lnTo>
                <a:lnTo>
                  <a:pt x="1585220" y="2534921"/>
                </a:lnTo>
                <a:lnTo>
                  <a:pt x="1581734" y="2530476"/>
                </a:lnTo>
                <a:lnTo>
                  <a:pt x="1579200" y="2525713"/>
                </a:lnTo>
                <a:lnTo>
                  <a:pt x="1576348" y="2520633"/>
                </a:lnTo>
                <a:lnTo>
                  <a:pt x="1574130" y="2515236"/>
                </a:lnTo>
                <a:lnTo>
                  <a:pt x="1571912" y="2510156"/>
                </a:lnTo>
                <a:lnTo>
                  <a:pt x="1570011" y="2505076"/>
                </a:lnTo>
                <a:lnTo>
                  <a:pt x="1568110" y="2499678"/>
                </a:lnTo>
                <a:lnTo>
                  <a:pt x="1566525" y="2494598"/>
                </a:lnTo>
                <a:lnTo>
                  <a:pt x="1565575" y="2488883"/>
                </a:lnTo>
                <a:lnTo>
                  <a:pt x="1564624" y="2483803"/>
                </a:lnTo>
                <a:lnTo>
                  <a:pt x="1563991" y="2478088"/>
                </a:lnTo>
                <a:lnTo>
                  <a:pt x="1563674" y="2473008"/>
                </a:lnTo>
                <a:lnTo>
                  <a:pt x="1563357" y="2467293"/>
                </a:lnTo>
                <a:lnTo>
                  <a:pt x="1563674" y="2461896"/>
                </a:lnTo>
                <a:lnTo>
                  <a:pt x="1563991" y="2456816"/>
                </a:lnTo>
                <a:lnTo>
                  <a:pt x="1564308" y="2451101"/>
                </a:lnTo>
                <a:lnTo>
                  <a:pt x="1565575" y="2446021"/>
                </a:lnTo>
                <a:lnTo>
                  <a:pt x="1566525" y="2440306"/>
                </a:lnTo>
                <a:lnTo>
                  <a:pt x="1567793" y="2435226"/>
                </a:lnTo>
                <a:lnTo>
                  <a:pt x="1569060" y="2429828"/>
                </a:lnTo>
                <a:lnTo>
                  <a:pt x="1570961" y="2424748"/>
                </a:lnTo>
                <a:lnTo>
                  <a:pt x="1573179" y="2419668"/>
                </a:lnTo>
                <a:lnTo>
                  <a:pt x="1575397" y="2414271"/>
                </a:lnTo>
                <a:lnTo>
                  <a:pt x="1577932" y="2409191"/>
                </a:lnTo>
                <a:lnTo>
                  <a:pt x="1580784" y="2404428"/>
                </a:lnTo>
                <a:lnTo>
                  <a:pt x="1583636" y="2399031"/>
                </a:lnTo>
                <a:lnTo>
                  <a:pt x="1586804" y="2394268"/>
                </a:lnTo>
                <a:lnTo>
                  <a:pt x="1590290" y="2389506"/>
                </a:lnTo>
                <a:lnTo>
                  <a:pt x="1594092" y="2385061"/>
                </a:lnTo>
                <a:lnTo>
                  <a:pt x="1598211" y="2379981"/>
                </a:lnTo>
                <a:lnTo>
                  <a:pt x="1602013" y="2375536"/>
                </a:lnTo>
                <a:lnTo>
                  <a:pt x="1606766" y="2371091"/>
                </a:lnTo>
                <a:lnTo>
                  <a:pt x="1611202" y="2367281"/>
                </a:lnTo>
                <a:lnTo>
                  <a:pt x="1615955" y="2363153"/>
                </a:lnTo>
                <a:lnTo>
                  <a:pt x="1621658" y="2358073"/>
                </a:lnTo>
                <a:lnTo>
                  <a:pt x="1627678" y="2353628"/>
                </a:lnTo>
                <a:lnTo>
                  <a:pt x="1634015" y="2349818"/>
                </a:lnTo>
                <a:lnTo>
                  <a:pt x="1640669" y="2345691"/>
                </a:lnTo>
                <a:lnTo>
                  <a:pt x="1647323" y="2341881"/>
                </a:lnTo>
                <a:lnTo>
                  <a:pt x="1654294" y="2338071"/>
                </a:lnTo>
                <a:lnTo>
                  <a:pt x="1661898" y="2334896"/>
                </a:lnTo>
                <a:lnTo>
                  <a:pt x="1669186" y="2331403"/>
                </a:lnTo>
                <a:lnTo>
                  <a:pt x="1676790" y="2328546"/>
                </a:lnTo>
                <a:lnTo>
                  <a:pt x="1684395" y="2325371"/>
                </a:lnTo>
                <a:lnTo>
                  <a:pt x="1692634" y="2322831"/>
                </a:lnTo>
                <a:lnTo>
                  <a:pt x="1700872" y="2320608"/>
                </a:lnTo>
                <a:lnTo>
                  <a:pt x="1709427" y="2318386"/>
                </a:lnTo>
                <a:lnTo>
                  <a:pt x="1717982" y="2316163"/>
                </a:lnTo>
                <a:lnTo>
                  <a:pt x="1726220" y="2314893"/>
                </a:lnTo>
                <a:lnTo>
                  <a:pt x="1735409" y="2312988"/>
                </a:lnTo>
                <a:lnTo>
                  <a:pt x="1735409" y="2259966"/>
                </a:lnTo>
                <a:lnTo>
                  <a:pt x="1735726" y="2257426"/>
                </a:lnTo>
                <a:lnTo>
                  <a:pt x="1736676" y="2254886"/>
                </a:lnTo>
                <a:lnTo>
                  <a:pt x="1738261" y="2252346"/>
                </a:lnTo>
                <a:lnTo>
                  <a:pt x="1740478" y="2250441"/>
                </a:lnTo>
                <a:lnTo>
                  <a:pt x="1743013" y="2248536"/>
                </a:lnTo>
                <a:lnTo>
                  <a:pt x="1745865" y="2247583"/>
                </a:lnTo>
                <a:lnTo>
                  <a:pt x="1749350" y="2246631"/>
                </a:lnTo>
                <a:lnTo>
                  <a:pt x="1753153" y="2246313"/>
                </a:lnTo>
                <a:close/>
                <a:moveTo>
                  <a:pt x="1796891" y="2159710"/>
                </a:moveTo>
                <a:lnTo>
                  <a:pt x="1786093" y="2160028"/>
                </a:lnTo>
                <a:lnTo>
                  <a:pt x="1775296" y="2160663"/>
                </a:lnTo>
                <a:lnTo>
                  <a:pt x="1764817" y="2161298"/>
                </a:lnTo>
                <a:lnTo>
                  <a:pt x="1754337" y="2162251"/>
                </a:lnTo>
                <a:lnTo>
                  <a:pt x="1743540" y="2163839"/>
                </a:lnTo>
                <a:lnTo>
                  <a:pt x="1733695" y="2165427"/>
                </a:lnTo>
                <a:lnTo>
                  <a:pt x="1723216" y="2167332"/>
                </a:lnTo>
                <a:lnTo>
                  <a:pt x="1712736" y="2169555"/>
                </a:lnTo>
                <a:lnTo>
                  <a:pt x="1702892" y="2171778"/>
                </a:lnTo>
                <a:lnTo>
                  <a:pt x="1692730" y="2174318"/>
                </a:lnTo>
                <a:lnTo>
                  <a:pt x="1683202" y="2177177"/>
                </a:lnTo>
                <a:lnTo>
                  <a:pt x="1673040" y="2180352"/>
                </a:lnTo>
                <a:lnTo>
                  <a:pt x="1663513" y="2183528"/>
                </a:lnTo>
                <a:lnTo>
                  <a:pt x="1653669" y="2187021"/>
                </a:lnTo>
                <a:lnTo>
                  <a:pt x="1644460" y="2190514"/>
                </a:lnTo>
                <a:lnTo>
                  <a:pt x="1635250" y="2194643"/>
                </a:lnTo>
                <a:lnTo>
                  <a:pt x="1625723" y="2198771"/>
                </a:lnTo>
                <a:lnTo>
                  <a:pt x="1616514" y="2203217"/>
                </a:lnTo>
                <a:lnTo>
                  <a:pt x="1607622" y="2207663"/>
                </a:lnTo>
                <a:lnTo>
                  <a:pt x="1598730" y="2213061"/>
                </a:lnTo>
                <a:lnTo>
                  <a:pt x="1589839" y="2217825"/>
                </a:lnTo>
                <a:lnTo>
                  <a:pt x="1581264" y="2222906"/>
                </a:lnTo>
                <a:lnTo>
                  <a:pt x="1572690" y="2228622"/>
                </a:lnTo>
                <a:lnTo>
                  <a:pt x="1564116" y="2234020"/>
                </a:lnTo>
                <a:lnTo>
                  <a:pt x="1555859" y="2240054"/>
                </a:lnTo>
                <a:lnTo>
                  <a:pt x="1547920" y="2246088"/>
                </a:lnTo>
                <a:lnTo>
                  <a:pt x="1539981" y="2252439"/>
                </a:lnTo>
                <a:lnTo>
                  <a:pt x="1532042" y="2258473"/>
                </a:lnTo>
                <a:lnTo>
                  <a:pt x="1524420" y="2265459"/>
                </a:lnTo>
                <a:lnTo>
                  <a:pt x="1517117" y="2272128"/>
                </a:lnTo>
                <a:lnTo>
                  <a:pt x="1509495" y="2279114"/>
                </a:lnTo>
                <a:lnTo>
                  <a:pt x="1502509" y="2286101"/>
                </a:lnTo>
                <a:lnTo>
                  <a:pt x="1495522" y="2293405"/>
                </a:lnTo>
                <a:lnTo>
                  <a:pt x="1488853" y="2301026"/>
                </a:lnTo>
                <a:lnTo>
                  <a:pt x="1482185" y="2308648"/>
                </a:lnTo>
                <a:lnTo>
                  <a:pt x="1475833" y="2316269"/>
                </a:lnTo>
                <a:lnTo>
                  <a:pt x="1469482" y="2324526"/>
                </a:lnTo>
                <a:lnTo>
                  <a:pt x="1463131" y="2332465"/>
                </a:lnTo>
                <a:lnTo>
                  <a:pt x="1457415" y="2340722"/>
                </a:lnTo>
                <a:lnTo>
                  <a:pt x="1451698" y="2348978"/>
                </a:lnTo>
                <a:lnTo>
                  <a:pt x="1446300" y="2357553"/>
                </a:lnTo>
                <a:lnTo>
                  <a:pt x="1440901" y="2366444"/>
                </a:lnTo>
                <a:lnTo>
                  <a:pt x="1435820" y="2375019"/>
                </a:lnTo>
                <a:lnTo>
                  <a:pt x="1431057" y="2383910"/>
                </a:lnTo>
                <a:lnTo>
                  <a:pt x="1426293" y="2393120"/>
                </a:lnTo>
                <a:lnTo>
                  <a:pt x="1421847" y="2402012"/>
                </a:lnTo>
                <a:lnTo>
                  <a:pt x="1417719" y="2411221"/>
                </a:lnTo>
                <a:lnTo>
                  <a:pt x="1413591" y="2421065"/>
                </a:lnTo>
                <a:lnTo>
                  <a:pt x="1410098" y="2430592"/>
                </a:lnTo>
                <a:lnTo>
                  <a:pt x="1406287" y="2440437"/>
                </a:lnTo>
                <a:lnTo>
                  <a:pt x="1403111" y="2449964"/>
                </a:lnTo>
                <a:lnTo>
                  <a:pt x="1399936" y="2460126"/>
                </a:lnTo>
                <a:lnTo>
                  <a:pt x="1397395" y="2469653"/>
                </a:lnTo>
                <a:lnTo>
                  <a:pt x="1394855" y="2480132"/>
                </a:lnTo>
                <a:lnTo>
                  <a:pt x="1391996" y="2490294"/>
                </a:lnTo>
                <a:lnTo>
                  <a:pt x="1390091" y="2500456"/>
                </a:lnTo>
                <a:lnTo>
                  <a:pt x="1388503" y="2510936"/>
                </a:lnTo>
                <a:lnTo>
                  <a:pt x="1386598" y="2521416"/>
                </a:lnTo>
                <a:lnTo>
                  <a:pt x="1385328" y="2532213"/>
                </a:lnTo>
                <a:lnTo>
                  <a:pt x="1384375" y="2542692"/>
                </a:lnTo>
                <a:lnTo>
                  <a:pt x="1383422" y="2553172"/>
                </a:lnTo>
                <a:lnTo>
                  <a:pt x="1382787" y="2564604"/>
                </a:lnTo>
                <a:lnTo>
                  <a:pt x="1382787" y="2575401"/>
                </a:lnTo>
                <a:lnTo>
                  <a:pt x="1382787" y="2585881"/>
                </a:lnTo>
                <a:lnTo>
                  <a:pt x="1382787" y="2596678"/>
                </a:lnTo>
                <a:lnTo>
                  <a:pt x="1383422" y="2607475"/>
                </a:lnTo>
                <a:lnTo>
                  <a:pt x="1384375" y="2617955"/>
                </a:lnTo>
                <a:lnTo>
                  <a:pt x="1385328" y="2628434"/>
                </a:lnTo>
                <a:lnTo>
                  <a:pt x="1386598" y="2638914"/>
                </a:lnTo>
                <a:lnTo>
                  <a:pt x="1388503" y="2649076"/>
                </a:lnTo>
                <a:lnTo>
                  <a:pt x="1390091" y="2659556"/>
                </a:lnTo>
                <a:lnTo>
                  <a:pt x="1391996" y="2669718"/>
                </a:lnTo>
                <a:lnTo>
                  <a:pt x="1394855" y="2680197"/>
                </a:lnTo>
                <a:lnTo>
                  <a:pt x="1397077" y="2690042"/>
                </a:lnTo>
                <a:lnTo>
                  <a:pt x="1399936" y="2699886"/>
                </a:lnTo>
                <a:lnTo>
                  <a:pt x="1402794" y="2709731"/>
                </a:lnTo>
                <a:lnTo>
                  <a:pt x="1406287" y="2719575"/>
                </a:lnTo>
                <a:lnTo>
                  <a:pt x="1409462" y="2729102"/>
                </a:lnTo>
                <a:lnTo>
                  <a:pt x="1413591" y="2738312"/>
                </a:lnTo>
                <a:lnTo>
                  <a:pt x="1417402" y="2748156"/>
                </a:lnTo>
                <a:lnTo>
                  <a:pt x="1421847" y="2757048"/>
                </a:lnTo>
                <a:lnTo>
                  <a:pt x="1425976" y="2766257"/>
                </a:lnTo>
                <a:lnTo>
                  <a:pt x="1430739" y="2775149"/>
                </a:lnTo>
                <a:lnTo>
                  <a:pt x="1435503" y="2784041"/>
                </a:lnTo>
                <a:lnTo>
                  <a:pt x="1440266" y="2792932"/>
                </a:lnTo>
                <a:lnTo>
                  <a:pt x="1445982" y="2801507"/>
                </a:lnTo>
                <a:lnTo>
                  <a:pt x="1451063" y="2810081"/>
                </a:lnTo>
                <a:lnTo>
                  <a:pt x="1456779" y="2818655"/>
                </a:lnTo>
                <a:lnTo>
                  <a:pt x="1462813" y="2826912"/>
                </a:lnTo>
                <a:lnTo>
                  <a:pt x="1468529" y="2834851"/>
                </a:lnTo>
                <a:lnTo>
                  <a:pt x="1474881" y="2842790"/>
                </a:lnTo>
                <a:lnTo>
                  <a:pt x="1481549" y="2850729"/>
                </a:lnTo>
                <a:lnTo>
                  <a:pt x="1487901" y="2858351"/>
                </a:lnTo>
                <a:lnTo>
                  <a:pt x="1494887" y="2865972"/>
                </a:lnTo>
                <a:lnTo>
                  <a:pt x="1501873" y="2873276"/>
                </a:lnTo>
                <a:lnTo>
                  <a:pt x="1509177" y="2880262"/>
                </a:lnTo>
                <a:lnTo>
                  <a:pt x="1516164" y="2887249"/>
                </a:lnTo>
                <a:lnTo>
                  <a:pt x="1524103" y="2894235"/>
                </a:lnTo>
                <a:lnTo>
                  <a:pt x="1531407" y="2900904"/>
                </a:lnTo>
                <a:lnTo>
                  <a:pt x="1539346" y="2907255"/>
                </a:lnTo>
                <a:lnTo>
                  <a:pt x="1546968" y="2913289"/>
                </a:lnTo>
                <a:lnTo>
                  <a:pt x="1555224" y="2919323"/>
                </a:lnTo>
                <a:lnTo>
                  <a:pt x="1563481" y="2925356"/>
                </a:lnTo>
                <a:lnTo>
                  <a:pt x="1572055" y="2930755"/>
                </a:lnTo>
                <a:lnTo>
                  <a:pt x="1580629" y="2936471"/>
                </a:lnTo>
                <a:lnTo>
                  <a:pt x="1589203" y="2941552"/>
                </a:lnTo>
                <a:lnTo>
                  <a:pt x="1598095" y="2946951"/>
                </a:lnTo>
                <a:lnTo>
                  <a:pt x="1606987" y="2951714"/>
                </a:lnTo>
                <a:lnTo>
                  <a:pt x="1615879" y="2956478"/>
                </a:lnTo>
                <a:lnTo>
                  <a:pt x="1625088" y="2960606"/>
                </a:lnTo>
                <a:lnTo>
                  <a:pt x="1634298" y="2965052"/>
                </a:lnTo>
                <a:lnTo>
                  <a:pt x="1643824" y="2969180"/>
                </a:lnTo>
                <a:lnTo>
                  <a:pt x="1653351" y="2972991"/>
                </a:lnTo>
                <a:lnTo>
                  <a:pt x="1662878" y="2976167"/>
                </a:lnTo>
                <a:lnTo>
                  <a:pt x="1672723" y="2979660"/>
                </a:lnTo>
                <a:lnTo>
                  <a:pt x="1682567" y="2982518"/>
                </a:lnTo>
                <a:lnTo>
                  <a:pt x="1692730" y="2985376"/>
                </a:lnTo>
                <a:lnTo>
                  <a:pt x="1702892" y="2988234"/>
                </a:lnTo>
                <a:lnTo>
                  <a:pt x="1713054" y="2990457"/>
                </a:lnTo>
                <a:lnTo>
                  <a:pt x="1723216" y="2992680"/>
                </a:lnTo>
                <a:lnTo>
                  <a:pt x="1733695" y="2994585"/>
                </a:lnTo>
                <a:lnTo>
                  <a:pt x="1744493" y="2995856"/>
                </a:lnTo>
                <a:lnTo>
                  <a:pt x="1754655" y="2997443"/>
                </a:lnTo>
                <a:lnTo>
                  <a:pt x="1765452" y="2998396"/>
                </a:lnTo>
                <a:lnTo>
                  <a:pt x="1776249" y="2999349"/>
                </a:lnTo>
                <a:lnTo>
                  <a:pt x="1787046" y="2999666"/>
                </a:lnTo>
                <a:lnTo>
                  <a:pt x="1797843" y="2999984"/>
                </a:lnTo>
                <a:lnTo>
                  <a:pt x="1808958" y="2999984"/>
                </a:lnTo>
                <a:lnTo>
                  <a:pt x="1819438" y="2999666"/>
                </a:lnTo>
                <a:lnTo>
                  <a:pt x="1830235" y="2999349"/>
                </a:lnTo>
                <a:lnTo>
                  <a:pt x="1841032" y="2998396"/>
                </a:lnTo>
                <a:lnTo>
                  <a:pt x="1851512" y="2997443"/>
                </a:lnTo>
                <a:lnTo>
                  <a:pt x="1861674" y="2995856"/>
                </a:lnTo>
                <a:lnTo>
                  <a:pt x="1872153" y="2994585"/>
                </a:lnTo>
                <a:lnTo>
                  <a:pt x="1882633" y="2992680"/>
                </a:lnTo>
                <a:lnTo>
                  <a:pt x="1892795" y="2990457"/>
                </a:lnTo>
                <a:lnTo>
                  <a:pt x="1902639" y="2988234"/>
                </a:lnTo>
                <a:lnTo>
                  <a:pt x="1912801" y="2985376"/>
                </a:lnTo>
                <a:lnTo>
                  <a:pt x="1922646" y="2982836"/>
                </a:lnTo>
                <a:lnTo>
                  <a:pt x="1932490" y="2979660"/>
                </a:lnTo>
                <a:lnTo>
                  <a:pt x="1942017" y="2976484"/>
                </a:lnTo>
                <a:lnTo>
                  <a:pt x="1951862" y="2972991"/>
                </a:lnTo>
                <a:lnTo>
                  <a:pt x="1961389" y="2969180"/>
                </a:lnTo>
                <a:lnTo>
                  <a:pt x="1970598" y="2965052"/>
                </a:lnTo>
                <a:lnTo>
                  <a:pt x="1980125" y="2960924"/>
                </a:lnTo>
                <a:lnTo>
                  <a:pt x="1989334" y="2956478"/>
                </a:lnTo>
                <a:lnTo>
                  <a:pt x="1998226" y="2952032"/>
                </a:lnTo>
                <a:lnTo>
                  <a:pt x="2007118" y="2947268"/>
                </a:lnTo>
                <a:lnTo>
                  <a:pt x="2016010" y="2942187"/>
                </a:lnTo>
                <a:lnTo>
                  <a:pt x="2024584" y="2936789"/>
                </a:lnTo>
                <a:lnTo>
                  <a:pt x="2033158" y="2931390"/>
                </a:lnTo>
                <a:lnTo>
                  <a:pt x="2041415" y="2925674"/>
                </a:lnTo>
                <a:lnTo>
                  <a:pt x="2049354" y="2919640"/>
                </a:lnTo>
                <a:lnTo>
                  <a:pt x="2057610" y="2913924"/>
                </a:lnTo>
                <a:lnTo>
                  <a:pt x="2065867" y="2907573"/>
                </a:lnTo>
                <a:lnTo>
                  <a:pt x="2073489" y="2901222"/>
                </a:lnTo>
                <a:lnTo>
                  <a:pt x="2081110" y="2894553"/>
                </a:lnTo>
                <a:lnTo>
                  <a:pt x="2088414" y="2887884"/>
                </a:lnTo>
                <a:lnTo>
                  <a:pt x="2096036" y="2880580"/>
                </a:lnTo>
                <a:lnTo>
                  <a:pt x="2103022" y="2873594"/>
                </a:lnTo>
                <a:lnTo>
                  <a:pt x="2110008" y="2866290"/>
                </a:lnTo>
                <a:lnTo>
                  <a:pt x="2116677" y="2858668"/>
                </a:lnTo>
                <a:lnTo>
                  <a:pt x="2123346" y="2851364"/>
                </a:lnTo>
                <a:lnTo>
                  <a:pt x="2130015" y="2843425"/>
                </a:lnTo>
                <a:lnTo>
                  <a:pt x="2136049" y="2835804"/>
                </a:lnTo>
                <a:lnTo>
                  <a:pt x="2142400" y="2827547"/>
                </a:lnTo>
                <a:lnTo>
                  <a:pt x="2148434" y="2819290"/>
                </a:lnTo>
                <a:lnTo>
                  <a:pt x="2153832" y="2810716"/>
                </a:lnTo>
                <a:lnTo>
                  <a:pt x="2159548" y="2802459"/>
                </a:lnTo>
                <a:lnTo>
                  <a:pt x="2164629" y="2793885"/>
                </a:lnTo>
                <a:lnTo>
                  <a:pt x="2169393" y="2784993"/>
                </a:lnTo>
                <a:lnTo>
                  <a:pt x="2174474" y="2775784"/>
                </a:lnTo>
                <a:lnTo>
                  <a:pt x="2179237" y="2766892"/>
                </a:lnTo>
                <a:lnTo>
                  <a:pt x="2183683" y="2757683"/>
                </a:lnTo>
                <a:lnTo>
                  <a:pt x="2187811" y="2748474"/>
                </a:lnTo>
                <a:lnTo>
                  <a:pt x="2191622" y="2739264"/>
                </a:lnTo>
                <a:lnTo>
                  <a:pt x="2195433" y="2729420"/>
                </a:lnTo>
                <a:lnTo>
                  <a:pt x="2199244" y="2719893"/>
                </a:lnTo>
                <a:lnTo>
                  <a:pt x="2202102" y="2710048"/>
                </a:lnTo>
                <a:lnTo>
                  <a:pt x="2205595" y="2700204"/>
                </a:lnTo>
                <a:lnTo>
                  <a:pt x="2208136" y="2690042"/>
                </a:lnTo>
                <a:lnTo>
                  <a:pt x="2210676" y="2680197"/>
                </a:lnTo>
                <a:lnTo>
                  <a:pt x="2213217" y="2669718"/>
                </a:lnTo>
                <a:lnTo>
                  <a:pt x="2215122" y="2659556"/>
                </a:lnTo>
                <a:lnTo>
                  <a:pt x="2217027" y="2649076"/>
                </a:lnTo>
                <a:lnTo>
                  <a:pt x="2218615" y="2638279"/>
                </a:lnTo>
                <a:lnTo>
                  <a:pt x="2219885" y="2628117"/>
                </a:lnTo>
                <a:lnTo>
                  <a:pt x="2221156" y="2617320"/>
                </a:lnTo>
                <a:lnTo>
                  <a:pt x="2221791" y="2606523"/>
                </a:lnTo>
                <a:lnTo>
                  <a:pt x="2222743" y="2595725"/>
                </a:lnTo>
                <a:lnTo>
                  <a:pt x="2222743" y="2584611"/>
                </a:lnTo>
                <a:lnTo>
                  <a:pt x="2222743" y="2573814"/>
                </a:lnTo>
                <a:lnTo>
                  <a:pt x="2222743" y="2563016"/>
                </a:lnTo>
                <a:lnTo>
                  <a:pt x="2221791" y="2552537"/>
                </a:lnTo>
                <a:lnTo>
                  <a:pt x="2221156" y="2541740"/>
                </a:lnTo>
                <a:lnTo>
                  <a:pt x="2219885" y="2531260"/>
                </a:lnTo>
                <a:lnTo>
                  <a:pt x="2218933" y="2521098"/>
                </a:lnTo>
                <a:lnTo>
                  <a:pt x="2217027" y="2510618"/>
                </a:lnTo>
                <a:lnTo>
                  <a:pt x="2215122" y="2500139"/>
                </a:lnTo>
                <a:lnTo>
                  <a:pt x="2213217" y="2490294"/>
                </a:lnTo>
                <a:lnTo>
                  <a:pt x="2210994" y="2479815"/>
                </a:lnTo>
                <a:lnTo>
                  <a:pt x="2208453" y="2469970"/>
                </a:lnTo>
                <a:lnTo>
                  <a:pt x="2205595" y="2460126"/>
                </a:lnTo>
                <a:lnTo>
                  <a:pt x="2202419" y="2449964"/>
                </a:lnTo>
                <a:lnTo>
                  <a:pt x="2199244" y="2440437"/>
                </a:lnTo>
                <a:lnTo>
                  <a:pt x="2195751" y="2430910"/>
                </a:lnTo>
                <a:lnTo>
                  <a:pt x="2192257" y="2421383"/>
                </a:lnTo>
                <a:lnTo>
                  <a:pt x="2188129" y="2412174"/>
                </a:lnTo>
                <a:lnTo>
                  <a:pt x="2184001" y="2402964"/>
                </a:lnTo>
                <a:lnTo>
                  <a:pt x="2179555" y="2393437"/>
                </a:lnTo>
                <a:lnTo>
                  <a:pt x="2174791" y="2384546"/>
                </a:lnTo>
                <a:lnTo>
                  <a:pt x="2169710" y="2375654"/>
                </a:lnTo>
                <a:lnTo>
                  <a:pt x="2164947" y="2366762"/>
                </a:lnTo>
                <a:lnTo>
                  <a:pt x="2159866" y="2358188"/>
                </a:lnTo>
                <a:lnTo>
                  <a:pt x="2154150" y="2349614"/>
                </a:lnTo>
                <a:lnTo>
                  <a:pt x="2148751" y="2341357"/>
                </a:lnTo>
                <a:lnTo>
                  <a:pt x="2142717" y="2333418"/>
                </a:lnTo>
                <a:lnTo>
                  <a:pt x="2136684" y="2325161"/>
                </a:lnTo>
                <a:lnTo>
                  <a:pt x="2130332" y="2316905"/>
                </a:lnTo>
                <a:lnTo>
                  <a:pt x="2124299" y="2309283"/>
                </a:lnTo>
                <a:lnTo>
                  <a:pt x="2117312" y="2301661"/>
                </a:lnTo>
                <a:lnTo>
                  <a:pt x="2110643" y="2294357"/>
                </a:lnTo>
                <a:lnTo>
                  <a:pt x="2103657" y="2286736"/>
                </a:lnTo>
                <a:lnTo>
                  <a:pt x="2096671" y="2279750"/>
                </a:lnTo>
                <a:lnTo>
                  <a:pt x="2089367" y="2272763"/>
                </a:lnTo>
                <a:lnTo>
                  <a:pt x="2081745" y="2265777"/>
                </a:lnTo>
                <a:lnTo>
                  <a:pt x="2074124" y="2259425"/>
                </a:lnTo>
                <a:lnTo>
                  <a:pt x="2066185" y="2252757"/>
                </a:lnTo>
                <a:lnTo>
                  <a:pt x="2058245" y="2246405"/>
                </a:lnTo>
                <a:lnTo>
                  <a:pt x="2050306" y="2240372"/>
                </a:lnTo>
                <a:lnTo>
                  <a:pt x="2042050" y="2234338"/>
                </a:lnTo>
                <a:lnTo>
                  <a:pt x="2033793" y="2228939"/>
                </a:lnTo>
                <a:lnTo>
                  <a:pt x="2025219" y="2223223"/>
                </a:lnTo>
                <a:lnTo>
                  <a:pt x="2016327" y="2218142"/>
                </a:lnTo>
                <a:lnTo>
                  <a:pt x="2007753" y="2213061"/>
                </a:lnTo>
                <a:lnTo>
                  <a:pt x="1998861" y="2207980"/>
                </a:lnTo>
                <a:lnTo>
                  <a:pt x="1989652" y="2203534"/>
                </a:lnTo>
                <a:lnTo>
                  <a:pt x="1980760" y="2199088"/>
                </a:lnTo>
                <a:lnTo>
                  <a:pt x="1971551" y="2194643"/>
                </a:lnTo>
                <a:lnTo>
                  <a:pt x="1961706" y="2190832"/>
                </a:lnTo>
                <a:lnTo>
                  <a:pt x="1952179" y="2187021"/>
                </a:lnTo>
                <a:lnTo>
                  <a:pt x="1942335" y="2183528"/>
                </a:lnTo>
                <a:lnTo>
                  <a:pt x="1932808" y="2180352"/>
                </a:lnTo>
                <a:lnTo>
                  <a:pt x="1922963" y="2177177"/>
                </a:lnTo>
                <a:lnTo>
                  <a:pt x="1913119" y="2174318"/>
                </a:lnTo>
                <a:lnTo>
                  <a:pt x="1902639" y="2171778"/>
                </a:lnTo>
                <a:lnTo>
                  <a:pt x="1892795" y="2169555"/>
                </a:lnTo>
                <a:lnTo>
                  <a:pt x="1882315" y="2167332"/>
                </a:lnTo>
                <a:lnTo>
                  <a:pt x="1871836" y="2165427"/>
                </a:lnTo>
                <a:lnTo>
                  <a:pt x="1861356" y="2163839"/>
                </a:lnTo>
                <a:lnTo>
                  <a:pt x="1850559" y="2162251"/>
                </a:lnTo>
                <a:lnTo>
                  <a:pt x="1840397" y="2161298"/>
                </a:lnTo>
                <a:lnTo>
                  <a:pt x="1829600" y="2160663"/>
                </a:lnTo>
                <a:lnTo>
                  <a:pt x="1818167" y="2160028"/>
                </a:lnTo>
                <a:lnTo>
                  <a:pt x="1807688" y="2159710"/>
                </a:lnTo>
                <a:lnTo>
                  <a:pt x="1796891" y="2159710"/>
                </a:lnTo>
                <a:close/>
                <a:moveTo>
                  <a:pt x="1703527" y="1784350"/>
                </a:moveTo>
                <a:lnTo>
                  <a:pt x="1960753" y="1793877"/>
                </a:lnTo>
                <a:lnTo>
                  <a:pt x="1955037" y="1945990"/>
                </a:lnTo>
                <a:lnTo>
                  <a:pt x="1970280" y="1950118"/>
                </a:lnTo>
                <a:lnTo>
                  <a:pt x="1985841" y="1954247"/>
                </a:lnTo>
                <a:lnTo>
                  <a:pt x="2000766" y="1959010"/>
                </a:lnTo>
                <a:lnTo>
                  <a:pt x="2016010" y="1963774"/>
                </a:lnTo>
                <a:lnTo>
                  <a:pt x="2030935" y="1969172"/>
                </a:lnTo>
                <a:lnTo>
                  <a:pt x="2045225" y="1975206"/>
                </a:lnTo>
                <a:lnTo>
                  <a:pt x="2059833" y="1980922"/>
                </a:lnTo>
                <a:lnTo>
                  <a:pt x="2074441" y="1987273"/>
                </a:lnTo>
                <a:lnTo>
                  <a:pt x="2088414" y="1993942"/>
                </a:lnTo>
                <a:lnTo>
                  <a:pt x="2102069" y="2001246"/>
                </a:lnTo>
                <a:lnTo>
                  <a:pt x="2116042" y="2008550"/>
                </a:lnTo>
                <a:lnTo>
                  <a:pt x="2129697" y="2016172"/>
                </a:lnTo>
                <a:lnTo>
                  <a:pt x="2143035" y="2024111"/>
                </a:lnTo>
                <a:lnTo>
                  <a:pt x="2156055" y="2032367"/>
                </a:lnTo>
                <a:lnTo>
                  <a:pt x="2169075" y="2041259"/>
                </a:lnTo>
                <a:lnTo>
                  <a:pt x="2181778" y="2050151"/>
                </a:lnTo>
                <a:lnTo>
                  <a:pt x="2293243" y="1945990"/>
                </a:lnTo>
                <a:lnTo>
                  <a:pt x="2468220" y="2134941"/>
                </a:lnTo>
                <a:lnTo>
                  <a:pt x="2357390" y="2237831"/>
                </a:lnTo>
                <a:lnTo>
                  <a:pt x="2365330" y="2251169"/>
                </a:lnTo>
                <a:lnTo>
                  <a:pt x="2373269" y="2264507"/>
                </a:lnTo>
                <a:lnTo>
                  <a:pt x="2380573" y="2278162"/>
                </a:lnTo>
                <a:lnTo>
                  <a:pt x="2387559" y="2292135"/>
                </a:lnTo>
                <a:lnTo>
                  <a:pt x="2394228" y="2306107"/>
                </a:lnTo>
                <a:lnTo>
                  <a:pt x="2400897" y="2320715"/>
                </a:lnTo>
                <a:lnTo>
                  <a:pt x="2406930" y="2335323"/>
                </a:lnTo>
                <a:lnTo>
                  <a:pt x="2412647" y="2349614"/>
                </a:lnTo>
                <a:lnTo>
                  <a:pt x="2418045" y="2364539"/>
                </a:lnTo>
                <a:lnTo>
                  <a:pt x="2423444" y="2379465"/>
                </a:lnTo>
                <a:lnTo>
                  <a:pt x="2427890" y="2394708"/>
                </a:lnTo>
                <a:lnTo>
                  <a:pt x="2432335" y="2409951"/>
                </a:lnTo>
                <a:lnTo>
                  <a:pt x="2435829" y="2425194"/>
                </a:lnTo>
                <a:lnTo>
                  <a:pt x="2439639" y="2440754"/>
                </a:lnTo>
                <a:lnTo>
                  <a:pt x="2443133" y="2456315"/>
                </a:lnTo>
                <a:lnTo>
                  <a:pt x="2445673" y="2472193"/>
                </a:lnTo>
                <a:lnTo>
                  <a:pt x="2595563" y="2477909"/>
                </a:lnTo>
                <a:lnTo>
                  <a:pt x="2586354" y="2735136"/>
                </a:lnTo>
                <a:lnTo>
                  <a:pt x="2437099" y="2729420"/>
                </a:lnTo>
                <a:lnTo>
                  <a:pt x="2432971" y="2744980"/>
                </a:lnTo>
                <a:lnTo>
                  <a:pt x="2428842" y="2760541"/>
                </a:lnTo>
                <a:lnTo>
                  <a:pt x="2424079" y="2776419"/>
                </a:lnTo>
                <a:lnTo>
                  <a:pt x="2419315" y="2791027"/>
                </a:lnTo>
                <a:lnTo>
                  <a:pt x="2413599" y="2806270"/>
                </a:lnTo>
                <a:lnTo>
                  <a:pt x="2408201" y="2821196"/>
                </a:lnTo>
                <a:lnTo>
                  <a:pt x="2402167" y="2835804"/>
                </a:lnTo>
                <a:lnTo>
                  <a:pt x="2395816" y="2850094"/>
                </a:lnTo>
                <a:lnTo>
                  <a:pt x="2388829" y="2864702"/>
                </a:lnTo>
                <a:lnTo>
                  <a:pt x="2381525" y="2878992"/>
                </a:lnTo>
                <a:lnTo>
                  <a:pt x="2374221" y="2892647"/>
                </a:lnTo>
                <a:lnTo>
                  <a:pt x="2366917" y="2906303"/>
                </a:lnTo>
                <a:lnTo>
                  <a:pt x="2358661" y="2919640"/>
                </a:lnTo>
                <a:lnTo>
                  <a:pt x="2350404" y="2932978"/>
                </a:lnTo>
                <a:lnTo>
                  <a:pt x="2341512" y="2945998"/>
                </a:lnTo>
                <a:lnTo>
                  <a:pt x="2332620" y="2958701"/>
                </a:lnTo>
                <a:lnTo>
                  <a:pt x="2433606" y="3067625"/>
                </a:lnTo>
                <a:lnTo>
                  <a:pt x="2245290" y="3242603"/>
                </a:lnTo>
                <a:lnTo>
                  <a:pt x="2144940" y="3134949"/>
                </a:lnTo>
                <a:lnTo>
                  <a:pt x="2131285" y="3143205"/>
                </a:lnTo>
                <a:lnTo>
                  <a:pt x="2117947" y="3150509"/>
                </a:lnTo>
                <a:lnTo>
                  <a:pt x="2103657" y="3157813"/>
                </a:lnTo>
                <a:lnTo>
                  <a:pt x="2089684" y="3165117"/>
                </a:lnTo>
                <a:lnTo>
                  <a:pt x="2075394" y="3172103"/>
                </a:lnTo>
                <a:lnTo>
                  <a:pt x="2061104" y="3178455"/>
                </a:lnTo>
                <a:lnTo>
                  <a:pt x="2046496" y="3184488"/>
                </a:lnTo>
                <a:lnTo>
                  <a:pt x="2031570" y="3190205"/>
                </a:lnTo>
                <a:lnTo>
                  <a:pt x="2016645" y="3195603"/>
                </a:lnTo>
                <a:lnTo>
                  <a:pt x="2001402" y="3200684"/>
                </a:lnTo>
                <a:lnTo>
                  <a:pt x="1986159" y="3205448"/>
                </a:lnTo>
                <a:lnTo>
                  <a:pt x="1970598" y="3209576"/>
                </a:lnTo>
                <a:lnTo>
                  <a:pt x="1955037" y="3213704"/>
                </a:lnTo>
                <a:lnTo>
                  <a:pt x="1939477" y="3217515"/>
                </a:lnTo>
                <a:lnTo>
                  <a:pt x="1923916" y="3220373"/>
                </a:lnTo>
                <a:lnTo>
                  <a:pt x="1908038" y="3223231"/>
                </a:lnTo>
                <a:lnTo>
                  <a:pt x="1902322" y="3370263"/>
                </a:lnTo>
                <a:lnTo>
                  <a:pt x="1645095" y="3360736"/>
                </a:lnTo>
                <a:lnTo>
                  <a:pt x="1650493" y="3213704"/>
                </a:lnTo>
                <a:lnTo>
                  <a:pt x="1634615" y="3209576"/>
                </a:lnTo>
                <a:lnTo>
                  <a:pt x="1619054" y="3205130"/>
                </a:lnTo>
                <a:lnTo>
                  <a:pt x="1603494" y="3200684"/>
                </a:lnTo>
                <a:lnTo>
                  <a:pt x="1588251" y="3195603"/>
                </a:lnTo>
                <a:lnTo>
                  <a:pt x="1573325" y="3189887"/>
                </a:lnTo>
                <a:lnTo>
                  <a:pt x="1558717" y="3184488"/>
                </a:lnTo>
                <a:lnTo>
                  <a:pt x="1543792" y="3178137"/>
                </a:lnTo>
                <a:lnTo>
                  <a:pt x="1529184" y="3171786"/>
                </a:lnTo>
                <a:lnTo>
                  <a:pt x="1515211" y="3164482"/>
                </a:lnTo>
                <a:lnTo>
                  <a:pt x="1500921" y="3157496"/>
                </a:lnTo>
                <a:lnTo>
                  <a:pt x="1486948" y="3150192"/>
                </a:lnTo>
                <a:lnTo>
                  <a:pt x="1472975" y="3142252"/>
                </a:lnTo>
                <a:lnTo>
                  <a:pt x="1459637" y="3134313"/>
                </a:lnTo>
                <a:lnTo>
                  <a:pt x="1446300" y="3125739"/>
                </a:lnTo>
                <a:lnTo>
                  <a:pt x="1433280" y="3117165"/>
                </a:lnTo>
                <a:lnTo>
                  <a:pt x="1420577" y="3107638"/>
                </a:lnTo>
                <a:lnTo>
                  <a:pt x="1312606" y="3207988"/>
                </a:lnTo>
                <a:lnTo>
                  <a:pt x="1137310" y="3019673"/>
                </a:lnTo>
                <a:lnTo>
                  <a:pt x="1245917" y="2918688"/>
                </a:lnTo>
                <a:lnTo>
                  <a:pt x="1238296" y="2905350"/>
                </a:lnTo>
                <a:lnTo>
                  <a:pt x="1230357" y="2891377"/>
                </a:lnTo>
                <a:lnTo>
                  <a:pt x="1223053" y="2877722"/>
                </a:lnTo>
                <a:lnTo>
                  <a:pt x="1216066" y="2863749"/>
                </a:lnTo>
                <a:lnTo>
                  <a:pt x="1209397" y="2849459"/>
                </a:lnTo>
                <a:lnTo>
                  <a:pt x="1203046" y="2834851"/>
                </a:lnTo>
                <a:lnTo>
                  <a:pt x="1197012" y="2820560"/>
                </a:lnTo>
                <a:lnTo>
                  <a:pt x="1191296" y="2805635"/>
                </a:lnTo>
                <a:lnTo>
                  <a:pt x="1186215" y="2790710"/>
                </a:lnTo>
                <a:lnTo>
                  <a:pt x="1181134" y="2775466"/>
                </a:lnTo>
                <a:lnTo>
                  <a:pt x="1176688" y="2760223"/>
                </a:lnTo>
                <a:lnTo>
                  <a:pt x="1172560" y="2744980"/>
                </a:lnTo>
                <a:lnTo>
                  <a:pt x="1168432" y="2729420"/>
                </a:lnTo>
                <a:lnTo>
                  <a:pt x="1164938" y="2713859"/>
                </a:lnTo>
                <a:lnTo>
                  <a:pt x="1161763" y="2697981"/>
                </a:lnTo>
                <a:lnTo>
                  <a:pt x="1159222" y="2682420"/>
                </a:lnTo>
                <a:lnTo>
                  <a:pt x="1009650" y="2676704"/>
                </a:lnTo>
                <a:lnTo>
                  <a:pt x="1019494" y="2419478"/>
                </a:lnTo>
                <a:lnTo>
                  <a:pt x="1169384" y="2425194"/>
                </a:lnTo>
                <a:lnTo>
                  <a:pt x="1173513" y="2409633"/>
                </a:lnTo>
                <a:lnTo>
                  <a:pt x="1177641" y="2393755"/>
                </a:lnTo>
                <a:lnTo>
                  <a:pt x="1182404" y="2378512"/>
                </a:lnTo>
                <a:lnTo>
                  <a:pt x="1187803" y="2363904"/>
                </a:lnTo>
                <a:lnTo>
                  <a:pt x="1193202" y="2348978"/>
                </a:lnTo>
                <a:lnTo>
                  <a:pt x="1198918" y="2334053"/>
                </a:lnTo>
                <a:lnTo>
                  <a:pt x="1205269" y="2319445"/>
                </a:lnTo>
                <a:lnTo>
                  <a:pt x="1211620" y="2305155"/>
                </a:lnTo>
                <a:lnTo>
                  <a:pt x="1218607" y="2290864"/>
                </a:lnTo>
                <a:lnTo>
                  <a:pt x="1225593" y="2277209"/>
                </a:lnTo>
                <a:lnTo>
                  <a:pt x="1233215" y="2263554"/>
                </a:lnTo>
                <a:lnTo>
                  <a:pt x="1240836" y="2249581"/>
                </a:lnTo>
                <a:lnTo>
                  <a:pt x="1248775" y="2236243"/>
                </a:lnTo>
                <a:lnTo>
                  <a:pt x="1257349" y="2223223"/>
                </a:lnTo>
                <a:lnTo>
                  <a:pt x="1265606" y="2210203"/>
                </a:lnTo>
                <a:lnTo>
                  <a:pt x="1274815" y="2197818"/>
                </a:lnTo>
                <a:lnTo>
                  <a:pt x="1171607" y="2086988"/>
                </a:lnTo>
                <a:lnTo>
                  <a:pt x="1360558" y="1912011"/>
                </a:lnTo>
                <a:lnTo>
                  <a:pt x="1464083" y="2023476"/>
                </a:lnTo>
                <a:lnTo>
                  <a:pt x="1477421" y="2015537"/>
                </a:lnTo>
                <a:lnTo>
                  <a:pt x="1491076" y="2007915"/>
                </a:lnTo>
                <a:lnTo>
                  <a:pt x="1504732" y="2000611"/>
                </a:lnTo>
                <a:lnTo>
                  <a:pt x="1518387" y="1993625"/>
                </a:lnTo>
                <a:lnTo>
                  <a:pt x="1532677" y="1986956"/>
                </a:lnTo>
                <a:lnTo>
                  <a:pt x="1546650" y="1980605"/>
                </a:lnTo>
                <a:lnTo>
                  <a:pt x="1561258" y="1974571"/>
                </a:lnTo>
                <a:lnTo>
                  <a:pt x="1575548" y="1969172"/>
                </a:lnTo>
                <a:lnTo>
                  <a:pt x="1590474" y="1963774"/>
                </a:lnTo>
                <a:lnTo>
                  <a:pt x="1605399" y="1958693"/>
                </a:lnTo>
                <a:lnTo>
                  <a:pt x="1620325" y="1954247"/>
                </a:lnTo>
                <a:lnTo>
                  <a:pt x="1635568" y="1950118"/>
                </a:lnTo>
                <a:lnTo>
                  <a:pt x="1650811" y="1945990"/>
                </a:lnTo>
                <a:lnTo>
                  <a:pt x="1666371" y="1942815"/>
                </a:lnTo>
                <a:lnTo>
                  <a:pt x="1681932" y="1939321"/>
                </a:lnTo>
                <a:lnTo>
                  <a:pt x="1697493" y="1936781"/>
                </a:lnTo>
                <a:lnTo>
                  <a:pt x="1703527" y="1784350"/>
                </a:lnTo>
                <a:close/>
                <a:moveTo>
                  <a:pt x="499967" y="1495425"/>
                </a:moveTo>
                <a:lnTo>
                  <a:pt x="512673" y="1507816"/>
                </a:lnTo>
                <a:lnTo>
                  <a:pt x="526015" y="1520207"/>
                </a:lnTo>
                <a:lnTo>
                  <a:pt x="540309" y="1532916"/>
                </a:lnTo>
                <a:lnTo>
                  <a:pt x="555557" y="1545307"/>
                </a:lnTo>
                <a:lnTo>
                  <a:pt x="571122" y="1557381"/>
                </a:lnTo>
                <a:lnTo>
                  <a:pt x="587958" y="1569136"/>
                </a:lnTo>
                <a:lnTo>
                  <a:pt x="596217" y="1574220"/>
                </a:lnTo>
                <a:lnTo>
                  <a:pt x="604794" y="1579939"/>
                </a:lnTo>
                <a:lnTo>
                  <a:pt x="613371" y="1584705"/>
                </a:lnTo>
                <a:lnTo>
                  <a:pt x="622265" y="1589788"/>
                </a:lnTo>
                <a:lnTo>
                  <a:pt x="639736" y="1608851"/>
                </a:lnTo>
                <a:lnTo>
                  <a:pt x="657525" y="1628868"/>
                </a:lnTo>
                <a:lnTo>
                  <a:pt x="692150" y="1668583"/>
                </a:lnTo>
                <a:lnTo>
                  <a:pt x="641960" y="1916723"/>
                </a:lnTo>
                <a:lnTo>
                  <a:pt x="640054" y="1924030"/>
                </a:lnTo>
                <a:lnTo>
                  <a:pt x="637830" y="1931338"/>
                </a:lnTo>
                <a:lnTo>
                  <a:pt x="635289" y="1938328"/>
                </a:lnTo>
                <a:lnTo>
                  <a:pt x="631795" y="1945000"/>
                </a:lnTo>
                <a:lnTo>
                  <a:pt x="628618" y="1951672"/>
                </a:lnTo>
                <a:lnTo>
                  <a:pt x="624489" y="1958026"/>
                </a:lnTo>
                <a:lnTo>
                  <a:pt x="620041" y="1963745"/>
                </a:lnTo>
                <a:lnTo>
                  <a:pt x="615277" y="1969464"/>
                </a:lnTo>
                <a:lnTo>
                  <a:pt x="247746" y="2374875"/>
                </a:lnTo>
                <a:lnTo>
                  <a:pt x="244252" y="2379323"/>
                </a:lnTo>
                <a:lnTo>
                  <a:pt x="240122" y="2382818"/>
                </a:lnTo>
                <a:lnTo>
                  <a:pt x="235675" y="2386631"/>
                </a:lnTo>
                <a:lnTo>
                  <a:pt x="231228" y="2390126"/>
                </a:lnTo>
                <a:lnTo>
                  <a:pt x="226781" y="2393303"/>
                </a:lnTo>
                <a:lnTo>
                  <a:pt x="222334" y="2395845"/>
                </a:lnTo>
                <a:lnTo>
                  <a:pt x="217251" y="2399022"/>
                </a:lnTo>
                <a:lnTo>
                  <a:pt x="212486" y="2401246"/>
                </a:lnTo>
                <a:lnTo>
                  <a:pt x="207404" y="2403470"/>
                </a:lnTo>
                <a:lnTo>
                  <a:pt x="202639" y="2405377"/>
                </a:lnTo>
                <a:lnTo>
                  <a:pt x="197239" y="2406965"/>
                </a:lnTo>
                <a:lnTo>
                  <a:pt x="192156" y="2408236"/>
                </a:lnTo>
                <a:lnTo>
                  <a:pt x="187074" y="2409189"/>
                </a:lnTo>
                <a:lnTo>
                  <a:pt x="181673" y="2410460"/>
                </a:lnTo>
                <a:lnTo>
                  <a:pt x="176273" y="2411095"/>
                </a:lnTo>
                <a:lnTo>
                  <a:pt x="170873" y="2411413"/>
                </a:lnTo>
                <a:lnTo>
                  <a:pt x="165473" y="2411413"/>
                </a:lnTo>
                <a:lnTo>
                  <a:pt x="160073" y="2411413"/>
                </a:lnTo>
                <a:lnTo>
                  <a:pt x="154990" y="2411095"/>
                </a:lnTo>
                <a:lnTo>
                  <a:pt x="149272" y="2410460"/>
                </a:lnTo>
                <a:lnTo>
                  <a:pt x="144190" y="2409825"/>
                </a:lnTo>
                <a:lnTo>
                  <a:pt x="139107" y="2408554"/>
                </a:lnTo>
                <a:lnTo>
                  <a:pt x="133707" y="2406965"/>
                </a:lnTo>
                <a:lnTo>
                  <a:pt x="128625" y="2405377"/>
                </a:lnTo>
                <a:lnTo>
                  <a:pt x="123224" y="2403470"/>
                </a:lnTo>
                <a:lnTo>
                  <a:pt x="118459" y="2401246"/>
                </a:lnTo>
                <a:lnTo>
                  <a:pt x="113377" y="2399022"/>
                </a:lnTo>
                <a:lnTo>
                  <a:pt x="108612" y="2395845"/>
                </a:lnTo>
                <a:lnTo>
                  <a:pt x="104165" y="2392985"/>
                </a:lnTo>
                <a:lnTo>
                  <a:pt x="99082" y="2390126"/>
                </a:lnTo>
                <a:lnTo>
                  <a:pt x="94635" y="2386313"/>
                </a:lnTo>
                <a:lnTo>
                  <a:pt x="90506" y="2382501"/>
                </a:lnTo>
                <a:lnTo>
                  <a:pt x="86058" y="2378688"/>
                </a:lnTo>
                <a:lnTo>
                  <a:pt x="82564" y="2374875"/>
                </a:lnTo>
                <a:lnTo>
                  <a:pt x="78752" y="2370427"/>
                </a:lnTo>
                <a:lnTo>
                  <a:pt x="75258" y="2365661"/>
                </a:lnTo>
                <a:lnTo>
                  <a:pt x="72081" y="2361213"/>
                </a:lnTo>
                <a:lnTo>
                  <a:pt x="69222" y="2356448"/>
                </a:lnTo>
                <a:lnTo>
                  <a:pt x="66364" y="2351999"/>
                </a:lnTo>
                <a:lnTo>
                  <a:pt x="64140" y="2346916"/>
                </a:lnTo>
                <a:lnTo>
                  <a:pt x="61916" y="2342150"/>
                </a:lnTo>
                <a:lnTo>
                  <a:pt x="60328" y="2336749"/>
                </a:lnTo>
                <a:lnTo>
                  <a:pt x="58422" y="2331983"/>
                </a:lnTo>
                <a:lnTo>
                  <a:pt x="57151" y="2326900"/>
                </a:lnTo>
                <a:lnTo>
                  <a:pt x="55563" y="2321498"/>
                </a:lnTo>
                <a:lnTo>
                  <a:pt x="54928" y="2316097"/>
                </a:lnTo>
                <a:lnTo>
                  <a:pt x="54293" y="2310696"/>
                </a:lnTo>
                <a:lnTo>
                  <a:pt x="53975" y="2305612"/>
                </a:lnTo>
                <a:lnTo>
                  <a:pt x="53975" y="2299893"/>
                </a:lnTo>
                <a:lnTo>
                  <a:pt x="53975" y="2294810"/>
                </a:lnTo>
                <a:lnTo>
                  <a:pt x="54293" y="2289726"/>
                </a:lnTo>
                <a:lnTo>
                  <a:pt x="54928" y="2284007"/>
                </a:lnTo>
                <a:lnTo>
                  <a:pt x="55563" y="2278924"/>
                </a:lnTo>
                <a:lnTo>
                  <a:pt x="56834" y="2273523"/>
                </a:lnTo>
                <a:lnTo>
                  <a:pt x="58422" y="2268439"/>
                </a:lnTo>
                <a:lnTo>
                  <a:pt x="60328" y="2263355"/>
                </a:lnTo>
                <a:lnTo>
                  <a:pt x="61916" y="2257954"/>
                </a:lnTo>
                <a:lnTo>
                  <a:pt x="64140" y="2253188"/>
                </a:lnTo>
                <a:lnTo>
                  <a:pt x="66364" y="2248105"/>
                </a:lnTo>
                <a:lnTo>
                  <a:pt x="69222" y="2243021"/>
                </a:lnTo>
                <a:lnTo>
                  <a:pt x="72081" y="2238573"/>
                </a:lnTo>
                <a:lnTo>
                  <a:pt x="75258" y="2233807"/>
                </a:lnTo>
                <a:lnTo>
                  <a:pt x="78752" y="2229359"/>
                </a:lnTo>
                <a:lnTo>
                  <a:pt x="82882" y="2224911"/>
                </a:lnTo>
                <a:lnTo>
                  <a:pt x="429129" y="1842376"/>
                </a:lnTo>
                <a:lnTo>
                  <a:pt x="499967" y="1495425"/>
                </a:lnTo>
                <a:close/>
                <a:moveTo>
                  <a:pt x="2178844" y="1055220"/>
                </a:moveTo>
                <a:lnTo>
                  <a:pt x="2166450" y="1055537"/>
                </a:lnTo>
                <a:lnTo>
                  <a:pt x="2154055" y="1056172"/>
                </a:lnTo>
                <a:lnTo>
                  <a:pt x="2141978" y="1058076"/>
                </a:lnTo>
                <a:lnTo>
                  <a:pt x="2129584" y="1059979"/>
                </a:lnTo>
                <a:lnTo>
                  <a:pt x="2117507" y="1062518"/>
                </a:lnTo>
                <a:lnTo>
                  <a:pt x="2105430" y="1066008"/>
                </a:lnTo>
                <a:lnTo>
                  <a:pt x="2093671" y="1070133"/>
                </a:lnTo>
                <a:lnTo>
                  <a:pt x="2081594" y="1074575"/>
                </a:lnTo>
                <a:lnTo>
                  <a:pt x="2070153" y="1079334"/>
                </a:lnTo>
                <a:lnTo>
                  <a:pt x="2058712" y="1085363"/>
                </a:lnTo>
                <a:lnTo>
                  <a:pt x="2047588" y="1091709"/>
                </a:lnTo>
                <a:lnTo>
                  <a:pt x="2036783" y="1098372"/>
                </a:lnTo>
                <a:lnTo>
                  <a:pt x="2025977" y="1105987"/>
                </a:lnTo>
                <a:lnTo>
                  <a:pt x="2015490" y="1114236"/>
                </a:lnTo>
                <a:lnTo>
                  <a:pt x="2005320" y="1122803"/>
                </a:lnTo>
                <a:lnTo>
                  <a:pt x="1996103" y="1132005"/>
                </a:lnTo>
                <a:lnTo>
                  <a:pt x="1987204" y="1141206"/>
                </a:lnTo>
                <a:lnTo>
                  <a:pt x="1978941" y="1151042"/>
                </a:lnTo>
                <a:lnTo>
                  <a:pt x="1971314" y="1161513"/>
                </a:lnTo>
                <a:lnTo>
                  <a:pt x="1964322" y="1171666"/>
                </a:lnTo>
                <a:lnTo>
                  <a:pt x="1957330" y="1182454"/>
                </a:lnTo>
                <a:lnTo>
                  <a:pt x="1951610" y="1193242"/>
                </a:lnTo>
                <a:lnTo>
                  <a:pt x="1945889" y="1204348"/>
                </a:lnTo>
                <a:lnTo>
                  <a:pt x="1941122" y="1216088"/>
                </a:lnTo>
                <a:lnTo>
                  <a:pt x="1936673" y="1227510"/>
                </a:lnTo>
                <a:lnTo>
                  <a:pt x="1932859" y="1239250"/>
                </a:lnTo>
                <a:lnTo>
                  <a:pt x="1929999" y="1251307"/>
                </a:lnTo>
                <a:lnTo>
                  <a:pt x="1927456" y="1263047"/>
                </a:lnTo>
                <a:lnTo>
                  <a:pt x="1925231" y="1275421"/>
                </a:lnTo>
                <a:lnTo>
                  <a:pt x="1923642" y="1287796"/>
                </a:lnTo>
                <a:lnTo>
                  <a:pt x="1923007" y="1299853"/>
                </a:lnTo>
                <a:lnTo>
                  <a:pt x="1922371" y="1312545"/>
                </a:lnTo>
                <a:lnTo>
                  <a:pt x="1923007" y="1324919"/>
                </a:lnTo>
                <a:lnTo>
                  <a:pt x="1923642" y="1336976"/>
                </a:lnTo>
                <a:lnTo>
                  <a:pt x="1925231" y="1349351"/>
                </a:lnTo>
                <a:lnTo>
                  <a:pt x="1927456" y="1361408"/>
                </a:lnTo>
                <a:lnTo>
                  <a:pt x="1929999" y="1373465"/>
                </a:lnTo>
                <a:lnTo>
                  <a:pt x="1933177" y="1385522"/>
                </a:lnTo>
                <a:lnTo>
                  <a:pt x="1936990" y="1397579"/>
                </a:lnTo>
                <a:lnTo>
                  <a:pt x="1941440" y="1409002"/>
                </a:lnTo>
                <a:lnTo>
                  <a:pt x="1946843" y="1420424"/>
                </a:lnTo>
                <a:lnTo>
                  <a:pt x="1952563" y="1432164"/>
                </a:lnTo>
                <a:lnTo>
                  <a:pt x="1958919" y="1443269"/>
                </a:lnTo>
                <a:lnTo>
                  <a:pt x="1965593" y="1454375"/>
                </a:lnTo>
                <a:lnTo>
                  <a:pt x="1973539" y="1465163"/>
                </a:lnTo>
                <a:lnTo>
                  <a:pt x="1981802" y="1475633"/>
                </a:lnTo>
                <a:lnTo>
                  <a:pt x="1990065" y="1485152"/>
                </a:lnTo>
                <a:lnTo>
                  <a:pt x="1999281" y="1494671"/>
                </a:lnTo>
                <a:lnTo>
                  <a:pt x="2008816" y="1503872"/>
                </a:lnTo>
                <a:lnTo>
                  <a:pt x="2018350" y="1511805"/>
                </a:lnTo>
                <a:lnTo>
                  <a:pt x="2028838" y="1519737"/>
                </a:lnTo>
                <a:lnTo>
                  <a:pt x="2039325" y="1526717"/>
                </a:lnTo>
                <a:lnTo>
                  <a:pt x="2049813" y="1533381"/>
                </a:lnTo>
                <a:lnTo>
                  <a:pt x="2060937" y="1539409"/>
                </a:lnTo>
                <a:lnTo>
                  <a:pt x="2072060" y="1544803"/>
                </a:lnTo>
                <a:lnTo>
                  <a:pt x="2083501" y="1549880"/>
                </a:lnTo>
                <a:lnTo>
                  <a:pt x="2094942" y="1554005"/>
                </a:lnTo>
                <a:lnTo>
                  <a:pt x="2107019" y="1557812"/>
                </a:lnTo>
                <a:lnTo>
                  <a:pt x="2118778" y="1560985"/>
                </a:lnTo>
                <a:lnTo>
                  <a:pt x="2130855" y="1563523"/>
                </a:lnTo>
                <a:lnTo>
                  <a:pt x="2142932" y="1565745"/>
                </a:lnTo>
                <a:lnTo>
                  <a:pt x="2155326" y="1567331"/>
                </a:lnTo>
                <a:lnTo>
                  <a:pt x="2167721" y="1567966"/>
                </a:lnTo>
                <a:lnTo>
                  <a:pt x="2179798" y="1568283"/>
                </a:lnTo>
                <a:lnTo>
                  <a:pt x="2192510" y="1567966"/>
                </a:lnTo>
                <a:lnTo>
                  <a:pt x="2204905" y="1567014"/>
                </a:lnTo>
                <a:lnTo>
                  <a:pt x="2216982" y="1565427"/>
                </a:lnTo>
                <a:lnTo>
                  <a:pt x="2229058" y="1563206"/>
                </a:lnTo>
                <a:lnTo>
                  <a:pt x="2241135" y="1560668"/>
                </a:lnTo>
                <a:lnTo>
                  <a:pt x="2253212" y="1557178"/>
                </a:lnTo>
                <a:lnTo>
                  <a:pt x="2264971" y="1553370"/>
                </a:lnTo>
                <a:lnTo>
                  <a:pt x="2277048" y="1548928"/>
                </a:lnTo>
                <a:lnTo>
                  <a:pt x="2288489" y="1543851"/>
                </a:lnTo>
                <a:lnTo>
                  <a:pt x="2299930" y="1538140"/>
                </a:lnTo>
                <a:lnTo>
                  <a:pt x="2311053" y="1532111"/>
                </a:lnTo>
                <a:lnTo>
                  <a:pt x="2321859" y="1524814"/>
                </a:lnTo>
                <a:lnTo>
                  <a:pt x="2332665" y="1517516"/>
                </a:lnTo>
                <a:lnTo>
                  <a:pt x="2343152" y="1509266"/>
                </a:lnTo>
                <a:lnTo>
                  <a:pt x="2353322" y="1500382"/>
                </a:lnTo>
                <a:lnTo>
                  <a:pt x="2362539" y="1491498"/>
                </a:lnTo>
                <a:lnTo>
                  <a:pt x="2371437" y="1482296"/>
                </a:lnTo>
                <a:lnTo>
                  <a:pt x="2379701" y="1472143"/>
                </a:lnTo>
                <a:lnTo>
                  <a:pt x="2387328" y="1462307"/>
                </a:lnTo>
                <a:lnTo>
                  <a:pt x="2394955" y="1451836"/>
                </a:lnTo>
                <a:lnTo>
                  <a:pt x="2400994" y="1441048"/>
                </a:lnTo>
                <a:lnTo>
                  <a:pt x="2407350" y="1430260"/>
                </a:lnTo>
                <a:lnTo>
                  <a:pt x="2412753" y="1419155"/>
                </a:lnTo>
                <a:lnTo>
                  <a:pt x="2417520" y="1407415"/>
                </a:lnTo>
                <a:lnTo>
                  <a:pt x="2421969" y="1395993"/>
                </a:lnTo>
                <a:lnTo>
                  <a:pt x="2425783" y="1384253"/>
                </a:lnTo>
                <a:lnTo>
                  <a:pt x="2428961" y="1372196"/>
                </a:lnTo>
                <a:lnTo>
                  <a:pt x="2431504" y="1360139"/>
                </a:lnTo>
                <a:lnTo>
                  <a:pt x="2433411" y="1348081"/>
                </a:lnTo>
                <a:lnTo>
                  <a:pt x="2435000" y="1336024"/>
                </a:lnTo>
                <a:lnTo>
                  <a:pt x="2435635" y="1323333"/>
                </a:lnTo>
                <a:lnTo>
                  <a:pt x="2435953" y="1310958"/>
                </a:lnTo>
                <a:lnTo>
                  <a:pt x="2435635" y="1298901"/>
                </a:lnTo>
                <a:lnTo>
                  <a:pt x="2435000" y="1286527"/>
                </a:lnTo>
                <a:lnTo>
                  <a:pt x="2433411" y="1274152"/>
                </a:lnTo>
                <a:lnTo>
                  <a:pt x="2431186" y="1262095"/>
                </a:lnTo>
                <a:lnTo>
                  <a:pt x="2428643" y="1250038"/>
                </a:lnTo>
                <a:lnTo>
                  <a:pt x="2425465" y="1237981"/>
                </a:lnTo>
                <a:lnTo>
                  <a:pt x="2421652" y="1225924"/>
                </a:lnTo>
                <a:lnTo>
                  <a:pt x="2416884" y="1214501"/>
                </a:lnTo>
                <a:lnTo>
                  <a:pt x="2411799" y="1203079"/>
                </a:lnTo>
                <a:lnTo>
                  <a:pt x="2406079" y="1191339"/>
                </a:lnTo>
                <a:lnTo>
                  <a:pt x="2399723" y="1180233"/>
                </a:lnTo>
                <a:lnTo>
                  <a:pt x="2393049" y="1169128"/>
                </a:lnTo>
                <a:lnTo>
                  <a:pt x="2385103" y="1158657"/>
                </a:lnTo>
                <a:lnTo>
                  <a:pt x="2376840" y="1148187"/>
                </a:lnTo>
                <a:lnTo>
                  <a:pt x="2368259" y="1138351"/>
                </a:lnTo>
                <a:lnTo>
                  <a:pt x="2359043" y="1128832"/>
                </a:lnTo>
                <a:lnTo>
                  <a:pt x="2349826" y="1120265"/>
                </a:lnTo>
                <a:lnTo>
                  <a:pt x="2340292" y="1111698"/>
                </a:lnTo>
                <a:lnTo>
                  <a:pt x="2329804" y="1103766"/>
                </a:lnTo>
                <a:lnTo>
                  <a:pt x="2319317" y="1096785"/>
                </a:lnTo>
                <a:lnTo>
                  <a:pt x="2308829" y="1090122"/>
                </a:lnTo>
                <a:lnTo>
                  <a:pt x="2297705" y="1084094"/>
                </a:lnTo>
                <a:lnTo>
                  <a:pt x="2286582" y="1078700"/>
                </a:lnTo>
                <a:lnTo>
                  <a:pt x="2275141" y="1073623"/>
                </a:lnTo>
                <a:lnTo>
                  <a:pt x="2263700" y="1069181"/>
                </a:lnTo>
                <a:lnTo>
                  <a:pt x="2251623" y="1065691"/>
                </a:lnTo>
                <a:lnTo>
                  <a:pt x="2239864" y="1062518"/>
                </a:lnTo>
                <a:lnTo>
                  <a:pt x="2227787" y="1059979"/>
                </a:lnTo>
                <a:lnTo>
                  <a:pt x="2215710" y="1057758"/>
                </a:lnTo>
                <a:lnTo>
                  <a:pt x="2203316" y="1056172"/>
                </a:lnTo>
                <a:lnTo>
                  <a:pt x="2190921" y="1055537"/>
                </a:lnTo>
                <a:lnTo>
                  <a:pt x="2178844" y="1055220"/>
                </a:lnTo>
                <a:close/>
                <a:moveTo>
                  <a:pt x="2144839" y="823913"/>
                </a:moveTo>
                <a:lnTo>
                  <a:pt x="2301519" y="838826"/>
                </a:lnTo>
                <a:lnTo>
                  <a:pt x="2292938" y="930841"/>
                </a:lnTo>
                <a:lnTo>
                  <a:pt x="2302155" y="933379"/>
                </a:lnTo>
                <a:lnTo>
                  <a:pt x="2311053" y="936235"/>
                </a:lnTo>
                <a:lnTo>
                  <a:pt x="2319952" y="939725"/>
                </a:lnTo>
                <a:lnTo>
                  <a:pt x="2328851" y="943215"/>
                </a:lnTo>
                <a:lnTo>
                  <a:pt x="2338067" y="946706"/>
                </a:lnTo>
                <a:lnTo>
                  <a:pt x="2346330" y="950513"/>
                </a:lnTo>
                <a:lnTo>
                  <a:pt x="2354911" y="954638"/>
                </a:lnTo>
                <a:lnTo>
                  <a:pt x="2363492" y="959080"/>
                </a:lnTo>
                <a:lnTo>
                  <a:pt x="2372073" y="963522"/>
                </a:lnTo>
                <a:lnTo>
                  <a:pt x="2380654" y="968282"/>
                </a:lnTo>
                <a:lnTo>
                  <a:pt x="2388917" y="973358"/>
                </a:lnTo>
                <a:lnTo>
                  <a:pt x="2397180" y="978752"/>
                </a:lnTo>
                <a:lnTo>
                  <a:pt x="2405125" y="983829"/>
                </a:lnTo>
                <a:lnTo>
                  <a:pt x="2413071" y="989540"/>
                </a:lnTo>
                <a:lnTo>
                  <a:pt x="2420698" y="995569"/>
                </a:lnTo>
                <a:lnTo>
                  <a:pt x="2428643" y="1001280"/>
                </a:lnTo>
                <a:lnTo>
                  <a:pt x="2499197" y="943215"/>
                </a:lnTo>
                <a:lnTo>
                  <a:pt x="2599625" y="1063787"/>
                </a:lnTo>
                <a:lnTo>
                  <a:pt x="2529389" y="1122169"/>
                </a:lnTo>
                <a:lnTo>
                  <a:pt x="2533839" y="1130736"/>
                </a:lnTo>
                <a:lnTo>
                  <a:pt x="2538288" y="1139620"/>
                </a:lnTo>
                <a:lnTo>
                  <a:pt x="2542420" y="1148504"/>
                </a:lnTo>
                <a:lnTo>
                  <a:pt x="2546551" y="1157388"/>
                </a:lnTo>
                <a:lnTo>
                  <a:pt x="2550365" y="1166590"/>
                </a:lnTo>
                <a:lnTo>
                  <a:pt x="2553543" y="1175474"/>
                </a:lnTo>
                <a:lnTo>
                  <a:pt x="2557039" y="1184676"/>
                </a:lnTo>
                <a:lnTo>
                  <a:pt x="2559899" y="1193560"/>
                </a:lnTo>
                <a:lnTo>
                  <a:pt x="2562442" y="1203079"/>
                </a:lnTo>
                <a:lnTo>
                  <a:pt x="2564984" y="1212280"/>
                </a:lnTo>
                <a:lnTo>
                  <a:pt x="2567527" y="1221799"/>
                </a:lnTo>
                <a:lnTo>
                  <a:pt x="2569116" y="1231318"/>
                </a:lnTo>
                <a:lnTo>
                  <a:pt x="2571022" y="1240519"/>
                </a:lnTo>
                <a:lnTo>
                  <a:pt x="2572612" y="1249721"/>
                </a:lnTo>
                <a:lnTo>
                  <a:pt x="2574201" y="1259557"/>
                </a:lnTo>
                <a:lnTo>
                  <a:pt x="2575154" y="1269075"/>
                </a:lnTo>
                <a:lnTo>
                  <a:pt x="2665412" y="1277325"/>
                </a:lnTo>
                <a:lnTo>
                  <a:pt x="2650793" y="1433433"/>
                </a:lnTo>
                <a:lnTo>
                  <a:pt x="2561170" y="1425501"/>
                </a:lnTo>
                <a:lnTo>
                  <a:pt x="2558310" y="1434385"/>
                </a:lnTo>
                <a:lnTo>
                  <a:pt x="2555132" y="1443587"/>
                </a:lnTo>
                <a:lnTo>
                  <a:pt x="2552272" y="1452471"/>
                </a:lnTo>
                <a:lnTo>
                  <a:pt x="2548458" y="1461355"/>
                </a:lnTo>
                <a:lnTo>
                  <a:pt x="2544644" y="1470239"/>
                </a:lnTo>
                <a:lnTo>
                  <a:pt x="2540513" y="1479124"/>
                </a:lnTo>
                <a:lnTo>
                  <a:pt x="2536381" y="1488008"/>
                </a:lnTo>
                <a:lnTo>
                  <a:pt x="2531932" y="1496575"/>
                </a:lnTo>
                <a:lnTo>
                  <a:pt x="2527482" y="1505142"/>
                </a:lnTo>
                <a:lnTo>
                  <a:pt x="2522715" y="1513708"/>
                </a:lnTo>
                <a:lnTo>
                  <a:pt x="2517630" y="1521958"/>
                </a:lnTo>
                <a:lnTo>
                  <a:pt x="2512228" y="1530208"/>
                </a:lnTo>
                <a:lnTo>
                  <a:pt x="2506825" y="1538140"/>
                </a:lnTo>
                <a:lnTo>
                  <a:pt x="2501104" y="1546390"/>
                </a:lnTo>
                <a:lnTo>
                  <a:pt x="2495384" y="1554322"/>
                </a:lnTo>
                <a:lnTo>
                  <a:pt x="2489027" y="1561937"/>
                </a:lnTo>
                <a:lnTo>
                  <a:pt x="2546233" y="1631107"/>
                </a:lnTo>
                <a:lnTo>
                  <a:pt x="2425465" y="1731372"/>
                </a:lnTo>
                <a:lnTo>
                  <a:pt x="2367624" y="1662202"/>
                </a:lnTo>
                <a:lnTo>
                  <a:pt x="2359043" y="1666644"/>
                </a:lnTo>
                <a:lnTo>
                  <a:pt x="2350144" y="1671086"/>
                </a:lnTo>
                <a:lnTo>
                  <a:pt x="2341245" y="1675211"/>
                </a:lnTo>
                <a:lnTo>
                  <a:pt x="2332029" y="1679018"/>
                </a:lnTo>
                <a:lnTo>
                  <a:pt x="2323130" y="1682826"/>
                </a:lnTo>
                <a:lnTo>
                  <a:pt x="2313596" y="1685999"/>
                </a:lnTo>
                <a:lnTo>
                  <a:pt x="2304697" y="1689489"/>
                </a:lnTo>
                <a:lnTo>
                  <a:pt x="2295481" y="1692344"/>
                </a:lnTo>
                <a:lnTo>
                  <a:pt x="2286264" y="1694883"/>
                </a:lnTo>
                <a:lnTo>
                  <a:pt x="2277048" y="1697421"/>
                </a:lnTo>
                <a:lnTo>
                  <a:pt x="2267196" y="1699642"/>
                </a:lnTo>
                <a:lnTo>
                  <a:pt x="2257979" y="1701546"/>
                </a:lnTo>
                <a:lnTo>
                  <a:pt x="2248763" y="1703450"/>
                </a:lnTo>
                <a:lnTo>
                  <a:pt x="2238910" y="1705036"/>
                </a:lnTo>
                <a:lnTo>
                  <a:pt x="2229376" y="1706623"/>
                </a:lnTo>
                <a:lnTo>
                  <a:pt x="2220160" y="1707575"/>
                </a:lnTo>
                <a:lnTo>
                  <a:pt x="2211579" y="1797051"/>
                </a:lnTo>
                <a:lnTo>
                  <a:pt x="2054898" y="1782138"/>
                </a:lnTo>
                <a:lnTo>
                  <a:pt x="2063161" y="1692027"/>
                </a:lnTo>
                <a:lnTo>
                  <a:pt x="2054263" y="1689172"/>
                </a:lnTo>
                <a:lnTo>
                  <a:pt x="2045364" y="1685999"/>
                </a:lnTo>
                <a:lnTo>
                  <a:pt x="2035830" y="1682826"/>
                </a:lnTo>
                <a:lnTo>
                  <a:pt x="2027249" y="1679335"/>
                </a:lnTo>
                <a:lnTo>
                  <a:pt x="2018350" y="1675528"/>
                </a:lnTo>
                <a:lnTo>
                  <a:pt x="2009451" y="1671720"/>
                </a:lnTo>
                <a:lnTo>
                  <a:pt x="2000870" y="1667596"/>
                </a:lnTo>
                <a:lnTo>
                  <a:pt x="1992289" y="1663154"/>
                </a:lnTo>
                <a:lnTo>
                  <a:pt x="1984026" y="1658077"/>
                </a:lnTo>
                <a:lnTo>
                  <a:pt x="1975445" y="1653317"/>
                </a:lnTo>
                <a:lnTo>
                  <a:pt x="1967182" y="1648241"/>
                </a:lnTo>
                <a:lnTo>
                  <a:pt x="1958919" y="1642847"/>
                </a:lnTo>
                <a:lnTo>
                  <a:pt x="1950656" y="1637453"/>
                </a:lnTo>
                <a:lnTo>
                  <a:pt x="1943029" y="1631742"/>
                </a:lnTo>
                <a:lnTo>
                  <a:pt x="1935084" y="1626030"/>
                </a:lnTo>
                <a:lnTo>
                  <a:pt x="1927456" y="1620002"/>
                </a:lnTo>
                <a:lnTo>
                  <a:pt x="1857220" y="1678384"/>
                </a:lnTo>
                <a:lnTo>
                  <a:pt x="1756792" y="1556860"/>
                </a:lnTo>
                <a:lnTo>
                  <a:pt x="1827346" y="1498478"/>
                </a:lnTo>
                <a:lnTo>
                  <a:pt x="1822896" y="1489594"/>
                </a:lnTo>
                <a:lnTo>
                  <a:pt x="1818765" y="1481027"/>
                </a:lnTo>
                <a:lnTo>
                  <a:pt x="1814633" y="1472143"/>
                </a:lnTo>
                <a:lnTo>
                  <a:pt x="1810820" y="1463259"/>
                </a:lnTo>
                <a:lnTo>
                  <a:pt x="1807324" y="1454057"/>
                </a:lnTo>
                <a:lnTo>
                  <a:pt x="1803828" y="1445173"/>
                </a:lnTo>
                <a:lnTo>
                  <a:pt x="1800968" y="1436289"/>
                </a:lnTo>
                <a:lnTo>
                  <a:pt x="1797789" y="1426770"/>
                </a:lnTo>
                <a:lnTo>
                  <a:pt x="1795247" y="1417569"/>
                </a:lnTo>
                <a:lnTo>
                  <a:pt x="1792704" y="1408367"/>
                </a:lnTo>
                <a:lnTo>
                  <a:pt x="1790480" y="1399166"/>
                </a:lnTo>
                <a:lnTo>
                  <a:pt x="1788573" y="1389647"/>
                </a:lnTo>
                <a:lnTo>
                  <a:pt x="1786666" y="1380445"/>
                </a:lnTo>
                <a:lnTo>
                  <a:pt x="1785395" y="1371244"/>
                </a:lnTo>
                <a:lnTo>
                  <a:pt x="1783170" y="1352206"/>
                </a:lnTo>
                <a:lnTo>
                  <a:pt x="1690687" y="1343639"/>
                </a:lnTo>
                <a:lnTo>
                  <a:pt x="1705624" y="1186897"/>
                </a:lnTo>
                <a:lnTo>
                  <a:pt x="1798425" y="1195781"/>
                </a:lnTo>
                <a:lnTo>
                  <a:pt x="1801285" y="1186897"/>
                </a:lnTo>
                <a:lnTo>
                  <a:pt x="1804146" y="1178012"/>
                </a:lnTo>
                <a:lnTo>
                  <a:pt x="1807642" y="1169128"/>
                </a:lnTo>
                <a:lnTo>
                  <a:pt x="1810820" y="1160244"/>
                </a:lnTo>
                <a:lnTo>
                  <a:pt x="1814633" y="1151677"/>
                </a:lnTo>
                <a:lnTo>
                  <a:pt x="1818765" y="1142793"/>
                </a:lnTo>
                <a:lnTo>
                  <a:pt x="1822896" y="1134226"/>
                </a:lnTo>
                <a:lnTo>
                  <a:pt x="1827346" y="1125659"/>
                </a:lnTo>
                <a:lnTo>
                  <a:pt x="1831795" y="1117727"/>
                </a:lnTo>
                <a:lnTo>
                  <a:pt x="1836562" y="1109160"/>
                </a:lnTo>
                <a:lnTo>
                  <a:pt x="1841329" y="1100910"/>
                </a:lnTo>
                <a:lnTo>
                  <a:pt x="1846732" y="1092661"/>
                </a:lnTo>
                <a:lnTo>
                  <a:pt x="1852135" y="1085045"/>
                </a:lnTo>
                <a:lnTo>
                  <a:pt x="1857856" y="1077113"/>
                </a:lnTo>
                <a:lnTo>
                  <a:pt x="1863894" y="1069181"/>
                </a:lnTo>
                <a:lnTo>
                  <a:pt x="1869615" y="1061566"/>
                </a:lnTo>
                <a:lnTo>
                  <a:pt x="1810184" y="989858"/>
                </a:lnTo>
                <a:lnTo>
                  <a:pt x="1931588" y="889593"/>
                </a:lnTo>
                <a:lnTo>
                  <a:pt x="1990700" y="961301"/>
                </a:lnTo>
                <a:lnTo>
                  <a:pt x="1999599" y="956859"/>
                </a:lnTo>
                <a:lnTo>
                  <a:pt x="2008180" y="952734"/>
                </a:lnTo>
                <a:lnTo>
                  <a:pt x="2017079" y="948609"/>
                </a:lnTo>
                <a:lnTo>
                  <a:pt x="2025977" y="944485"/>
                </a:lnTo>
                <a:lnTo>
                  <a:pt x="2034876" y="941312"/>
                </a:lnTo>
                <a:lnTo>
                  <a:pt x="2043775" y="937504"/>
                </a:lnTo>
                <a:lnTo>
                  <a:pt x="2052673" y="934649"/>
                </a:lnTo>
                <a:lnTo>
                  <a:pt x="2061890" y="931476"/>
                </a:lnTo>
                <a:lnTo>
                  <a:pt x="2071424" y="928937"/>
                </a:lnTo>
                <a:lnTo>
                  <a:pt x="2080641" y="926399"/>
                </a:lnTo>
                <a:lnTo>
                  <a:pt x="2089539" y="924178"/>
                </a:lnTo>
                <a:lnTo>
                  <a:pt x="2099074" y="922274"/>
                </a:lnTo>
                <a:lnTo>
                  <a:pt x="2108608" y="920370"/>
                </a:lnTo>
                <a:lnTo>
                  <a:pt x="2117825" y="918784"/>
                </a:lnTo>
                <a:lnTo>
                  <a:pt x="2127041" y="917515"/>
                </a:lnTo>
                <a:lnTo>
                  <a:pt x="2136258" y="916246"/>
                </a:lnTo>
                <a:lnTo>
                  <a:pt x="2144839" y="823913"/>
                </a:lnTo>
                <a:close/>
                <a:moveTo>
                  <a:pt x="1509345" y="590550"/>
                </a:moveTo>
                <a:lnTo>
                  <a:pt x="1518239" y="590550"/>
                </a:lnTo>
                <a:lnTo>
                  <a:pt x="1526817" y="591817"/>
                </a:lnTo>
                <a:lnTo>
                  <a:pt x="1535394" y="593400"/>
                </a:lnTo>
                <a:lnTo>
                  <a:pt x="1543971" y="596250"/>
                </a:lnTo>
                <a:lnTo>
                  <a:pt x="1551912" y="599417"/>
                </a:lnTo>
                <a:lnTo>
                  <a:pt x="1559854" y="603534"/>
                </a:lnTo>
                <a:lnTo>
                  <a:pt x="1566843" y="608601"/>
                </a:lnTo>
                <a:lnTo>
                  <a:pt x="1570655" y="611452"/>
                </a:lnTo>
                <a:lnTo>
                  <a:pt x="1574149" y="614302"/>
                </a:lnTo>
                <a:lnTo>
                  <a:pt x="1577326" y="617469"/>
                </a:lnTo>
                <a:lnTo>
                  <a:pt x="1580185" y="620953"/>
                </a:lnTo>
                <a:lnTo>
                  <a:pt x="1583362" y="624753"/>
                </a:lnTo>
                <a:lnTo>
                  <a:pt x="1586221" y="628237"/>
                </a:lnTo>
                <a:lnTo>
                  <a:pt x="1588762" y="632037"/>
                </a:lnTo>
                <a:lnTo>
                  <a:pt x="1591621" y="636154"/>
                </a:lnTo>
                <a:lnTo>
                  <a:pt x="1593845" y="640271"/>
                </a:lnTo>
                <a:lnTo>
                  <a:pt x="1595433" y="644388"/>
                </a:lnTo>
                <a:lnTo>
                  <a:pt x="1597339" y="648505"/>
                </a:lnTo>
                <a:lnTo>
                  <a:pt x="1598927" y="652305"/>
                </a:lnTo>
                <a:lnTo>
                  <a:pt x="1601151" y="660856"/>
                </a:lnTo>
                <a:lnTo>
                  <a:pt x="1603057" y="669724"/>
                </a:lnTo>
                <a:lnTo>
                  <a:pt x="1603375" y="678274"/>
                </a:lnTo>
                <a:lnTo>
                  <a:pt x="1603375" y="687142"/>
                </a:lnTo>
                <a:lnTo>
                  <a:pt x="1602104" y="696326"/>
                </a:lnTo>
                <a:lnTo>
                  <a:pt x="1600516" y="704560"/>
                </a:lnTo>
                <a:lnTo>
                  <a:pt x="1597657" y="712794"/>
                </a:lnTo>
                <a:lnTo>
                  <a:pt x="1594480" y="721028"/>
                </a:lnTo>
                <a:lnTo>
                  <a:pt x="1590350" y="728629"/>
                </a:lnTo>
                <a:lnTo>
                  <a:pt x="1585268" y="736229"/>
                </a:lnTo>
                <a:lnTo>
                  <a:pt x="1582409" y="739396"/>
                </a:lnTo>
                <a:lnTo>
                  <a:pt x="1579550" y="742880"/>
                </a:lnTo>
                <a:lnTo>
                  <a:pt x="1576373" y="746047"/>
                </a:lnTo>
                <a:lnTo>
                  <a:pt x="1572879" y="749531"/>
                </a:lnTo>
                <a:lnTo>
                  <a:pt x="1569384" y="752381"/>
                </a:lnTo>
                <a:lnTo>
                  <a:pt x="1565572" y="755231"/>
                </a:lnTo>
                <a:lnTo>
                  <a:pt x="1297460" y="948099"/>
                </a:lnTo>
                <a:lnTo>
                  <a:pt x="1293012" y="951266"/>
                </a:lnTo>
                <a:lnTo>
                  <a:pt x="1288247" y="953799"/>
                </a:lnTo>
                <a:lnTo>
                  <a:pt x="1283164" y="956333"/>
                </a:lnTo>
                <a:lnTo>
                  <a:pt x="1278399" y="958550"/>
                </a:lnTo>
                <a:lnTo>
                  <a:pt x="1273634" y="960450"/>
                </a:lnTo>
                <a:lnTo>
                  <a:pt x="1268869" y="962033"/>
                </a:lnTo>
                <a:lnTo>
                  <a:pt x="1263469" y="962983"/>
                </a:lnTo>
                <a:lnTo>
                  <a:pt x="1258386" y="964250"/>
                </a:lnTo>
                <a:lnTo>
                  <a:pt x="1253304" y="964884"/>
                </a:lnTo>
                <a:lnTo>
                  <a:pt x="1247903" y="965200"/>
                </a:lnTo>
                <a:lnTo>
                  <a:pt x="1242820" y="965200"/>
                </a:lnTo>
                <a:lnTo>
                  <a:pt x="1237102" y="964884"/>
                </a:lnTo>
                <a:lnTo>
                  <a:pt x="1232020" y="964567"/>
                </a:lnTo>
                <a:lnTo>
                  <a:pt x="1226937" y="963617"/>
                </a:lnTo>
                <a:lnTo>
                  <a:pt x="1221537" y="962667"/>
                </a:lnTo>
                <a:lnTo>
                  <a:pt x="1216454" y="961083"/>
                </a:lnTo>
                <a:lnTo>
                  <a:pt x="1006475" y="894894"/>
                </a:lnTo>
                <a:lnTo>
                  <a:pt x="1009652" y="885393"/>
                </a:lnTo>
                <a:lnTo>
                  <a:pt x="1013464" y="875259"/>
                </a:lnTo>
                <a:lnTo>
                  <a:pt x="1017911" y="862591"/>
                </a:lnTo>
                <a:lnTo>
                  <a:pt x="1022676" y="847706"/>
                </a:lnTo>
                <a:lnTo>
                  <a:pt x="1027123" y="832188"/>
                </a:lnTo>
                <a:lnTo>
                  <a:pt x="1029029" y="824271"/>
                </a:lnTo>
                <a:lnTo>
                  <a:pt x="1030935" y="816353"/>
                </a:lnTo>
                <a:lnTo>
                  <a:pt x="1031888" y="808753"/>
                </a:lnTo>
                <a:lnTo>
                  <a:pt x="1033159" y="801469"/>
                </a:lnTo>
                <a:lnTo>
                  <a:pt x="1033794" y="793868"/>
                </a:lnTo>
                <a:lnTo>
                  <a:pt x="1033794" y="786584"/>
                </a:lnTo>
                <a:lnTo>
                  <a:pt x="1033794" y="778666"/>
                </a:lnTo>
                <a:lnTo>
                  <a:pt x="1033477" y="770749"/>
                </a:lnTo>
                <a:lnTo>
                  <a:pt x="1032841" y="762832"/>
                </a:lnTo>
                <a:lnTo>
                  <a:pt x="1031888" y="755548"/>
                </a:lnTo>
                <a:lnTo>
                  <a:pt x="1029665" y="740980"/>
                </a:lnTo>
                <a:lnTo>
                  <a:pt x="1027441" y="727995"/>
                </a:lnTo>
                <a:lnTo>
                  <a:pt x="1025217" y="718178"/>
                </a:lnTo>
                <a:lnTo>
                  <a:pt x="1022994" y="708994"/>
                </a:lnTo>
                <a:lnTo>
                  <a:pt x="1227572" y="773599"/>
                </a:lnTo>
                <a:lnTo>
                  <a:pt x="1458835" y="607651"/>
                </a:lnTo>
                <a:lnTo>
                  <a:pt x="1462965" y="605118"/>
                </a:lnTo>
                <a:lnTo>
                  <a:pt x="1467095" y="602268"/>
                </a:lnTo>
                <a:lnTo>
                  <a:pt x="1470589" y="600051"/>
                </a:lnTo>
                <a:lnTo>
                  <a:pt x="1474719" y="598467"/>
                </a:lnTo>
                <a:lnTo>
                  <a:pt x="1479166" y="596567"/>
                </a:lnTo>
                <a:lnTo>
                  <a:pt x="1483296" y="594984"/>
                </a:lnTo>
                <a:lnTo>
                  <a:pt x="1491873" y="592767"/>
                </a:lnTo>
                <a:lnTo>
                  <a:pt x="1500768" y="591183"/>
                </a:lnTo>
                <a:lnTo>
                  <a:pt x="1509345" y="590550"/>
                </a:lnTo>
                <a:close/>
                <a:moveTo>
                  <a:pt x="690596" y="539750"/>
                </a:moveTo>
                <a:lnTo>
                  <a:pt x="691548" y="539750"/>
                </a:lnTo>
                <a:lnTo>
                  <a:pt x="693769" y="540067"/>
                </a:lnTo>
                <a:lnTo>
                  <a:pt x="702016" y="540702"/>
                </a:lnTo>
                <a:lnTo>
                  <a:pt x="727394" y="541020"/>
                </a:lnTo>
                <a:lnTo>
                  <a:pt x="757531" y="541655"/>
                </a:lnTo>
                <a:lnTo>
                  <a:pt x="770854" y="541972"/>
                </a:lnTo>
                <a:lnTo>
                  <a:pt x="781640" y="543242"/>
                </a:lnTo>
                <a:lnTo>
                  <a:pt x="781957" y="543242"/>
                </a:lnTo>
                <a:lnTo>
                  <a:pt x="785763" y="546734"/>
                </a:lnTo>
                <a:lnTo>
                  <a:pt x="789887" y="552130"/>
                </a:lnTo>
                <a:lnTo>
                  <a:pt x="794646" y="558479"/>
                </a:lnTo>
                <a:lnTo>
                  <a:pt x="799404" y="566415"/>
                </a:lnTo>
                <a:lnTo>
                  <a:pt x="804797" y="576573"/>
                </a:lnTo>
                <a:lnTo>
                  <a:pt x="809872" y="588001"/>
                </a:lnTo>
                <a:lnTo>
                  <a:pt x="812093" y="594668"/>
                </a:lnTo>
                <a:lnTo>
                  <a:pt x="814631" y="602286"/>
                </a:lnTo>
                <a:lnTo>
                  <a:pt x="817169" y="609905"/>
                </a:lnTo>
                <a:lnTo>
                  <a:pt x="820024" y="618476"/>
                </a:lnTo>
                <a:lnTo>
                  <a:pt x="822244" y="627364"/>
                </a:lnTo>
                <a:lnTo>
                  <a:pt x="824465" y="637205"/>
                </a:lnTo>
                <a:lnTo>
                  <a:pt x="826685" y="647681"/>
                </a:lnTo>
                <a:lnTo>
                  <a:pt x="828906" y="658791"/>
                </a:lnTo>
                <a:lnTo>
                  <a:pt x="830809" y="670537"/>
                </a:lnTo>
                <a:lnTo>
                  <a:pt x="832395" y="683235"/>
                </a:lnTo>
                <a:lnTo>
                  <a:pt x="834299" y="696567"/>
                </a:lnTo>
                <a:lnTo>
                  <a:pt x="835885" y="710535"/>
                </a:lnTo>
                <a:lnTo>
                  <a:pt x="836836" y="725454"/>
                </a:lnTo>
                <a:lnTo>
                  <a:pt x="838105" y="741644"/>
                </a:lnTo>
                <a:lnTo>
                  <a:pt x="839057" y="757834"/>
                </a:lnTo>
                <a:lnTo>
                  <a:pt x="840009" y="775611"/>
                </a:lnTo>
                <a:lnTo>
                  <a:pt x="840326" y="794022"/>
                </a:lnTo>
                <a:lnTo>
                  <a:pt x="840643" y="813069"/>
                </a:lnTo>
                <a:lnTo>
                  <a:pt x="840326" y="833703"/>
                </a:lnTo>
                <a:lnTo>
                  <a:pt x="840326" y="854972"/>
                </a:lnTo>
                <a:lnTo>
                  <a:pt x="844767" y="839735"/>
                </a:lnTo>
                <a:lnTo>
                  <a:pt x="849208" y="824497"/>
                </a:lnTo>
                <a:lnTo>
                  <a:pt x="857456" y="794975"/>
                </a:lnTo>
                <a:lnTo>
                  <a:pt x="864435" y="767992"/>
                </a:lnTo>
                <a:lnTo>
                  <a:pt x="870145" y="742914"/>
                </a:lnTo>
                <a:lnTo>
                  <a:pt x="878710" y="705456"/>
                </a:lnTo>
                <a:lnTo>
                  <a:pt x="881248" y="694028"/>
                </a:lnTo>
                <a:lnTo>
                  <a:pt x="882517" y="688314"/>
                </a:lnTo>
                <a:lnTo>
                  <a:pt x="878076" y="679425"/>
                </a:lnTo>
                <a:lnTo>
                  <a:pt x="874586" y="670854"/>
                </a:lnTo>
                <a:lnTo>
                  <a:pt x="871097" y="663236"/>
                </a:lnTo>
                <a:lnTo>
                  <a:pt x="868559" y="655617"/>
                </a:lnTo>
                <a:lnTo>
                  <a:pt x="864752" y="644506"/>
                </a:lnTo>
                <a:lnTo>
                  <a:pt x="863801" y="640380"/>
                </a:lnTo>
                <a:lnTo>
                  <a:pt x="867290" y="637205"/>
                </a:lnTo>
                <a:lnTo>
                  <a:pt x="876489" y="629269"/>
                </a:lnTo>
                <a:lnTo>
                  <a:pt x="881882" y="624507"/>
                </a:lnTo>
                <a:lnTo>
                  <a:pt x="888227" y="619746"/>
                </a:lnTo>
                <a:lnTo>
                  <a:pt x="894571" y="615619"/>
                </a:lnTo>
                <a:lnTo>
                  <a:pt x="900598" y="611810"/>
                </a:lnTo>
                <a:lnTo>
                  <a:pt x="921535" y="619746"/>
                </a:lnTo>
                <a:lnTo>
                  <a:pt x="939300" y="659426"/>
                </a:lnTo>
                <a:lnTo>
                  <a:pt x="934224" y="671172"/>
                </a:lnTo>
                <a:lnTo>
                  <a:pt x="928514" y="683235"/>
                </a:lnTo>
                <a:lnTo>
                  <a:pt x="922487" y="695932"/>
                </a:lnTo>
                <a:lnTo>
                  <a:pt x="923439" y="707043"/>
                </a:lnTo>
                <a:lnTo>
                  <a:pt x="924073" y="720693"/>
                </a:lnTo>
                <a:lnTo>
                  <a:pt x="924708" y="736248"/>
                </a:lnTo>
                <a:lnTo>
                  <a:pt x="924073" y="753390"/>
                </a:lnTo>
                <a:lnTo>
                  <a:pt x="923439" y="790213"/>
                </a:lnTo>
                <a:lnTo>
                  <a:pt x="921852" y="827354"/>
                </a:lnTo>
                <a:lnTo>
                  <a:pt x="920266" y="862273"/>
                </a:lnTo>
                <a:lnTo>
                  <a:pt x="918680" y="891161"/>
                </a:lnTo>
                <a:lnTo>
                  <a:pt x="916777" y="918461"/>
                </a:lnTo>
                <a:lnTo>
                  <a:pt x="918680" y="913382"/>
                </a:lnTo>
                <a:lnTo>
                  <a:pt x="923756" y="899097"/>
                </a:lnTo>
                <a:lnTo>
                  <a:pt x="927245" y="888621"/>
                </a:lnTo>
                <a:lnTo>
                  <a:pt x="931369" y="876241"/>
                </a:lnTo>
                <a:lnTo>
                  <a:pt x="935493" y="862273"/>
                </a:lnTo>
                <a:lnTo>
                  <a:pt x="939934" y="846401"/>
                </a:lnTo>
                <a:lnTo>
                  <a:pt x="943741" y="828307"/>
                </a:lnTo>
                <a:lnTo>
                  <a:pt x="947865" y="809260"/>
                </a:lnTo>
                <a:lnTo>
                  <a:pt x="951672" y="788626"/>
                </a:lnTo>
                <a:lnTo>
                  <a:pt x="955161" y="766722"/>
                </a:lnTo>
                <a:lnTo>
                  <a:pt x="957699" y="743866"/>
                </a:lnTo>
                <a:lnTo>
                  <a:pt x="958650" y="731486"/>
                </a:lnTo>
                <a:lnTo>
                  <a:pt x="959919" y="719106"/>
                </a:lnTo>
                <a:lnTo>
                  <a:pt x="960554" y="707043"/>
                </a:lnTo>
                <a:lnTo>
                  <a:pt x="960871" y="694345"/>
                </a:lnTo>
                <a:lnTo>
                  <a:pt x="961188" y="681330"/>
                </a:lnTo>
                <a:lnTo>
                  <a:pt x="961188" y="668315"/>
                </a:lnTo>
                <a:lnTo>
                  <a:pt x="969119" y="649268"/>
                </a:lnTo>
                <a:lnTo>
                  <a:pt x="970705" y="651173"/>
                </a:lnTo>
                <a:lnTo>
                  <a:pt x="973877" y="656887"/>
                </a:lnTo>
                <a:lnTo>
                  <a:pt x="976098" y="661331"/>
                </a:lnTo>
                <a:lnTo>
                  <a:pt x="978636" y="666727"/>
                </a:lnTo>
                <a:lnTo>
                  <a:pt x="981808" y="673076"/>
                </a:lnTo>
                <a:lnTo>
                  <a:pt x="984663" y="681012"/>
                </a:lnTo>
                <a:lnTo>
                  <a:pt x="988152" y="690218"/>
                </a:lnTo>
                <a:lnTo>
                  <a:pt x="991007" y="700377"/>
                </a:lnTo>
                <a:lnTo>
                  <a:pt x="993862" y="712122"/>
                </a:lnTo>
                <a:lnTo>
                  <a:pt x="997035" y="724820"/>
                </a:lnTo>
                <a:lnTo>
                  <a:pt x="999572" y="739422"/>
                </a:lnTo>
                <a:lnTo>
                  <a:pt x="1002110" y="754977"/>
                </a:lnTo>
                <a:lnTo>
                  <a:pt x="1004013" y="772436"/>
                </a:lnTo>
                <a:lnTo>
                  <a:pt x="1005600" y="790848"/>
                </a:lnTo>
                <a:lnTo>
                  <a:pt x="1005282" y="796244"/>
                </a:lnTo>
                <a:lnTo>
                  <a:pt x="1004331" y="801958"/>
                </a:lnTo>
                <a:lnTo>
                  <a:pt x="1003062" y="809260"/>
                </a:lnTo>
                <a:lnTo>
                  <a:pt x="1000841" y="817196"/>
                </a:lnTo>
                <a:lnTo>
                  <a:pt x="997669" y="826085"/>
                </a:lnTo>
                <a:lnTo>
                  <a:pt x="994497" y="836243"/>
                </a:lnTo>
                <a:lnTo>
                  <a:pt x="985932" y="858781"/>
                </a:lnTo>
                <a:lnTo>
                  <a:pt x="964043" y="914969"/>
                </a:lnTo>
                <a:lnTo>
                  <a:pt x="951037" y="948301"/>
                </a:lnTo>
                <a:lnTo>
                  <a:pt x="937079" y="985442"/>
                </a:lnTo>
                <a:lnTo>
                  <a:pt x="922804" y="1025757"/>
                </a:lnTo>
                <a:lnTo>
                  <a:pt x="915825" y="1047026"/>
                </a:lnTo>
                <a:lnTo>
                  <a:pt x="908212" y="1068929"/>
                </a:lnTo>
                <a:lnTo>
                  <a:pt x="901233" y="1091785"/>
                </a:lnTo>
                <a:lnTo>
                  <a:pt x="894254" y="1115594"/>
                </a:lnTo>
                <a:lnTo>
                  <a:pt x="886958" y="1139719"/>
                </a:lnTo>
                <a:lnTo>
                  <a:pt x="880296" y="1165115"/>
                </a:lnTo>
                <a:lnTo>
                  <a:pt x="873634" y="1190510"/>
                </a:lnTo>
                <a:lnTo>
                  <a:pt x="867290" y="1217493"/>
                </a:lnTo>
                <a:lnTo>
                  <a:pt x="861580" y="1244476"/>
                </a:lnTo>
                <a:lnTo>
                  <a:pt x="855553" y="1272728"/>
                </a:lnTo>
                <a:lnTo>
                  <a:pt x="850477" y="1301298"/>
                </a:lnTo>
                <a:lnTo>
                  <a:pt x="845402" y="1330821"/>
                </a:lnTo>
                <a:lnTo>
                  <a:pt x="840960" y="1360343"/>
                </a:lnTo>
                <a:lnTo>
                  <a:pt x="836836" y="1391135"/>
                </a:lnTo>
                <a:lnTo>
                  <a:pt x="874586" y="1434307"/>
                </a:lnTo>
                <a:lnTo>
                  <a:pt x="949768" y="1522239"/>
                </a:lnTo>
                <a:lnTo>
                  <a:pt x="990373" y="1569856"/>
                </a:lnTo>
                <a:lnTo>
                  <a:pt x="1026219" y="1613028"/>
                </a:lnTo>
                <a:lnTo>
                  <a:pt x="1041129" y="1631122"/>
                </a:lnTo>
                <a:lnTo>
                  <a:pt x="1053500" y="1646042"/>
                </a:lnTo>
                <a:lnTo>
                  <a:pt x="1062065" y="1657470"/>
                </a:lnTo>
                <a:lnTo>
                  <a:pt x="1066824" y="1664137"/>
                </a:lnTo>
                <a:lnTo>
                  <a:pt x="1071582" y="1671755"/>
                </a:lnTo>
                <a:lnTo>
                  <a:pt x="1077292" y="1680326"/>
                </a:lnTo>
                <a:lnTo>
                  <a:pt x="1080147" y="1685088"/>
                </a:lnTo>
                <a:lnTo>
                  <a:pt x="1083002" y="1689850"/>
                </a:lnTo>
                <a:lnTo>
                  <a:pt x="1085540" y="1695564"/>
                </a:lnTo>
                <a:lnTo>
                  <a:pt x="1088395" y="1701913"/>
                </a:lnTo>
                <a:lnTo>
                  <a:pt x="1090616" y="1708579"/>
                </a:lnTo>
                <a:lnTo>
                  <a:pt x="1091884" y="1715880"/>
                </a:lnTo>
                <a:lnTo>
                  <a:pt x="1093471" y="1724134"/>
                </a:lnTo>
                <a:lnTo>
                  <a:pt x="1093788" y="1733022"/>
                </a:lnTo>
                <a:lnTo>
                  <a:pt x="1093788" y="1742545"/>
                </a:lnTo>
                <a:lnTo>
                  <a:pt x="1092836" y="1753021"/>
                </a:lnTo>
                <a:lnTo>
                  <a:pt x="1090933" y="1765084"/>
                </a:lnTo>
                <a:lnTo>
                  <a:pt x="1087761" y="1777147"/>
                </a:lnTo>
                <a:lnTo>
                  <a:pt x="1086809" y="1785083"/>
                </a:lnTo>
                <a:lnTo>
                  <a:pt x="1084271" y="1801272"/>
                </a:lnTo>
                <a:lnTo>
                  <a:pt x="1076340" y="1854920"/>
                </a:lnTo>
                <a:lnTo>
                  <a:pt x="1054452" y="2009516"/>
                </a:lnTo>
                <a:lnTo>
                  <a:pt x="1023681" y="2230139"/>
                </a:lnTo>
                <a:lnTo>
                  <a:pt x="1022730" y="2236488"/>
                </a:lnTo>
                <a:lnTo>
                  <a:pt x="1021461" y="2242520"/>
                </a:lnTo>
                <a:lnTo>
                  <a:pt x="1019875" y="2248551"/>
                </a:lnTo>
                <a:lnTo>
                  <a:pt x="1018289" y="2254582"/>
                </a:lnTo>
                <a:lnTo>
                  <a:pt x="1015751" y="2259979"/>
                </a:lnTo>
                <a:lnTo>
                  <a:pt x="1013530" y="2265693"/>
                </a:lnTo>
                <a:lnTo>
                  <a:pt x="1011310" y="2271407"/>
                </a:lnTo>
                <a:lnTo>
                  <a:pt x="1008455" y="2276486"/>
                </a:lnTo>
                <a:lnTo>
                  <a:pt x="1005917" y="2281248"/>
                </a:lnTo>
                <a:lnTo>
                  <a:pt x="1002427" y="2286009"/>
                </a:lnTo>
                <a:lnTo>
                  <a:pt x="999255" y="2291088"/>
                </a:lnTo>
                <a:lnTo>
                  <a:pt x="995766" y="2295533"/>
                </a:lnTo>
                <a:lnTo>
                  <a:pt x="992276" y="2299659"/>
                </a:lnTo>
                <a:lnTo>
                  <a:pt x="988470" y="2303469"/>
                </a:lnTo>
                <a:lnTo>
                  <a:pt x="984346" y="2307278"/>
                </a:lnTo>
                <a:lnTo>
                  <a:pt x="980222" y="2311087"/>
                </a:lnTo>
                <a:lnTo>
                  <a:pt x="975781" y="2314262"/>
                </a:lnTo>
                <a:lnTo>
                  <a:pt x="971339" y="2317436"/>
                </a:lnTo>
                <a:lnTo>
                  <a:pt x="966581" y="2320293"/>
                </a:lnTo>
                <a:lnTo>
                  <a:pt x="961823" y="2322833"/>
                </a:lnTo>
                <a:lnTo>
                  <a:pt x="956747" y="2325372"/>
                </a:lnTo>
                <a:lnTo>
                  <a:pt x="951989" y="2327277"/>
                </a:lnTo>
                <a:lnTo>
                  <a:pt x="946913" y="2329182"/>
                </a:lnTo>
                <a:lnTo>
                  <a:pt x="941203" y="2331086"/>
                </a:lnTo>
                <a:lnTo>
                  <a:pt x="936128" y="2332674"/>
                </a:lnTo>
                <a:lnTo>
                  <a:pt x="930418" y="2333309"/>
                </a:lnTo>
                <a:lnTo>
                  <a:pt x="925025" y="2334578"/>
                </a:lnTo>
                <a:lnTo>
                  <a:pt x="919315" y="2334896"/>
                </a:lnTo>
                <a:lnTo>
                  <a:pt x="913605" y="2335213"/>
                </a:lnTo>
                <a:lnTo>
                  <a:pt x="907577" y="2335213"/>
                </a:lnTo>
                <a:lnTo>
                  <a:pt x="901550" y="2334896"/>
                </a:lnTo>
                <a:lnTo>
                  <a:pt x="895523" y="2333943"/>
                </a:lnTo>
                <a:lnTo>
                  <a:pt x="889813" y="2333309"/>
                </a:lnTo>
                <a:lnTo>
                  <a:pt x="883786" y="2332356"/>
                </a:lnTo>
                <a:lnTo>
                  <a:pt x="878076" y="2330769"/>
                </a:lnTo>
                <a:lnTo>
                  <a:pt x="872683" y="2328864"/>
                </a:lnTo>
                <a:lnTo>
                  <a:pt x="867290" y="2326642"/>
                </a:lnTo>
                <a:lnTo>
                  <a:pt x="862214" y="2324420"/>
                </a:lnTo>
                <a:lnTo>
                  <a:pt x="857456" y="2321881"/>
                </a:lnTo>
                <a:lnTo>
                  <a:pt x="852698" y="2319341"/>
                </a:lnTo>
                <a:lnTo>
                  <a:pt x="848257" y="2316167"/>
                </a:lnTo>
                <a:lnTo>
                  <a:pt x="843815" y="2312992"/>
                </a:lnTo>
                <a:lnTo>
                  <a:pt x="839692" y="2309183"/>
                </a:lnTo>
                <a:lnTo>
                  <a:pt x="835568" y="2305373"/>
                </a:lnTo>
                <a:lnTo>
                  <a:pt x="831761" y="2301882"/>
                </a:lnTo>
                <a:lnTo>
                  <a:pt x="827954" y="2297755"/>
                </a:lnTo>
                <a:lnTo>
                  <a:pt x="824782" y="2293311"/>
                </a:lnTo>
                <a:lnTo>
                  <a:pt x="821293" y="2288866"/>
                </a:lnTo>
                <a:lnTo>
                  <a:pt x="818755" y="2283787"/>
                </a:lnTo>
                <a:lnTo>
                  <a:pt x="815900" y="2279026"/>
                </a:lnTo>
                <a:lnTo>
                  <a:pt x="813362" y="2274264"/>
                </a:lnTo>
                <a:lnTo>
                  <a:pt x="811141" y="2269185"/>
                </a:lnTo>
                <a:lnTo>
                  <a:pt x="809238" y="2263471"/>
                </a:lnTo>
                <a:lnTo>
                  <a:pt x="807335" y="2258392"/>
                </a:lnTo>
                <a:lnTo>
                  <a:pt x="805749" y="2252678"/>
                </a:lnTo>
                <a:lnTo>
                  <a:pt x="804162" y="2246646"/>
                </a:lnTo>
                <a:lnTo>
                  <a:pt x="803211" y="2241250"/>
                </a:lnTo>
                <a:lnTo>
                  <a:pt x="802576" y="2234901"/>
                </a:lnTo>
                <a:lnTo>
                  <a:pt x="801942" y="2228869"/>
                </a:lnTo>
                <a:lnTo>
                  <a:pt x="801625" y="2222838"/>
                </a:lnTo>
                <a:lnTo>
                  <a:pt x="801625" y="2216807"/>
                </a:lnTo>
                <a:lnTo>
                  <a:pt x="801942" y="2210458"/>
                </a:lnTo>
                <a:lnTo>
                  <a:pt x="802576" y="2204109"/>
                </a:lnTo>
                <a:lnTo>
                  <a:pt x="803211" y="2197443"/>
                </a:lnTo>
                <a:lnTo>
                  <a:pt x="833981" y="1990152"/>
                </a:lnTo>
                <a:lnTo>
                  <a:pt x="855235" y="1846032"/>
                </a:lnTo>
                <a:lnTo>
                  <a:pt x="861897" y="1797146"/>
                </a:lnTo>
                <a:lnTo>
                  <a:pt x="863801" y="1783178"/>
                </a:lnTo>
                <a:lnTo>
                  <a:pt x="864435" y="1777147"/>
                </a:lnTo>
                <a:lnTo>
                  <a:pt x="861897" y="1774290"/>
                </a:lnTo>
                <a:lnTo>
                  <a:pt x="855553" y="1767623"/>
                </a:lnTo>
                <a:lnTo>
                  <a:pt x="833030" y="1744133"/>
                </a:lnTo>
                <a:lnTo>
                  <a:pt x="763558" y="1673343"/>
                </a:lnTo>
                <a:lnTo>
                  <a:pt x="687424" y="1595886"/>
                </a:lnTo>
                <a:lnTo>
                  <a:pt x="657288" y="1564777"/>
                </a:lnTo>
                <a:lnTo>
                  <a:pt x="637620" y="1543825"/>
                </a:lnTo>
                <a:lnTo>
                  <a:pt x="624931" y="1537159"/>
                </a:lnTo>
                <a:lnTo>
                  <a:pt x="612876" y="1530175"/>
                </a:lnTo>
                <a:lnTo>
                  <a:pt x="600822" y="1523192"/>
                </a:lnTo>
                <a:lnTo>
                  <a:pt x="589719" y="1516208"/>
                </a:lnTo>
                <a:lnTo>
                  <a:pt x="578933" y="1508907"/>
                </a:lnTo>
                <a:lnTo>
                  <a:pt x="569100" y="1501605"/>
                </a:lnTo>
                <a:lnTo>
                  <a:pt x="559266" y="1494622"/>
                </a:lnTo>
                <a:lnTo>
                  <a:pt x="550383" y="1487003"/>
                </a:lnTo>
                <a:lnTo>
                  <a:pt x="541818" y="1480019"/>
                </a:lnTo>
                <a:lnTo>
                  <a:pt x="533570" y="1472718"/>
                </a:lnTo>
                <a:lnTo>
                  <a:pt x="525957" y="1465099"/>
                </a:lnTo>
                <a:lnTo>
                  <a:pt x="518978" y="1458116"/>
                </a:lnTo>
                <a:lnTo>
                  <a:pt x="511682" y="1451132"/>
                </a:lnTo>
                <a:lnTo>
                  <a:pt x="505655" y="1444148"/>
                </a:lnTo>
                <a:lnTo>
                  <a:pt x="499945" y="1436847"/>
                </a:lnTo>
                <a:lnTo>
                  <a:pt x="494235" y="1430181"/>
                </a:lnTo>
                <a:lnTo>
                  <a:pt x="489159" y="1423514"/>
                </a:lnTo>
                <a:lnTo>
                  <a:pt x="484718" y="1416848"/>
                </a:lnTo>
                <a:lnTo>
                  <a:pt x="480277" y="1410499"/>
                </a:lnTo>
                <a:lnTo>
                  <a:pt x="476470" y="1404150"/>
                </a:lnTo>
                <a:lnTo>
                  <a:pt x="473298" y="1397801"/>
                </a:lnTo>
                <a:lnTo>
                  <a:pt x="469808" y="1392405"/>
                </a:lnTo>
                <a:lnTo>
                  <a:pt x="464733" y="1381294"/>
                </a:lnTo>
                <a:lnTo>
                  <a:pt x="460926" y="1371453"/>
                </a:lnTo>
                <a:lnTo>
                  <a:pt x="458706" y="1362565"/>
                </a:lnTo>
                <a:lnTo>
                  <a:pt x="457754" y="1359073"/>
                </a:lnTo>
                <a:lnTo>
                  <a:pt x="457119" y="1355264"/>
                </a:lnTo>
                <a:lnTo>
                  <a:pt x="457119" y="1352089"/>
                </a:lnTo>
                <a:lnTo>
                  <a:pt x="457119" y="1349550"/>
                </a:lnTo>
                <a:lnTo>
                  <a:pt x="456802" y="1347010"/>
                </a:lnTo>
                <a:lnTo>
                  <a:pt x="456168" y="1344788"/>
                </a:lnTo>
                <a:lnTo>
                  <a:pt x="454264" y="1342566"/>
                </a:lnTo>
                <a:lnTo>
                  <a:pt x="452361" y="1340344"/>
                </a:lnTo>
                <a:lnTo>
                  <a:pt x="449823" y="1338439"/>
                </a:lnTo>
                <a:lnTo>
                  <a:pt x="446968" y="1336217"/>
                </a:lnTo>
                <a:lnTo>
                  <a:pt x="440624" y="1332408"/>
                </a:lnTo>
                <a:lnTo>
                  <a:pt x="434279" y="1328598"/>
                </a:lnTo>
                <a:lnTo>
                  <a:pt x="431107" y="1326376"/>
                </a:lnTo>
                <a:lnTo>
                  <a:pt x="428887" y="1324472"/>
                </a:lnTo>
                <a:lnTo>
                  <a:pt x="426666" y="1322250"/>
                </a:lnTo>
                <a:lnTo>
                  <a:pt x="425397" y="1319393"/>
                </a:lnTo>
                <a:lnTo>
                  <a:pt x="424128" y="1317170"/>
                </a:lnTo>
                <a:lnTo>
                  <a:pt x="424128" y="1314631"/>
                </a:lnTo>
                <a:lnTo>
                  <a:pt x="425714" y="1302568"/>
                </a:lnTo>
                <a:lnTo>
                  <a:pt x="427618" y="1289553"/>
                </a:lnTo>
                <a:lnTo>
                  <a:pt x="429521" y="1275268"/>
                </a:lnTo>
                <a:lnTo>
                  <a:pt x="432059" y="1260983"/>
                </a:lnTo>
                <a:lnTo>
                  <a:pt x="438086" y="1229873"/>
                </a:lnTo>
                <a:lnTo>
                  <a:pt x="445382" y="1196542"/>
                </a:lnTo>
                <a:lnTo>
                  <a:pt x="453313" y="1161623"/>
                </a:lnTo>
                <a:lnTo>
                  <a:pt x="462195" y="1125117"/>
                </a:lnTo>
                <a:lnTo>
                  <a:pt x="471712" y="1087658"/>
                </a:lnTo>
                <a:lnTo>
                  <a:pt x="481229" y="1049883"/>
                </a:lnTo>
                <a:lnTo>
                  <a:pt x="501531" y="974014"/>
                </a:lnTo>
                <a:lnTo>
                  <a:pt x="521199" y="901001"/>
                </a:lnTo>
                <a:lnTo>
                  <a:pt x="538963" y="833386"/>
                </a:lnTo>
                <a:lnTo>
                  <a:pt x="546577" y="803228"/>
                </a:lnTo>
                <a:lnTo>
                  <a:pt x="553238" y="775293"/>
                </a:lnTo>
                <a:lnTo>
                  <a:pt x="622710" y="754659"/>
                </a:lnTo>
                <a:lnTo>
                  <a:pt x="591305" y="753072"/>
                </a:lnTo>
                <a:lnTo>
                  <a:pt x="520881" y="750215"/>
                </a:lnTo>
                <a:lnTo>
                  <a:pt x="482497" y="748628"/>
                </a:lnTo>
                <a:lnTo>
                  <a:pt x="448554" y="747358"/>
                </a:lnTo>
                <a:lnTo>
                  <a:pt x="423494" y="747041"/>
                </a:lnTo>
                <a:lnTo>
                  <a:pt x="415563" y="747358"/>
                </a:lnTo>
                <a:lnTo>
                  <a:pt x="411439" y="747993"/>
                </a:lnTo>
                <a:lnTo>
                  <a:pt x="409853" y="748628"/>
                </a:lnTo>
                <a:lnTo>
                  <a:pt x="406364" y="750850"/>
                </a:lnTo>
                <a:lnTo>
                  <a:pt x="396847" y="757516"/>
                </a:lnTo>
                <a:lnTo>
                  <a:pt x="382889" y="767992"/>
                </a:lnTo>
                <a:lnTo>
                  <a:pt x="366393" y="781007"/>
                </a:lnTo>
                <a:lnTo>
                  <a:pt x="325472" y="812752"/>
                </a:lnTo>
                <a:lnTo>
                  <a:pt x="279791" y="849258"/>
                </a:lnTo>
                <a:lnTo>
                  <a:pt x="195093" y="917826"/>
                </a:lnTo>
                <a:lnTo>
                  <a:pt x="154805" y="951158"/>
                </a:lnTo>
                <a:lnTo>
                  <a:pt x="154488" y="951475"/>
                </a:lnTo>
                <a:lnTo>
                  <a:pt x="150681" y="954332"/>
                </a:lnTo>
                <a:lnTo>
                  <a:pt x="146875" y="957506"/>
                </a:lnTo>
                <a:lnTo>
                  <a:pt x="143068" y="960046"/>
                </a:lnTo>
                <a:lnTo>
                  <a:pt x="139261" y="962586"/>
                </a:lnTo>
                <a:lnTo>
                  <a:pt x="135454" y="964808"/>
                </a:lnTo>
                <a:lnTo>
                  <a:pt x="131013" y="966712"/>
                </a:lnTo>
                <a:lnTo>
                  <a:pt x="126889" y="968617"/>
                </a:lnTo>
                <a:lnTo>
                  <a:pt x="122766" y="969887"/>
                </a:lnTo>
                <a:lnTo>
                  <a:pt x="113883" y="972426"/>
                </a:lnTo>
                <a:lnTo>
                  <a:pt x="105318" y="974014"/>
                </a:lnTo>
                <a:lnTo>
                  <a:pt x="96436" y="975283"/>
                </a:lnTo>
                <a:lnTo>
                  <a:pt x="87554" y="974966"/>
                </a:lnTo>
                <a:lnTo>
                  <a:pt x="78671" y="974014"/>
                </a:lnTo>
                <a:lnTo>
                  <a:pt x="70106" y="972109"/>
                </a:lnTo>
                <a:lnTo>
                  <a:pt x="61541" y="969569"/>
                </a:lnTo>
                <a:lnTo>
                  <a:pt x="52976" y="966395"/>
                </a:lnTo>
                <a:lnTo>
                  <a:pt x="48852" y="964490"/>
                </a:lnTo>
                <a:lnTo>
                  <a:pt x="45363" y="962268"/>
                </a:lnTo>
                <a:lnTo>
                  <a:pt x="41239" y="959729"/>
                </a:lnTo>
                <a:lnTo>
                  <a:pt x="37432" y="956872"/>
                </a:lnTo>
                <a:lnTo>
                  <a:pt x="33626" y="954015"/>
                </a:lnTo>
                <a:lnTo>
                  <a:pt x="30453" y="951158"/>
                </a:lnTo>
                <a:lnTo>
                  <a:pt x="26647" y="947666"/>
                </a:lnTo>
                <a:lnTo>
                  <a:pt x="23792" y="944491"/>
                </a:lnTo>
                <a:lnTo>
                  <a:pt x="20302" y="940682"/>
                </a:lnTo>
                <a:lnTo>
                  <a:pt x="17764" y="936873"/>
                </a:lnTo>
                <a:lnTo>
                  <a:pt x="14909" y="933063"/>
                </a:lnTo>
                <a:lnTo>
                  <a:pt x="12689" y="929254"/>
                </a:lnTo>
                <a:lnTo>
                  <a:pt x="10468" y="925127"/>
                </a:lnTo>
                <a:lnTo>
                  <a:pt x="8248" y="921000"/>
                </a:lnTo>
                <a:lnTo>
                  <a:pt x="6662" y="916874"/>
                </a:lnTo>
                <a:lnTo>
                  <a:pt x="4758" y="912429"/>
                </a:lnTo>
                <a:lnTo>
                  <a:pt x="2538" y="903858"/>
                </a:lnTo>
                <a:lnTo>
                  <a:pt x="634" y="894970"/>
                </a:lnTo>
                <a:lnTo>
                  <a:pt x="0" y="886399"/>
                </a:lnTo>
                <a:lnTo>
                  <a:pt x="0" y="877511"/>
                </a:lnTo>
                <a:lnTo>
                  <a:pt x="952" y="868622"/>
                </a:lnTo>
                <a:lnTo>
                  <a:pt x="2538" y="859734"/>
                </a:lnTo>
                <a:lnTo>
                  <a:pt x="5075" y="851163"/>
                </a:lnTo>
                <a:lnTo>
                  <a:pt x="8882" y="842909"/>
                </a:lnTo>
                <a:lnTo>
                  <a:pt x="10785" y="838782"/>
                </a:lnTo>
                <a:lnTo>
                  <a:pt x="13006" y="834656"/>
                </a:lnTo>
                <a:lnTo>
                  <a:pt x="15544" y="831164"/>
                </a:lnTo>
                <a:lnTo>
                  <a:pt x="18082" y="827354"/>
                </a:lnTo>
                <a:lnTo>
                  <a:pt x="20937" y="823545"/>
                </a:lnTo>
                <a:lnTo>
                  <a:pt x="24109" y="820053"/>
                </a:lnTo>
                <a:lnTo>
                  <a:pt x="27281" y="816561"/>
                </a:lnTo>
                <a:lnTo>
                  <a:pt x="30771" y="813069"/>
                </a:lnTo>
                <a:lnTo>
                  <a:pt x="80575" y="775611"/>
                </a:lnTo>
                <a:lnTo>
                  <a:pt x="189700" y="694028"/>
                </a:lnTo>
                <a:lnTo>
                  <a:pt x="248386" y="650220"/>
                </a:lnTo>
                <a:lnTo>
                  <a:pt x="300094" y="612127"/>
                </a:lnTo>
                <a:lnTo>
                  <a:pt x="321348" y="596572"/>
                </a:lnTo>
                <a:lnTo>
                  <a:pt x="337843" y="585144"/>
                </a:lnTo>
                <a:lnTo>
                  <a:pt x="349263" y="577208"/>
                </a:lnTo>
                <a:lnTo>
                  <a:pt x="352436" y="574986"/>
                </a:lnTo>
                <a:lnTo>
                  <a:pt x="354022" y="574351"/>
                </a:lnTo>
                <a:lnTo>
                  <a:pt x="460926" y="562606"/>
                </a:lnTo>
                <a:lnTo>
                  <a:pt x="554190" y="552448"/>
                </a:lnTo>
                <a:lnTo>
                  <a:pt x="595112" y="548003"/>
                </a:lnTo>
                <a:lnTo>
                  <a:pt x="631275" y="544512"/>
                </a:lnTo>
                <a:lnTo>
                  <a:pt x="663315" y="541655"/>
                </a:lnTo>
                <a:lnTo>
                  <a:pt x="690596" y="539750"/>
                </a:lnTo>
                <a:close/>
                <a:moveTo>
                  <a:pt x="912333" y="0"/>
                </a:moveTo>
                <a:lnTo>
                  <a:pt x="923772" y="0"/>
                </a:lnTo>
                <a:lnTo>
                  <a:pt x="935529" y="0"/>
                </a:lnTo>
                <a:lnTo>
                  <a:pt x="943791" y="636"/>
                </a:lnTo>
                <a:lnTo>
                  <a:pt x="952052" y="1908"/>
                </a:lnTo>
                <a:lnTo>
                  <a:pt x="960632" y="3817"/>
                </a:lnTo>
                <a:lnTo>
                  <a:pt x="969211" y="5407"/>
                </a:lnTo>
                <a:lnTo>
                  <a:pt x="977473" y="8270"/>
                </a:lnTo>
                <a:lnTo>
                  <a:pt x="986052" y="11451"/>
                </a:lnTo>
                <a:lnTo>
                  <a:pt x="993996" y="14949"/>
                </a:lnTo>
                <a:lnTo>
                  <a:pt x="1001940" y="19084"/>
                </a:lnTo>
                <a:lnTo>
                  <a:pt x="1010202" y="22901"/>
                </a:lnTo>
                <a:lnTo>
                  <a:pt x="1017828" y="27990"/>
                </a:lnTo>
                <a:lnTo>
                  <a:pt x="1025454" y="33080"/>
                </a:lnTo>
                <a:lnTo>
                  <a:pt x="1032762" y="39123"/>
                </a:lnTo>
                <a:lnTo>
                  <a:pt x="1039753" y="44848"/>
                </a:lnTo>
                <a:lnTo>
                  <a:pt x="1047061" y="51210"/>
                </a:lnTo>
                <a:lnTo>
                  <a:pt x="1053734" y="57889"/>
                </a:lnTo>
                <a:lnTo>
                  <a:pt x="1060407" y="65523"/>
                </a:lnTo>
                <a:lnTo>
                  <a:pt x="1066127" y="72839"/>
                </a:lnTo>
                <a:lnTo>
                  <a:pt x="1072164" y="80791"/>
                </a:lnTo>
                <a:lnTo>
                  <a:pt x="1077884" y="89061"/>
                </a:lnTo>
                <a:lnTo>
                  <a:pt x="1082968" y="97331"/>
                </a:lnTo>
                <a:lnTo>
                  <a:pt x="1087734" y="106555"/>
                </a:lnTo>
                <a:lnTo>
                  <a:pt x="1092183" y="115779"/>
                </a:lnTo>
                <a:lnTo>
                  <a:pt x="1096313" y="125003"/>
                </a:lnTo>
                <a:lnTo>
                  <a:pt x="1100127" y="134546"/>
                </a:lnTo>
                <a:lnTo>
                  <a:pt x="1103304" y="145042"/>
                </a:lnTo>
                <a:lnTo>
                  <a:pt x="1106164" y="155220"/>
                </a:lnTo>
                <a:lnTo>
                  <a:pt x="1108706" y="166035"/>
                </a:lnTo>
                <a:lnTo>
                  <a:pt x="1110612" y="176849"/>
                </a:lnTo>
                <a:lnTo>
                  <a:pt x="1111566" y="187982"/>
                </a:lnTo>
                <a:lnTo>
                  <a:pt x="1112519" y="199433"/>
                </a:lnTo>
                <a:lnTo>
                  <a:pt x="1112837" y="210883"/>
                </a:lnTo>
                <a:lnTo>
                  <a:pt x="1112519" y="222970"/>
                </a:lnTo>
                <a:lnTo>
                  <a:pt x="1110930" y="247144"/>
                </a:lnTo>
                <a:lnTo>
                  <a:pt x="1109024" y="271636"/>
                </a:lnTo>
                <a:lnTo>
                  <a:pt x="1106164" y="296764"/>
                </a:lnTo>
                <a:lnTo>
                  <a:pt x="1104575" y="308851"/>
                </a:lnTo>
                <a:lnTo>
                  <a:pt x="1102351" y="321574"/>
                </a:lnTo>
                <a:lnTo>
                  <a:pt x="1100444" y="333978"/>
                </a:lnTo>
                <a:lnTo>
                  <a:pt x="1097902" y="345747"/>
                </a:lnTo>
                <a:lnTo>
                  <a:pt x="1095360" y="358152"/>
                </a:lnTo>
                <a:lnTo>
                  <a:pt x="1092183" y="369921"/>
                </a:lnTo>
                <a:lnTo>
                  <a:pt x="1089323" y="381372"/>
                </a:lnTo>
                <a:lnTo>
                  <a:pt x="1085510" y="393140"/>
                </a:lnTo>
                <a:lnTo>
                  <a:pt x="1082014" y="404273"/>
                </a:lnTo>
                <a:lnTo>
                  <a:pt x="1077884" y="415406"/>
                </a:lnTo>
                <a:lnTo>
                  <a:pt x="1073753" y="425902"/>
                </a:lnTo>
                <a:lnTo>
                  <a:pt x="1068986" y="436080"/>
                </a:lnTo>
                <a:lnTo>
                  <a:pt x="1063585" y="445941"/>
                </a:lnTo>
                <a:lnTo>
                  <a:pt x="1058501" y="455483"/>
                </a:lnTo>
                <a:lnTo>
                  <a:pt x="1052463" y="464389"/>
                </a:lnTo>
                <a:lnTo>
                  <a:pt x="1046108" y="472977"/>
                </a:lnTo>
                <a:lnTo>
                  <a:pt x="1039753" y="481247"/>
                </a:lnTo>
                <a:lnTo>
                  <a:pt x="1032762" y="488563"/>
                </a:lnTo>
                <a:lnTo>
                  <a:pt x="1025454" y="495242"/>
                </a:lnTo>
                <a:lnTo>
                  <a:pt x="1017510" y="501922"/>
                </a:lnTo>
                <a:lnTo>
                  <a:pt x="1009248" y="507647"/>
                </a:lnTo>
                <a:lnTo>
                  <a:pt x="1000351" y="512736"/>
                </a:lnTo>
                <a:lnTo>
                  <a:pt x="991454" y="516871"/>
                </a:lnTo>
                <a:lnTo>
                  <a:pt x="981921" y="520688"/>
                </a:lnTo>
                <a:lnTo>
                  <a:pt x="971435" y="523551"/>
                </a:lnTo>
                <a:lnTo>
                  <a:pt x="960949" y="525778"/>
                </a:lnTo>
                <a:lnTo>
                  <a:pt x="953005" y="526732"/>
                </a:lnTo>
                <a:lnTo>
                  <a:pt x="944426" y="527050"/>
                </a:lnTo>
                <a:lnTo>
                  <a:pt x="935847" y="526414"/>
                </a:lnTo>
                <a:lnTo>
                  <a:pt x="926314" y="525141"/>
                </a:lnTo>
                <a:lnTo>
                  <a:pt x="917099" y="523233"/>
                </a:lnTo>
                <a:lnTo>
                  <a:pt x="907884" y="520688"/>
                </a:lnTo>
                <a:lnTo>
                  <a:pt x="898669" y="517190"/>
                </a:lnTo>
                <a:lnTo>
                  <a:pt x="888819" y="513373"/>
                </a:lnTo>
                <a:lnTo>
                  <a:pt x="879286" y="508283"/>
                </a:lnTo>
                <a:lnTo>
                  <a:pt x="869118" y="503194"/>
                </a:lnTo>
                <a:lnTo>
                  <a:pt x="859585" y="496833"/>
                </a:lnTo>
                <a:lnTo>
                  <a:pt x="849735" y="490153"/>
                </a:lnTo>
                <a:lnTo>
                  <a:pt x="840202" y="482837"/>
                </a:lnTo>
                <a:lnTo>
                  <a:pt x="830987" y="474886"/>
                </a:lnTo>
                <a:lnTo>
                  <a:pt x="821454" y="465979"/>
                </a:lnTo>
                <a:lnTo>
                  <a:pt x="812239" y="456755"/>
                </a:lnTo>
                <a:lnTo>
                  <a:pt x="803342" y="446577"/>
                </a:lnTo>
                <a:lnTo>
                  <a:pt x="794445" y="435762"/>
                </a:lnTo>
                <a:lnTo>
                  <a:pt x="786183" y="424630"/>
                </a:lnTo>
                <a:lnTo>
                  <a:pt x="778240" y="412225"/>
                </a:lnTo>
                <a:lnTo>
                  <a:pt x="770296" y="400138"/>
                </a:lnTo>
                <a:lnTo>
                  <a:pt x="762987" y="386779"/>
                </a:lnTo>
                <a:lnTo>
                  <a:pt x="756314" y="372784"/>
                </a:lnTo>
                <a:lnTo>
                  <a:pt x="749324" y="358470"/>
                </a:lnTo>
                <a:lnTo>
                  <a:pt x="743604" y="343203"/>
                </a:lnTo>
                <a:lnTo>
                  <a:pt x="738202" y="327617"/>
                </a:lnTo>
                <a:lnTo>
                  <a:pt x="733436" y="311077"/>
                </a:lnTo>
                <a:lnTo>
                  <a:pt x="728987" y="294219"/>
                </a:lnTo>
                <a:lnTo>
                  <a:pt x="725810" y="276725"/>
                </a:lnTo>
                <a:lnTo>
                  <a:pt x="722632" y="258595"/>
                </a:lnTo>
                <a:lnTo>
                  <a:pt x="720408" y="240146"/>
                </a:lnTo>
                <a:lnTo>
                  <a:pt x="719137" y="221062"/>
                </a:lnTo>
                <a:lnTo>
                  <a:pt x="719772" y="209293"/>
                </a:lnTo>
                <a:lnTo>
                  <a:pt x="721361" y="197206"/>
                </a:lnTo>
                <a:lnTo>
                  <a:pt x="722632" y="185756"/>
                </a:lnTo>
                <a:lnTo>
                  <a:pt x="724856" y="174623"/>
                </a:lnTo>
                <a:lnTo>
                  <a:pt x="727399" y="163490"/>
                </a:lnTo>
                <a:lnTo>
                  <a:pt x="730576" y="152676"/>
                </a:lnTo>
                <a:lnTo>
                  <a:pt x="734389" y="142179"/>
                </a:lnTo>
                <a:lnTo>
                  <a:pt x="737884" y="131683"/>
                </a:lnTo>
                <a:lnTo>
                  <a:pt x="742333" y="121823"/>
                </a:lnTo>
                <a:lnTo>
                  <a:pt x="746782" y="111962"/>
                </a:lnTo>
                <a:lnTo>
                  <a:pt x="752184" y="102420"/>
                </a:lnTo>
                <a:lnTo>
                  <a:pt x="757268" y="93514"/>
                </a:lnTo>
                <a:lnTo>
                  <a:pt x="763305" y="84290"/>
                </a:lnTo>
                <a:lnTo>
                  <a:pt x="769660" y="76338"/>
                </a:lnTo>
                <a:lnTo>
                  <a:pt x="776015" y="68068"/>
                </a:lnTo>
                <a:lnTo>
                  <a:pt x="783006" y="60116"/>
                </a:lnTo>
                <a:lnTo>
                  <a:pt x="790314" y="53118"/>
                </a:lnTo>
                <a:lnTo>
                  <a:pt x="797940" y="46121"/>
                </a:lnTo>
                <a:lnTo>
                  <a:pt x="805567" y="39759"/>
                </a:lnTo>
                <a:lnTo>
                  <a:pt x="813828" y="33398"/>
                </a:lnTo>
                <a:lnTo>
                  <a:pt x="822725" y="27990"/>
                </a:lnTo>
                <a:lnTo>
                  <a:pt x="831305" y="22901"/>
                </a:lnTo>
                <a:lnTo>
                  <a:pt x="840520" y="18130"/>
                </a:lnTo>
                <a:lnTo>
                  <a:pt x="849735" y="13995"/>
                </a:lnTo>
                <a:lnTo>
                  <a:pt x="859903" y="10496"/>
                </a:lnTo>
                <a:lnTo>
                  <a:pt x="870071" y="7316"/>
                </a:lnTo>
                <a:lnTo>
                  <a:pt x="879922" y="4771"/>
                </a:lnTo>
                <a:lnTo>
                  <a:pt x="890725" y="2544"/>
                </a:lnTo>
                <a:lnTo>
                  <a:pt x="901529" y="954"/>
                </a:lnTo>
                <a:lnTo>
                  <a:pt x="91233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8" name="Freeform 11390"/>
          <p:cNvSpPr/>
          <p:nvPr/>
        </p:nvSpPr>
        <p:spPr bwMode="auto">
          <a:xfrm>
            <a:off x="2446079" y="640774"/>
            <a:ext cx="318331" cy="377624"/>
          </a:xfrm>
          <a:custGeom>
            <a:avLst/>
            <a:gdLst>
              <a:gd name="T0" fmla="*/ 812 w 815"/>
              <a:gd name="T1" fmla="*/ 776 h 971"/>
              <a:gd name="T2" fmla="*/ 787 w 815"/>
              <a:gd name="T3" fmla="*/ 706 h 971"/>
              <a:gd name="T4" fmla="*/ 743 w 815"/>
              <a:gd name="T5" fmla="*/ 657 h 971"/>
              <a:gd name="T6" fmla="*/ 682 w 815"/>
              <a:gd name="T7" fmla="*/ 629 h 971"/>
              <a:gd name="T8" fmla="*/ 612 w 815"/>
              <a:gd name="T9" fmla="*/ 613 h 971"/>
              <a:gd name="T10" fmla="*/ 542 w 815"/>
              <a:gd name="T11" fmla="*/ 592 h 971"/>
              <a:gd name="T12" fmla="*/ 508 w 815"/>
              <a:gd name="T13" fmla="*/ 559 h 971"/>
              <a:gd name="T14" fmla="*/ 503 w 815"/>
              <a:gd name="T15" fmla="*/ 498 h 971"/>
              <a:gd name="T16" fmla="*/ 522 w 815"/>
              <a:gd name="T17" fmla="*/ 464 h 971"/>
              <a:gd name="T18" fmla="*/ 568 w 815"/>
              <a:gd name="T19" fmla="*/ 397 h 971"/>
              <a:gd name="T20" fmla="*/ 605 w 815"/>
              <a:gd name="T21" fmla="*/ 363 h 971"/>
              <a:gd name="T22" fmla="*/ 616 w 815"/>
              <a:gd name="T23" fmla="*/ 316 h 971"/>
              <a:gd name="T24" fmla="*/ 608 w 815"/>
              <a:gd name="T25" fmla="*/ 265 h 971"/>
              <a:gd name="T26" fmla="*/ 586 w 815"/>
              <a:gd name="T27" fmla="*/ 252 h 971"/>
              <a:gd name="T28" fmla="*/ 590 w 815"/>
              <a:gd name="T29" fmla="*/ 169 h 971"/>
              <a:gd name="T30" fmla="*/ 586 w 815"/>
              <a:gd name="T31" fmla="*/ 90 h 971"/>
              <a:gd name="T32" fmla="*/ 563 w 815"/>
              <a:gd name="T33" fmla="*/ 55 h 971"/>
              <a:gd name="T34" fmla="*/ 546 w 815"/>
              <a:gd name="T35" fmla="*/ 50 h 971"/>
              <a:gd name="T36" fmla="*/ 514 w 815"/>
              <a:gd name="T37" fmla="*/ 51 h 971"/>
              <a:gd name="T38" fmla="*/ 487 w 815"/>
              <a:gd name="T39" fmla="*/ 43 h 971"/>
              <a:gd name="T40" fmla="*/ 464 w 815"/>
              <a:gd name="T41" fmla="*/ 15 h 971"/>
              <a:gd name="T42" fmla="*/ 441 w 815"/>
              <a:gd name="T43" fmla="*/ 0 h 971"/>
              <a:gd name="T44" fmla="*/ 402 w 815"/>
              <a:gd name="T45" fmla="*/ 10 h 971"/>
              <a:gd name="T46" fmla="*/ 321 w 815"/>
              <a:gd name="T47" fmla="*/ 28 h 971"/>
              <a:gd name="T48" fmla="*/ 283 w 815"/>
              <a:gd name="T49" fmla="*/ 36 h 971"/>
              <a:gd name="T50" fmla="*/ 260 w 815"/>
              <a:gd name="T51" fmla="*/ 47 h 971"/>
              <a:gd name="T52" fmla="*/ 235 w 815"/>
              <a:gd name="T53" fmla="*/ 76 h 971"/>
              <a:gd name="T54" fmla="*/ 225 w 815"/>
              <a:gd name="T55" fmla="*/ 109 h 971"/>
              <a:gd name="T56" fmla="*/ 219 w 815"/>
              <a:gd name="T57" fmla="*/ 175 h 971"/>
              <a:gd name="T58" fmla="*/ 208 w 815"/>
              <a:gd name="T59" fmla="*/ 259 h 971"/>
              <a:gd name="T60" fmla="*/ 193 w 815"/>
              <a:gd name="T61" fmla="*/ 288 h 971"/>
              <a:gd name="T62" fmla="*/ 192 w 815"/>
              <a:gd name="T63" fmla="*/ 315 h 971"/>
              <a:gd name="T64" fmla="*/ 197 w 815"/>
              <a:gd name="T65" fmla="*/ 345 h 971"/>
              <a:gd name="T66" fmla="*/ 214 w 815"/>
              <a:gd name="T67" fmla="*/ 369 h 971"/>
              <a:gd name="T68" fmla="*/ 240 w 815"/>
              <a:gd name="T69" fmla="*/ 392 h 971"/>
              <a:gd name="T70" fmla="*/ 278 w 815"/>
              <a:gd name="T71" fmla="*/ 450 h 971"/>
              <a:gd name="T72" fmla="*/ 295 w 815"/>
              <a:gd name="T73" fmla="*/ 471 h 971"/>
              <a:gd name="T74" fmla="*/ 311 w 815"/>
              <a:gd name="T75" fmla="*/ 478 h 971"/>
              <a:gd name="T76" fmla="*/ 290 w 815"/>
              <a:gd name="T77" fmla="*/ 579 h 971"/>
              <a:gd name="T78" fmla="*/ 242 w 815"/>
              <a:gd name="T79" fmla="*/ 605 h 971"/>
              <a:gd name="T80" fmla="*/ 125 w 815"/>
              <a:gd name="T81" fmla="*/ 636 h 971"/>
              <a:gd name="T82" fmla="*/ 56 w 815"/>
              <a:gd name="T83" fmla="*/ 665 h 971"/>
              <a:gd name="T84" fmla="*/ 20 w 815"/>
              <a:gd name="T85" fmla="*/ 706 h 971"/>
              <a:gd name="T86" fmla="*/ 9 w 815"/>
              <a:gd name="T87" fmla="*/ 741 h 971"/>
              <a:gd name="T88" fmla="*/ 0 w 815"/>
              <a:gd name="T89" fmla="*/ 817 h 971"/>
              <a:gd name="T90" fmla="*/ 0 w 815"/>
              <a:gd name="T91" fmla="*/ 830 h 971"/>
              <a:gd name="T92" fmla="*/ 5 w 815"/>
              <a:gd name="T93" fmla="*/ 849 h 971"/>
              <a:gd name="T94" fmla="*/ 37 w 815"/>
              <a:gd name="T95" fmla="*/ 886 h 971"/>
              <a:gd name="T96" fmla="*/ 93 w 815"/>
              <a:gd name="T97" fmla="*/ 919 h 971"/>
              <a:gd name="T98" fmla="*/ 214 w 815"/>
              <a:gd name="T99" fmla="*/ 954 h 971"/>
              <a:gd name="T100" fmla="*/ 260 w 815"/>
              <a:gd name="T101" fmla="*/ 960 h 971"/>
              <a:gd name="T102" fmla="*/ 407 w 815"/>
              <a:gd name="T103" fmla="*/ 971 h 971"/>
              <a:gd name="T104" fmla="*/ 445 w 815"/>
              <a:gd name="T105" fmla="*/ 946 h 971"/>
              <a:gd name="T106" fmla="*/ 529 w 815"/>
              <a:gd name="T107" fmla="*/ 963 h 971"/>
              <a:gd name="T108" fmla="*/ 675 w 815"/>
              <a:gd name="T109" fmla="*/ 937 h 971"/>
              <a:gd name="T110" fmla="*/ 747 w 815"/>
              <a:gd name="T111" fmla="*/ 904 h 971"/>
              <a:gd name="T112" fmla="*/ 798 w 815"/>
              <a:gd name="T113" fmla="*/ 865 h 971"/>
              <a:gd name="T114" fmla="*/ 812 w 815"/>
              <a:gd name="T115" fmla="*/ 839 h 971"/>
              <a:gd name="T116" fmla="*/ 815 w 815"/>
              <a:gd name="T117" fmla="*/ 824 h 971"/>
              <a:gd name="T118" fmla="*/ 815 w 815"/>
              <a:gd name="T119" fmla="*/ 822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15" h="971">
                <a:moveTo>
                  <a:pt x="815" y="822"/>
                </a:moveTo>
                <a:lnTo>
                  <a:pt x="815" y="822"/>
                </a:lnTo>
                <a:lnTo>
                  <a:pt x="815" y="798"/>
                </a:lnTo>
                <a:lnTo>
                  <a:pt x="812" y="776"/>
                </a:lnTo>
                <a:lnTo>
                  <a:pt x="808" y="757"/>
                </a:lnTo>
                <a:lnTo>
                  <a:pt x="802" y="738"/>
                </a:lnTo>
                <a:lnTo>
                  <a:pt x="795" y="721"/>
                </a:lnTo>
                <a:lnTo>
                  <a:pt x="787" y="706"/>
                </a:lnTo>
                <a:lnTo>
                  <a:pt x="778" y="691"/>
                </a:lnTo>
                <a:lnTo>
                  <a:pt x="768" y="680"/>
                </a:lnTo>
                <a:lnTo>
                  <a:pt x="756" y="668"/>
                </a:lnTo>
                <a:lnTo>
                  <a:pt x="743" y="657"/>
                </a:lnTo>
                <a:lnTo>
                  <a:pt x="729" y="649"/>
                </a:lnTo>
                <a:lnTo>
                  <a:pt x="714" y="642"/>
                </a:lnTo>
                <a:lnTo>
                  <a:pt x="699" y="634"/>
                </a:lnTo>
                <a:lnTo>
                  <a:pt x="682" y="629"/>
                </a:lnTo>
                <a:lnTo>
                  <a:pt x="665" y="623"/>
                </a:lnTo>
                <a:lnTo>
                  <a:pt x="646" y="619"/>
                </a:lnTo>
                <a:lnTo>
                  <a:pt x="646" y="619"/>
                </a:lnTo>
                <a:lnTo>
                  <a:pt x="612" y="613"/>
                </a:lnTo>
                <a:lnTo>
                  <a:pt x="582" y="606"/>
                </a:lnTo>
                <a:lnTo>
                  <a:pt x="568" y="602"/>
                </a:lnTo>
                <a:lnTo>
                  <a:pt x="555" y="597"/>
                </a:lnTo>
                <a:lnTo>
                  <a:pt x="542" y="592"/>
                </a:lnTo>
                <a:lnTo>
                  <a:pt x="531" y="587"/>
                </a:lnTo>
                <a:lnTo>
                  <a:pt x="522" y="579"/>
                </a:lnTo>
                <a:lnTo>
                  <a:pt x="514" y="570"/>
                </a:lnTo>
                <a:lnTo>
                  <a:pt x="508" y="559"/>
                </a:lnTo>
                <a:lnTo>
                  <a:pt x="504" y="548"/>
                </a:lnTo>
                <a:lnTo>
                  <a:pt x="501" y="533"/>
                </a:lnTo>
                <a:lnTo>
                  <a:pt x="501" y="518"/>
                </a:lnTo>
                <a:lnTo>
                  <a:pt x="503" y="498"/>
                </a:lnTo>
                <a:lnTo>
                  <a:pt x="508" y="477"/>
                </a:lnTo>
                <a:lnTo>
                  <a:pt x="508" y="477"/>
                </a:lnTo>
                <a:lnTo>
                  <a:pt x="516" y="471"/>
                </a:lnTo>
                <a:lnTo>
                  <a:pt x="522" y="464"/>
                </a:lnTo>
                <a:lnTo>
                  <a:pt x="535" y="448"/>
                </a:lnTo>
                <a:lnTo>
                  <a:pt x="547" y="431"/>
                </a:lnTo>
                <a:lnTo>
                  <a:pt x="558" y="414"/>
                </a:lnTo>
                <a:lnTo>
                  <a:pt x="568" y="397"/>
                </a:lnTo>
                <a:lnTo>
                  <a:pt x="581" y="382"/>
                </a:lnTo>
                <a:lnTo>
                  <a:pt x="589" y="375"/>
                </a:lnTo>
                <a:lnTo>
                  <a:pt x="597" y="369"/>
                </a:lnTo>
                <a:lnTo>
                  <a:pt x="605" y="363"/>
                </a:lnTo>
                <a:lnTo>
                  <a:pt x="614" y="360"/>
                </a:lnTo>
                <a:lnTo>
                  <a:pt x="614" y="360"/>
                </a:lnTo>
                <a:lnTo>
                  <a:pt x="616" y="336"/>
                </a:lnTo>
                <a:lnTo>
                  <a:pt x="616" y="316"/>
                </a:lnTo>
                <a:lnTo>
                  <a:pt x="614" y="272"/>
                </a:lnTo>
                <a:lnTo>
                  <a:pt x="614" y="272"/>
                </a:lnTo>
                <a:lnTo>
                  <a:pt x="612" y="268"/>
                </a:lnTo>
                <a:lnTo>
                  <a:pt x="608" y="265"/>
                </a:lnTo>
                <a:lnTo>
                  <a:pt x="601" y="263"/>
                </a:lnTo>
                <a:lnTo>
                  <a:pt x="592" y="259"/>
                </a:lnTo>
                <a:lnTo>
                  <a:pt x="589" y="256"/>
                </a:lnTo>
                <a:lnTo>
                  <a:pt x="586" y="252"/>
                </a:lnTo>
                <a:lnTo>
                  <a:pt x="586" y="252"/>
                </a:lnTo>
                <a:lnTo>
                  <a:pt x="586" y="226"/>
                </a:lnTo>
                <a:lnTo>
                  <a:pt x="588" y="198"/>
                </a:lnTo>
                <a:lnTo>
                  <a:pt x="590" y="169"/>
                </a:lnTo>
                <a:lnTo>
                  <a:pt x="592" y="141"/>
                </a:lnTo>
                <a:lnTo>
                  <a:pt x="590" y="114"/>
                </a:lnTo>
                <a:lnTo>
                  <a:pt x="588" y="102"/>
                </a:lnTo>
                <a:lnTo>
                  <a:pt x="586" y="90"/>
                </a:lnTo>
                <a:lnTo>
                  <a:pt x="582" y="80"/>
                </a:lnTo>
                <a:lnTo>
                  <a:pt x="577" y="71"/>
                </a:lnTo>
                <a:lnTo>
                  <a:pt x="571" y="62"/>
                </a:lnTo>
                <a:lnTo>
                  <a:pt x="563" y="55"/>
                </a:lnTo>
                <a:lnTo>
                  <a:pt x="563" y="55"/>
                </a:lnTo>
                <a:lnTo>
                  <a:pt x="558" y="53"/>
                </a:lnTo>
                <a:lnTo>
                  <a:pt x="552" y="50"/>
                </a:lnTo>
                <a:lnTo>
                  <a:pt x="546" y="50"/>
                </a:lnTo>
                <a:lnTo>
                  <a:pt x="541" y="49"/>
                </a:lnTo>
                <a:lnTo>
                  <a:pt x="541" y="49"/>
                </a:lnTo>
                <a:lnTo>
                  <a:pt x="514" y="51"/>
                </a:lnTo>
                <a:lnTo>
                  <a:pt x="514" y="51"/>
                </a:lnTo>
                <a:lnTo>
                  <a:pt x="505" y="50"/>
                </a:lnTo>
                <a:lnTo>
                  <a:pt x="496" y="47"/>
                </a:lnTo>
                <a:lnTo>
                  <a:pt x="496" y="47"/>
                </a:lnTo>
                <a:lnTo>
                  <a:pt x="487" y="43"/>
                </a:lnTo>
                <a:lnTo>
                  <a:pt x="481" y="37"/>
                </a:lnTo>
                <a:lnTo>
                  <a:pt x="475" y="29"/>
                </a:lnTo>
                <a:lnTo>
                  <a:pt x="470" y="21"/>
                </a:lnTo>
                <a:lnTo>
                  <a:pt x="464" y="15"/>
                </a:lnTo>
                <a:lnTo>
                  <a:pt x="458" y="8"/>
                </a:lnTo>
                <a:lnTo>
                  <a:pt x="450" y="3"/>
                </a:lnTo>
                <a:lnTo>
                  <a:pt x="447" y="2"/>
                </a:lnTo>
                <a:lnTo>
                  <a:pt x="441" y="0"/>
                </a:lnTo>
                <a:lnTo>
                  <a:pt x="441" y="0"/>
                </a:lnTo>
                <a:lnTo>
                  <a:pt x="418" y="0"/>
                </a:lnTo>
                <a:lnTo>
                  <a:pt x="418" y="0"/>
                </a:lnTo>
                <a:lnTo>
                  <a:pt x="402" y="10"/>
                </a:lnTo>
                <a:lnTo>
                  <a:pt x="386" y="16"/>
                </a:lnTo>
                <a:lnTo>
                  <a:pt x="371" y="20"/>
                </a:lnTo>
                <a:lnTo>
                  <a:pt x="354" y="23"/>
                </a:lnTo>
                <a:lnTo>
                  <a:pt x="321" y="28"/>
                </a:lnTo>
                <a:lnTo>
                  <a:pt x="306" y="30"/>
                </a:lnTo>
                <a:lnTo>
                  <a:pt x="290" y="34"/>
                </a:lnTo>
                <a:lnTo>
                  <a:pt x="290" y="34"/>
                </a:lnTo>
                <a:lnTo>
                  <a:pt x="283" y="36"/>
                </a:lnTo>
                <a:lnTo>
                  <a:pt x="283" y="36"/>
                </a:lnTo>
                <a:lnTo>
                  <a:pt x="275" y="40"/>
                </a:lnTo>
                <a:lnTo>
                  <a:pt x="268" y="43"/>
                </a:lnTo>
                <a:lnTo>
                  <a:pt x="260" y="47"/>
                </a:lnTo>
                <a:lnTo>
                  <a:pt x="255" y="53"/>
                </a:lnTo>
                <a:lnTo>
                  <a:pt x="248" y="58"/>
                </a:lnTo>
                <a:lnTo>
                  <a:pt x="244" y="63"/>
                </a:lnTo>
                <a:lnTo>
                  <a:pt x="235" y="76"/>
                </a:lnTo>
                <a:lnTo>
                  <a:pt x="235" y="76"/>
                </a:lnTo>
                <a:lnTo>
                  <a:pt x="231" y="87"/>
                </a:lnTo>
                <a:lnTo>
                  <a:pt x="227" y="97"/>
                </a:lnTo>
                <a:lnTo>
                  <a:pt x="225" y="109"/>
                </a:lnTo>
                <a:lnTo>
                  <a:pt x="223" y="122"/>
                </a:lnTo>
                <a:lnTo>
                  <a:pt x="221" y="148"/>
                </a:lnTo>
                <a:lnTo>
                  <a:pt x="219" y="175"/>
                </a:lnTo>
                <a:lnTo>
                  <a:pt x="219" y="175"/>
                </a:lnTo>
                <a:lnTo>
                  <a:pt x="221" y="249"/>
                </a:lnTo>
                <a:lnTo>
                  <a:pt x="221" y="249"/>
                </a:lnTo>
                <a:lnTo>
                  <a:pt x="213" y="254"/>
                </a:lnTo>
                <a:lnTo>
                  <a:pt x="208" y="259"/>
                </a:lnTo>
                <a:lnTo>
                  <a:pt x="202" y="265"/>
                </a:lnTo>
                <a:lnTo>
                  <a:pt x="198" y="272"/>
                </a:lnTo>
                <a:lnTo>
                  <a:pt x="196" y="280"/>
                </a:lnTo>
                <a:lnTo>
                  <a:pt x="193" y="288"/>
                </a:lnTo>
                <a:lnTo>
                  <a:pt x="192" y="297"/>
                </a:lnTo>
                <a:lnTo>
                  <a:pt x="192" y="305"/>
                </a:lnTo>
                <a:lnTo>
                  <a:pt x="192" y="305"/>
                </a:lnTo>
                <a:lnTo>
                  <a:pt x="192" y="315"/>
                </a:lnTo>
                <a:lnTo>
                  <a:pt x="192" y="326"/>
                </a:lnTo>
                <a:lnTo>
                  <a:pt x="195" y="335"/>
                </a:lnTo>
                <a:lnTo>
                  <a:pt x="197" y="345"/>
                </a:lnTo>
                <a:lnTo>
                  <a:pt x="197" y="345"/>
                </a:lnTo>
                <a:lnTo>
                  <a:pt x="200" y="352"/>
                </a:lnTo>
                <a:lnTo>
                  <a:pt x="204" y="358"/>
                </a:lnTo>
                <a:lnTo>
                  <a:pt x="209" y="363"/>
                </a:lnTo>
                <a:lnTo>
                  <a:pt x="214" y="369"/>
                </a:lnTo>
                <a:lnTo>
                  <a:pt x="227" y="379"/>
                </a:lnTo>
                <a:lnTo>
                  <a:pt x="234" y="384"/>
                </a:lnTo>
                <a:lnTo>
                  <a:pt x="240" y="392"/>
                </a:lnTo>
                <a:lnTo>
                  <a:pt x="240" y="392"/>
                </a:lnTo>
                <a:lnTo>
                  <a:pt x="247" y="401"/>
                </a:lnTo>
                <a:lnTo>
                  <a:pt x="253" y="410"/>
                </a:lnTo>
                <a:lnTo>
                  <a:pt x="266" y="431"/>
                </a:lnTo>
                <a:lnTo>
                  <a:pt x="278" y="450"/>
                </a:lnTo>
                <a:lnTo>
                  <a:pt x="283" y="459"/>
                </a:lnTo>
                <a:lnTo>
                  <a:pt x="290" y="465"/>
                </a:lnTo>
                <a:lnTo>
                  <a:pt x="290" y="465"/>
                </a:lnTo>
                <a:lnTo>
                  <a:pt x="295" y="471"/>
                </a:lnTo>
                <a:lnTo>
                  <a:pt x="300" y="474"/>
                </a:lnTo>
                <a:lnTo>
                  <a:pt x="306" y="477"/>
                </a:lnTo>
                <a:lnTo>
                  <a:pt x="311" y="478"/>
                </a:lnTo>
                <a:lnTo>
                  <a:pt x="311" y="478"/>
                </a:lnTo>
                <a:lnTo>
                  <a:pt x="311" y="555"/>
                </a:lnTo>
                <a:lnTo>
                  <a:pt x="311" y="555"/>
                </a:lnTo>
                <a:lnTo>
                  <a:pt x="302" y="568"/>
                </a:lnTo>
                <a:lnTo>
                  <a:pt x="290" y="579"/>
                </a:lnTo>
                <a:lnTo>
                  <a:pt x="290" y="579"/>
                </a:lnTo>
                <a:lnTo>
                  <a:pt x="275" y="589"/>
                </a:lnTo>
                <a:lnTo>
                  <a:pt x="260" y="599"/>
                </a:lnTo>
                <a:lnTo>
                  <a:pt x="242" y="605"/>
                </a:lnTo>
                <a:lnTo>
                  <a:pt x="223" y="612"/>
                </a:lnTo>
                <a:lnTo>
                  <a:pt x="184" y="622"/>
                </a:lnTo>
                <a:lnTo>
                  <a:pt x="145" y="631"/>
                </a:lnTo>
                <a:lnTo>
                  <a:pt x="125" y="636"/>
                </a:lnTo>
                <a:lnTo>
                  <a:pt x="107" y="642"/>
                </a:lnTo>
                <a:lnTo>
                  <a:pt x="89" y="648"/>
                </a:lnTo>
                <a:lnTo>
                  <a:pt x="72" y="656"/>
                </a:lnTo>
                <a:lnTo>
                  <a:pt x="56" y="665"/>
                </a:lnTo>
                <a:lnTo>
                  <a:pt x="42" y="677"/>
                </a:lnTo>
                <a:lnTo>
                  <a:pt x="30" y="690"/>
                </a:lnTo>
                <a:lnTo>
                  <a:pt x="25" y="698"/>
                </a:lnTo>
                <a:lnTo>
                  <a:pt x="20" y="706"/>
                </a:lnTo>
                <a:lnTo>
                  <a:pt x="20" y="706"/>
                </a:lnTo>
                <a:lnTo>
                  <a:pt x="14" y="717"/>
                </a:lnTo>
                <a:lnTo>
                  <a:pt x="12" y="729"/>
                </a:lnTo>
                <a:lnTo>
                  <a:pt x="9" y="741"/>
                </a:lnTo>
                <a:lnTo>
                  <a:pt x="8" y="755"/>
                </a:lnTo>
                <a:lnTo>
                  <a:pt x="5" y="784"/>
                </a:lnTo>
                <a:lnTo>
                  <a:pt x="3" y="800"/>
                </a:lnTo>
                <a:lnTo>
                  <a:pt x="0" y="817"/>
                </a:lnTo>
                <a:lnTo>
                  <a:pt x="0" y="818"/>
                </a:lnTo>
                <a:lnTo>
                  <a:pt x="0" y="818"/>
                </a:lnTo>
                <a:lnTo>
                  <a:pt x="0" y="828"/>
                </a:lnTo>
                <a:lnTo>
                  <a:pt x="0" y="830"/>
                </a:lnTo>
                <a:lnTo>
                  <a:pt x="0" y="830"/>
                </a:lnTo>
                <a:lnTo>
                  <a:pt x="0" y="830"/>
                </a:lnTo>
                <a:lnTo>
                  <a:pt x="1" y="839"/>
                </a:lnTo>
                <a:lnTo>
                  <a:pt x="5" y="849"/>
                </a:lnTo>
                <a:lnTo>
                  <a:pt x="10" y="858"/>
                </a:lnTo>
                <a:lnTo>
                  <a:pt x="18" y="868"/>
                </a:lnTo>
                <a:lnTo>
                  <a:pt x="26" y="877"/>
                </a:lnTo>
                <a:lnTo>
                  <a:pt x="37" y="886"/>
                </a:lnTo>
                <a:lnTo>
                  <a:pt x="48" y="895"/>
                </a:lnTo>
                <a:lnTo>
                  <a:pt x="61" y="903"/>
                </a:lnTo>
                <a:lnTo>
                  <a:pt x="77" y="911"/>
                </a:lnTo>
                <a:lnTo>
                  <a:pt x="93" y="919"/>
                </a:lnTo>
                <a:lnTo>
                  <a:pt x="110" y="925"/>
                </a:lnTo>
                <a:lnTo>
                  <a:pt x="128" y="932"/>
                </a:lnTo>
                <a:lnTo>
                  <a:pt x="168" y="945"/>
                </a:lnTo>
                <a:lnTo>
                  <a:pt x="214" y="954"/>
                </a:lnTo>
                <a:lnTo>
                  <a:pt x="214" y="954"/>
                </a:lnTo>
                <a:lnTo>
                  <a:pt x="215" y="954"/>
                </a:lnTo>
                <a:lnTo>
                  <a:pt x="215" y="954"/>
                </a:lnTo>
                <a:lnTo>
                  <a:pt x="260" y="960"/>
                </a:lnTo>
                <a:lnTo>
                  <a:pt x="307" y="966"/>
                </a:lnTo>
                <a:lnTo>
                  <a:pt x="356" y="969"/>
                </a:lnTo>
                <a:lnTo>
                  <a:pt x="407" y="971"/>
                </a:lnTo>
                <a:lnTo>
                  <a:pt x="407" y="971"/>
                </a:lnTo>
                <a:lnTo>
                  <a:pt x="450" y="969"/>
                </a:lnTo>
                <a:lnTo>
                  <a:pt x="450" y="969"/>
                </a:lnTo>
                <a:lnTo>
                  <a:pt x="448" y="958"/>
                </a:lnTo>
                <a:lnTo>
                  <a:pt x="445" y="946"/>
                </a:lnTo>
                <a:lnTo>
                  <a:pt x="450" y="969"/>
                </a:lnTo>
                <a:lnTo>
                  <a:pt x="450" y="969"/>
                </a:lnTo>
                <a:lnTo>
                  <a:pt x="488" y="967"/>
                </a:lnTo>
                <a:lnTo>
                  <a:pt x="529" y="963"/>
                </a:lnTo>
                <a:lnTo>
                  <a:pt x="576" y="958"/>
                </a:lnTo>
                <a:lnTo>
                  <a:pt x="627" y="949"/>
                </a:lnTo>
                <a:lnTo>
                  <a:pt x="652" y="943"/>
                </a:lnTo>
                <a:lnTo>
                  <a:pt x="675" y="937"/>
                </a:lnTo>
                <a:lnTo>
                  <a:pt x="697" y="930"/>
                </a:lnTo>
                <a:lnTo>
                  <a:pt x="717" y="922"/>
                </a:lnTo>
                <a:lnTo>
                  <a:pt x="734" y="915"/>
                </a:lnTo>
                <a:lnTo>
                  <a:pt x="747" y="904"/>
                </a:lnTo>
                <a:lnTo>
                  <a:pt x="747" y="904"/>
                </a:lnTo>
                <a:lnTo>
                  <a:pt x="768" y="892"/>
                </a:lnTo>
                <a:lnTo>
                  <a:pt x="785" y="879"/>
                </a:lnTo>
                <a:lnTo>
                  <a:pt x="798" y="865"/>
                </a:lnTo>
                <a:lnTo>
                  <a:pt x="803" y="858"/>
                </a:lnTo>
                <a:lnTo>
                  <a:pt x="808" y="851"/>
                </a:lnTo>
                <a:lnTo>
                  <a:pt x="808" y="851"/>
                </a:lnTo>
                <a:lnTo>
                  <a:pt x="812" y="839"/>
                </a:lnTo>
                <a:lnTo>
                  <a:pt x="815" y="828"/>
                </a:lnTo>
                <a:lnTo>
                  <a:pt x="815" y="828"/>
                </a:lnTo>
                <a:lnTo>
                  <a:pt x="815" y="828"/>
                </a:lnTo>
                <a:lnTo>
                  <a:pt x="815" y="824"/>
                </a:lnTo>
                <a:lnTo>
                  <a:pt x="815" y="823"/>
                </a:lnTo>
                <a:lnTo>
                  <a:pt x="815" y="823"/>
                </a:lnTo>
                <a:lnTo>
                  <a:pt x="815" y="822"/>
                </a:lnTo>
                <a:lnTo>
                  <a:pt x="815" y="8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en-US" sz="1700"/>
          </a:p>
        </p:txBody>
      </p:sp>
      <p:sp>
        <p:nvSpPr>
          <p:cNvPr id="29" name="Freeform 163"/>
          <p:cNvSpPr>
            <a:spLocks noEditPoints="1"/>
          </p:cNvSpPr>
          <p:nvPr/>
        </p:nvSpPr>
        <p:spPr bwMode="auto">
          <a:xfrm>
            <a:off x="1462552" y="575759"/>
            <a:ext cx="430190" cy="430185"/>
          </a:xfrm>
          <a:custGeom>
            <a:avLst/>
            <a:gdLst>
              <a:gd name="T0" fmla="*/ 0 w 140"/>
              <a:gd name="T1" fmla="*/ 63 h 140"/>
              <a:gd name="T2" fmla="*/ 128 w 140"/>
              <a:gd name="T3" fmla="*/ 30 h 140"/>
              <a:gd name="T4" fmla="*/ 139 w 140"/>
              <a:gd name="T5" fmla="*/ 26 h 140"/>
              <a:gd name="T6" fmla="*/ 135 w 140"/>
              <a:gd name="T7" fmla="*/ 59 h 140"/>
              <a:gd name="T8" fmla="*/ 106 w 140"/>
              <a:gd name="T9" fmla="*/ 45 h 140"/>
              <a:gd name="T10" fmla="*/ 70 w 140"/>
              <a:gd name="T11" fmla="*/ 14 h 140"/>
              <a:gd name="T12" fmla="*/ 126 w 140"/>
              <a:gd name="T13" fmla="*/ 75 h 140"/>
              <a:gd name="T14" fmla="*/ 24 w 140"/>
              <a:gd name="T15" fmla="*/ 102 h 140"/>
              <a:gd name="T16" fmla="*/ 33 w 140"/>
              <a:gd name="T17" fmla="*/ 92 h 140"/>
              <a:gd name="T18" fmla="*/ 1 w 140"/>
              <a:gd name="T19" fmla="*/ 84 h 140"/>
              <a:gd name="T20" fmla="*/ 4 w 140"/>
              <a:gd name="T21" fmla="*/ 116 h 140"/>
              <a:gd name="T22" fmla="*/ 70 w 140"/>
              <a:gd name="T23" fmla="*/ 140 h 140"/>
              <a:gd name="T24" fmla="*/ 126 w 140"/>
              <a:gd name="T25" fmla="*/ 75 h 140"/>
              <a:gd name="T26" fmla="*/ 101 w 140"/>
              <a:gd name="T27" fmla="*/ 68 h 140"/>
              <a:gd name="T28" fmla="*/ 38 w 140"/>
              <a:gd name="T29" fmla="*/ 68 h 140"/>
              <a:gd name="T30" fmla="*/ 74 w 140"/>
              <a:gd name="T31" fmla="*/ 49 h 140"/>
              <a:gd name="T32" fmla="*/ 68 w 140"/>
              <a:gd name="T33" fmla="*/ 46 h 140"/>
              <a:gd name="T34" fmla="*/ 61 w 140"/>
              <a:gd name="T35" fmla="*/ 53 h 140"/>
              <a:gd name="T36" fmla="*/ 60 w 140"/>
              <a:gd name="T37" fmla="*/ 65 h 140"/>
              <a:gd name="T38" fmla="*/ 66 w 140"/>
              <a:gd name="T39" fmla="*/ 70 h 140"/>
              <a:gd name="T40" fmla="*/ 68 w 140"/>
              <a:gd name="T41" fmla="*/ 80 h 140"/>
              <a:gd name="T42" fmla="*/ 64 w 140"/>
              <a:gd name="T43" fmla="*/ 74 h 140"/>
              <a:gd name="T44" fmla="*/ 60 w 140"/>
              <a:gd name="T45" fmla="*/ 82 h 140"/>
              <a:gd name="T46" fmla="*/ 68 w 140"/>
              <a:gd name="T47" fmla="*/ 91 h 140"/>
              <a:gd name="T48" fmla="*/ 74 w 140"/>
              <a:gd name="T49" fmla="*/ 87 h 140"/>
              <a:gd name="T50" fmla="*/ 85 w 140"/>
              <a:gd name="T51" fmla="*/ 77 h 140"/>
              <a:gd name="T52" fmla="*/ 78 w 140"/>
              <a:gd name="T53" fmla="*/ 67 h 140"/>
              <a:gd name="T54" fmla="*/ 74 w 140"/>
              <a:gd name="T55" fmla="*/ 65 h 140"/>
              <a:gd name="T56" fmla="*/ 76 w 140"/>
              <a:gd name="T57" fmla="*/ 58 h 140"/>
              <a:gd name="T58" fmla="*/ 83 w 140"/>
              <a:gd name="T59" fmla="*/ 61 h 140"/>
              <a:gd name="T60" fmla="*/ 74 w 140"/>
              <a:gd name="T61" fmla="*/ 49 h 140"/>
              <a:gd name="T62" fmla="*/ 77 w 140"/>
              <a:gd name="T63" fmla="*/ 79 h 140"/>
              <a:gd name="T64" fmla="*/ 77 w 140"/>
              <a:gd name="T65" fmla="*/ 74 h 140"/>
              <a:gd name="T66" fmla="*/ 75 w 140"/>
              <a:gd name="T67" fmla="*/ 72 h 140"/>
              <a:gd name="T68" fmla="*/ 74 w 140"/>
              <a:gd name="T69" fmla="*/ 81 h 140"/>
              <a:gd name="T70" fmla="*/ 65 w 140"/>
              <a:gd name="T71" fmla="*/ 59 h 140"/>
              <a:gd name="T72" fmla="*/ 68 w 140"/>
              <a:gd name="T73" fmla="*/ 64 h 140"/>
              <a:gd name="T74" fmla="*/ 65 w 140"/>
              <a:gd name="T75" fmla="*/ 57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0" h="140">
                <a:moveTo>
                  <a:pt x="14" y="65"/>
                </a:moveTo>
                <a:cubicBezTo>
                  <a:pt x="0" y="63"/>
                  <a:pt x="0" y="63"/>
                  <a:pt x="0" y="63"/>
                </a:cubicBezTo>
                <a:cubicBezTo>
                  <a:pt x="3" y="27"/>
                  <a:pt x="34" y="0"/>
                  <a:pt x="70" y="0"/>
                </a:cubicBezTo>
                <a:cubicBezTo>
                  <a:pt x="94" y="0"/>
                  <a:pt x="115" y="12"/>
                  <a:pt x="128" y="30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7" y="23"/>
                  <a:pt x="139" y="24"/>
                  <a:pt x="139" y="26"/>
                </a:cubicBezTo>
                <a:cubicBezTo>
                  <a:pt x="139" y="56"/>
                  <a:pt x="139" y="56"/>
                  <a:pt x="139" y="56"/>
                </a:cubicBezTo>
                <a:cubicBezTo>
                  <a:pt x="139" y="58"/>
                  <a:pt x="137" y="59"/>
                  <a:pt x="135" y="59"/>
                </a:cubicBezTo>
                <a:cubicBezTo>
                  <a:pt x="107" y="48"/>
                  <a:pt x="107" y="48"/>
                  <a:pt x="107" y="48"/>
                </a:cubicBezTo>
                <a:cubicBezTo>
                  <a:pt x="105" y="47"/>
                  <a:pt x="104" y="46"/>
                  <a:pt x="106" y="45"/>
                </a:cubicBezTo>
                <a:cubicBezTo>
                  <a:pt x="116" y="38"/>
                  <a:pt x="116" y="38"/>
                  <a:pt x="116" y="38"/>
                </a:cubicBezTo>
                <a:cubicBezTo>
                  <a:pt x="106" y="23"/>
                  <a:pt x="89" y="14"/>
                  <a:pt x="70" y="14"/>
                </a:cubicBezTo>
                <a:cubicBezTo>
                  <a:pt x="41" y="14"/>
                  <a:pt x="17" y="36"/>
                  <a:pt x="14" y="65"/>
                </a:cubicBezTo>
                <a:close/>
                <a:moveTo>
                  <a:pt x="126" y="75"/>
                </a:moveTo>
                <a:cubicBezTo>
                  <a:pt x="123" y="104"/>
                  <a:pt x="99" y="126"/>
                  <a:pt x="70" y="126"/>
                </a:cubicBezTo>
                <a:cubicBezTo>
                  <a:pt x="51" y="126"/>
                  <a:pt x="34" y="116"/>
                  <a:pt x="24" y="102"/>
                </a:cubicBezTo>
                <a:cubicBezTo>
                  <a:pt x="34" y="95"/>
                  <a:pt x="34" y="95"/>
                  <a:pt x="34" y="95"/>
                </a:cubicBezTo>
                <a:cubicBezTo>
                  <a:pt x="36" y="94"/>
                  <a:pt x="35" y="93"/>
                  <a:pt x="33" y="92"/>
                </a:cubicBezTo>
                <a:cubicBezTo>
                  <a:pt x="5" y="81"/>
                  <a:pt x="5" y="81"/>
                  <a:pt x="5" y="81"/>
                </a:cubicBezTo>
                <a:cubicBezTo>
                  <a:pt x="3" y="81"/>
                  <a:pt x="1" y="82"/>
                  <a:pt x="1" y="84"/>
                </a:cubicBezTo>
                <a:cubicBezTo>
                  <a:pt x="1" y="114"/>
                  <a:pt x="1" y="114"/>
                  <a:pt x="1" y="114"/>
                </a:cubicBezTo>
                <a:cubicBezTo>
                  <a:pt x="1" y="116"/>
                  <a:pt x="3" y="117"/>
                  <a:pt x="4" y="116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25" y="128"/>
                  <a:pt x="46" y="140"/>
                  <a:pt x="70" y="140"/>
                </a:cubicBezTo>
                <a:cubicBezTo>
                  <a:pt x="106" y="140"/>
                  <a:pt x="137" y="113"/>
                  <a:pt x="140" y="77"/>
                </a:cubicBezTo>
                <a:lnTo>
                  <a:pt x="126" y="75"/>
                </a:lnTo>
                <a:close/>
                <a:moveTo>
                  <a:pt x="70" y="36"/>
                </a:moveTo>
                <a:cubicBezTo>
                  <a:pt x="87" y="36"/>
                  <a:pt x="101" y="50"/>
                  <a:pt x="101" y="68"/>
                </a:cubicBezTo>
                <a:cubicBezTo>
                  <a:pt x="101" y="85"/>
                  <a:pt x="87" y="99"/>
                  <a:pt x="70" y="99"/>
                </a:cubicBezTo>
                <a:cubicBezTo>
                  <a:pt x="52" y="99"/>
                  <a:pt x="38" y="85"/>
                  <a:pt x="38" y="68"/>
                </a:cubicBezTo>
                <a:cubicBezTo>
                  <a:pt x="38" y="50"/>
                  <a:pt x="52" y="36"/>
                  <a:pt x="70" y="36"/>
                </a:cubicBezTo>
                <a:close/>
                <a:moveTo>
                  <a:pt x="74" y="49"/>
                </a:moveTo>
                <a:cubicBezTo>
                  <a:pt x="74" y="46"/>
                  <a:pt x="74" y="46"/>
                  <a:pt x="74" y="46"/>
                </a:cubicBezTo>
                <a:cubicBezTo>
                  <a:pt x="68" y="46"/>
                  <a:pt x="68" y="46"/>
                  <a:pt x="68" y="46"/>
                </a:cubicBezTo>
                <a:cubicBezTo>
                  <a:pt x="68" y="49"/>
                  <a:pt x="68" y="49"/>
                  <a:pt x="68" y="49"/>
                </a:cubicBezTo>
                <a:cubicBezTo>
                  <a:pt x="64" y="50"/>
                  <a:pt x="62" y="51"/>
                  <a:pt x="61" y="53"/>
                </a:cubicBezTo>
                <a:cubicBezTo>
                  <a:pt x="59" y="55"/>
                  <a:pt x="58" y="57"/>
                  <a:pt x="58" y="59"/>
                </a:cubicBezTo>
                <a:cubicBezTo>
                  <a:pt x="58" y="61"/>
                  <a:pt x="58" y="63"/>
                  <a:pt x="60" y="65"/>
                </a:cubicBezTo>
                <a:cubicBezTo>
                  <a:pt x="61" y="67"/>
                  <a:pt x="63" y="68"/>
                  <a:pt x="65" y="69"/>
                </a:cubicBezTo>
                <a:cubicBezTo>
                  <a:pt x="65" y="69"/>
                  <a:pt x="66" y="69"/>
                  <a:pt x="66" y="70"/>
                </a:cubicBezTo>
                <a:cubicBezTo>
                  <a:pt x="67" y="70"/>
                  <a:pt x="67" y="70"/>
                  <a:pt x="68" y="70"/>
                </a:cubicBezTo>
                <a:cubicBezTo>
                  <a:pt x="68" y="80"/>
                  <a:pt x="68" y="80"/>
                  <a:pt x="68" y="80"/>
                </a:cubicBezTo>
                <a:cubicBezTo>
                  <a:pt x="67" y="80"/>
                  <a:pt x="66" y="79"/>
                  <a:pt x="65" y="78"/>
                </a:cubicBezTo>
                <a:cubicBezTo>
                  <a:pt x="64" y="77"/>
                  <a:pt x="64" y="76"/>
                  <a:pt x="64" y="74"/>
                </a:cubicBezTo>
                <a:cubicBezTo>
                  <a:pt x="57" y="74"/>
                  <a:pt x="57" y="74"/>
                  <a:pt x="57" y="74"/>
                </a:cubicBezTo>
                <a:cubicBezTo>
                  <a:pt x="57" y="77"/>
                  <a:pt x="58" y="80"/>
                  <a:pt x="60" y="82"/>
                </a:cubicBezTo>
                <a:cubicBezTo>
                  <a:pt x="61" y="85"/>
                  <a:pt x="64" y="86"/>
                  <a:pt x="68" y="87"/>
                </a:cubicBezTo>
                <a:cubicBezTo>
                  <a:pt x="68" y="91"/>
                  <a:pt x="68" y="91"/>
                  <a:pt x="68" y="91"/>
                </a:cubicBezTo>
                <a:cubicBezTo>
                  <a:pt x="74" y="91"/>
                  <a:pt x="74" y="91"/>
                  <a:pt x="74" y="91"/>
                </a:cubicBezTo>
                <a:cubicBezTo>
                  <a:pt x="74" y="87"/>
                  <a:pt x="74" y="87"/>
                  <a:pt x="74" y="87"/>
                </a:cubicBezTo>
                <a:cubicBezTo>
                  <a:pt x="78" y="87"/>
                  <a:pt x="80" y="85"/>
                  <a:pt x="82" y="84"/>
                </a:cubicBezTo>
                <a:cubicBezTo>
                  <a:pt x="83" y="82"/>
                  <a:pt x="84" y="80"/>
                  <a:pt x="85" y="77"/>
                </a:cubicBezTo>
                <a:cubicBezTo>
                  <a:pt x="85" y="75"/>
                  <a:pt x="85" y="73"/>
                  <a:pt x="83" y="71"/>
                </a:cubicBezTo>
                <a:cubicBezTo>
                  <a:pt x="82" y="69"/>
                  <a:pt x="81" y="68"/>
                  <a:pt x="78" y="67"/>
                </a:cubicBezTo>
                <a:cubicBezTo>
                  <a:pt x="78" y="67"/>
                  <a:pt x="77" y="66"/>
                  <a:pt x="76" y="66"/>
                </a:cubicBezTo>
                <a:cubicBezTo>
                  <a:pt x="76" y="66"/>
                  <a:pt x="75" y="66"/>
                  <a:pt x="74" y="65"/>
                </a:cubicBezTo>
                <a:cubicBezTo>
                  <a:pt x="74" y="55"/>
                  <a:pt x="74" y="55"/>
                  <a:pt x="74" y="55"/>
                </a:cubicBezTo>
                <a:cubicBezTo>
                  <a:pt x="75" y="56"/>
                  <a:pt x="76" y="57"/>
                  <a:pt x="76" y="58"/>
                </a:cubicBezTo>
                <a:cubicBezTo>
                  <a:pt x="77" y="58"/>
                  <a:pt x="77" y="59"/>
                  <a:pt x="77" y="61"/>
                </a:cubicBezTo>
                <a:cubicBezTo>
                  <a:pt x="83" y="61"/>
                  <a:pt x="83" y="61"/>
                  <a:pt x="83" y="61"/>
                </a:cubicBezTo>
                <a:cubicBezTo>
                  <a:pt x="84" y="59"/>
                  <a:pt x="83" y="57"/>
                  <a:pt x="82" y="54"/>
                </a:cubicBezTo>
                <a:cubicBezTo>
                  <a:pt x="80" y="52"/>
                  <a:pt x="78" y="50"/>
                  <a:pt x="74" y="49"/>
                </a:cubicBezTo>
                <a:close/>
                <a:moveTo>
                  <a:pt x="74" y="81"/>
                </a:moveTo>
                <a:cubicBezTo>
                  <a:pt x="75" y="80"/>
                  <a:pt x="76" y="80"/>
                  <a:pt x="77" y="79"/>
                </a:cubicBezTo>
                <a:cubicBezTo>
                  <a:pt x="77" y="79"/>
                  <a:pt x="78" y="78"/>
                  <a:pt x="78" y="77"/>
                </a:cubicBezTo>
                <a:cubicBezTo>
                  <a:pt x="78" y="76"/>
                  <a:pt x="78" y="75"/>
                  <a:pt x="77" y="74"/>
                </a:cubicBezTo>
                <a:cubicBezTo>
                  <a:pt x="77" y="73"/>
                  <a:pt x="76" y="73"/>
                  <a:pt x="75" y="72"/>
                </a:cubicBezTo>
                <a:cubicBezTo>
                  <a:pt x="75" y="72"/>
                  <a:pt x="75" y="72"/>
                  <a:pt x="75" y="72"/>
                </a:cubicBezTo>
                <a:cubicBezTo>
                  <a:pt x="75" y="72"/>
                  <a:pt x="75" y="72"/>
                  <a:pt x="74" y="72"/>
                </a:cubicBezTo>
                <a:lnTo>
                  <a:pt x="74" y="81"/>
                </a:lnTo>
                <a:close/>
                <a:moveTo>
                  <a:pt x="65" y="57"/>
                </a:moveTo>
                <a:cubicBezTo>
                  <a:pt x="65" y="58"/>
                  <a:pt x="65" y="58"/>
                  <a:pt x="65" y="59"/>
                </a:cubicBezTo>
                <a:cubicBezTo>
                  <a:pt x="65" y="61"/>
                  <a:pt x="65" y="61"/>
                  <a:pt x="65" y="62"/>
                </a:cubicBezTo>
                <a:cubicBezTo>
                  <a:pt x="66" y="63"/>
                  <a:pt x="67" y="63"/>
                  <a:pt x="68" y="64"/>
                </a:cubicBezTo>
                <a:cubicBezTo>
                  <a:pt x="68" y="55"/>
                  <a:pt x="68" y="55"/>
                  <a:pt x="68" y="55"/>
                </a:cubicBezTo>
                <a:cubicBezTo>
                  <a:pt x="67" y="56"/>
                  <a:pt x="66" y="56"/>
                  <a:pt x="65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4652" tIns="32327" rIns="64652" bIns="32327" numCol="1" anchor="t" anchorCtr="0" compatLnSpc="1"/>
          <a:lstStyle/>
          <a:p>
            <a:endParaRPr lang="zh-CN" altLang="en-US" sz="1700"/>
          </a:p>
        </p:txBody>
      </p:sp>
      <p:pic>
        <p:nvPicPr>
          <p:cNvPr id="4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42317" y="3481982"/>
            <a:ext cx="2780030" cy="21424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5656580" y="6013369"/>
            <a:ext cx="2780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</a:t>
            </a:r>
            <a:r>
              <a:rPr lang="zh-CN" altLang="en-US" dirty="0"/>
              <a:t>飞翔的小鸟游戏截图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4545" y="446405"/>
            <a:ext cx="2695575" cy="26466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337300" y="3145790"/>
            <a:ext cx="2242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zh-CN" altLang="en-US" dirty="0"/>
              <a:t>游戏概念图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7640" y="446405"/>
            <a:ext cx="2859405" cy="193548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9531667" y="2579370"/>
            <a:ext cx="16617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开发者 阮哈东</a:t>
            </a:r>
          </a:p>
        </p:txBody>
      </p:sp>
      <p:pic>
        <p:nvPicPr>
          <p:cNvPr id="3" name="图片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5"/>
          <a:stretch>
            <a:fillRect/>
          </a:stretch>
        </p:blipFill>
        <p:spPr>
          <a:xfrm>
            <a:off x="9463446" y="2947670"/>
            <a:ext cx="1937456" cy="333772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8972231" y="6366854"/>
            <a:ext cx="2780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app store </a:t>
            </a:r>
            <a:r>
              <a:rPr lang="zh-CN" altLang="en-US" dirty="0"/>
              <a:t>的搜索结果</a:t>
            </a:r>
          </a:p>
        </p:txBody>
      </p:sp>
      <p:sp>
        <p:nvSpPr>
          <p:cNvPr id="7" name="矩形 6"/>
          <p:cNvSpPr/>
          <p:nvPr/>
        </p:nvSpPr>
        <p:spPr>
          <a:xfrm>
            <a:off x="549917" y="874776"/>
            <a:ext cx="4871085" cy="1442085"/>
          </a:xfrm>
          <a:prstGeom prst="rect">
            <a:avLst/>
          </a:prstGeom>
          <a:solidFill>
            <a:srgbClr val="66B5C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79482" y="999871"/>
            <a:ext cx="4105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       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本次作业，本项目决定将将该游戏与市面上常见的手游模式结合起来，制作一款微信小程序版的飞翔的小鸟。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0" y="626942"/>
            <a:ext cx="39917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Chapter 02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763160" y="1582786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项目概述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6096000" y="2581680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2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工作内容</a:t>
            </a:r>
          </a:p>
        </p:txBody>
      </p:sp>
      <p:sp>
        <p:nvSpPr>
          <p:cNvPr id="3" name="燕尾形箭头 2">
            <a:extLst>
              <a:ext uri="{FF2B5EF4-FFF2-40B4-BE49-F238E27FC236}">
                <a16:creationId xmlns:a16="http://schemas.microsoft.com/office/drawing/2014/main" id="{9B3A8D54-C81A-5344-8F6E-02F927440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7259" y="3422609"/>
            <a:ext cx="1113530" cy="551760"/>
          </a:xfrm>
          <a:prstGeom prst="notchedRightArrow">
            <a:avLst>
              <a:gd name="adj1" fmla="val 50000"/>
              <a:gd name="adj2" fmla="val 49984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lIns="34281" tIns="17140" rIns="34281" bIns="17140"/>
          <a:lstStyle/>
          <a:p>
            <a:pPr>
              <a:defRPr/>
            </a:pPr>
            <a:endParaRPr lang="zh-CN" altLang="en-US" sz="1400" dirty="0">
              <a:latin typeface="Corbel" pitchFamily="34" charset="0"/>
            </a:endParaRPr>
          </a:p>
        </p:txBody>
      </p:sp>
      <p:sp>
        <p:nvSpPr>
          <p:cNvPr id="4" name="任意多边形 4">
            <a:extLst>
              <a:ext uri="{FF2B5EF4-FFF2-40B4-BE49-F238E27FC236}">
                <a16:creationId xmlns:a16="http://schemas.microsoft.com/office/drawing/2014/main" id="{3307B1D3-1FD5-B34F-96F3-A90566DC3083}"/>
              </a:ext>
            </a:extLst>
          </p:cNvPr>
          <p:cNvSpPr/>
          <p:nvPr/>
        </p:nvSpPr>
        <p:spPr bwMode="auto">
          <a:xfrm>
            <a:off x="7427071" y="1503834"/>
            <a:ext cx="1397246" cy="1605507"/>
          </a:xfrm>
          <a:custGeom>
            <a:avLst/>
            <a:gdLst>
              <a:gd name="connsiteX0" fmla="*/ 0 w 4017518"/>
              <a:gd name="connsiteY0" fmla="*/ 1747621 h 3495241"/>
              <a:gd name="connsiteX1" fmla="*/ 873810 w 4017518"/>
              <a:gd name="connsiteY1" fmla="*/ 1 h 3495241"/>
              <a:gd name="connsiteX2" fmla="*/ 3143708 w 4017518"/>
              <a:gd name="connsiteY2" fmla="*/ 1 h 3495241"/>
              <a:gd name="connsiteX3" fmla="*/ 4017518 w 4017518"/>
              <a:gd name="connsiteY3" fmla="*/ 1747621 h 3495241"/>
              <a:gd name="connsiteX4" fmla="*/ 3143708 w 4017518"/>
              <a:gd name="connsiteY4" fmla="*/ 3495240 h 3495241"/>
              <a:gd name="connsiteX5" fmla="*/ 873810 w 4017518"/>
              <a:gd name="connsiteY5" fmla="*/ 3495240 h 3495241"/>
              <a:gd name="connsiteX6" fmla="*/ 0 w 4017518"/>
              <a:gd name="connsiteY6" fmla="*/ 1747621 h 3495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17518" h="3495241">
                <a:moveTo>
                  <a:pt x="2008758" y="0"/>
                </a:moveTo>
                <a:lnTo>
                  <a:pt x="4017516" y="760215"/>
                </a:lnTo>
                <a:lnTo>
                  <a:pt x="4017516" y="2735026"/>
                </a:lnTo>
                <a:lnTo>
                  <a:pt x="2008758" y="3495241"/>
                </a:lnTo>
                <a:lnTo>
                  <a:pt x="2" y="2735026"/>
                </a:lnTo>
                <a:lnTo>
                  <a:pt x="2" y="760215"/>
                </a:lnTo>
                <a:lnTo>
                  <a:pt x="2008758" y="0"/>
                </a:lnTo>
                <a:close/>
              </a:path>
            </a:pathLst>
          </a:custGeom>
          <a:solidFill>
            <a:srgbClr val="A3D3DD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34">
            <a:extLst>
              <a:ext uri="{FF2B5EF4-FFF2-40B4-BE49-F238E27FC236}">
                <a16:creationId xmlns:a16="http://schemas.microsoft.com/office/drawing/2014/main" id="{80C7BA4A-97E6-F445-BAA4-F64BB9EAF4AA}"/>
              </a:ext>
            </a:extLst>
          </p:cNvPr>
          <p:cNvSpPr txBox="1"/>
          <p:nvPr/>
        </p:nvSpPr>
        <p:spPr>
          <a:xfrm>
            <a:off x="7421812" y="2417860"/>
            <a:ext cx="1402505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完成项目计划书</a:t>
            </a:r>
          </a:p>
        </p:txBody>
      </p:sp>
      <p:sp>
        <p:nvSpPr>
          <p:cNvPr id="6" name="Freeform 270">
            <a:extLst>
              <a:ext uri="{FF2B5EF4-FFF2-40B4-BE49-F238E27FC236}">
                <a16:creationId xmlns:a16="http://schemas.microsoft.com/office/drawing/2014/main" id="{15DC789A-D715-B146-85F1-E60C2226AB84}"/>
              </a:ext>
            </a:extLst>
          </p:cNvPr>
          <p:cNvSpPr>
            <a:spLocks noEditPoints="1"/>
          </p:cNvSpPr>
          <p:nvPr/>
        </p:nvSpPr>
        <p:spPr bwMode="auto">
          <a:xfrm>
            <a:off x="7860390" y="1742314"/>
            <a:ext cx="525347" cy="561923"/>
          </a:xfrm>
          <a:custGeom>
            <a:avLst/>
            <a:gdLst>
              <a:gd name="T0" fmla="*/ 46 w 158"/>
              <a:gd name="T1" fmla="*/ 68 h 169"/>
              <a:gd name="T2" fmla="*/ 66 w 158"/>
              <a:gd name="T3" fmla="*/ 62 h 169"/>
              <a:gd name="T4" fmla="*/ 81 w 158"/>
              <a:gd name="T5" fmla="*/ 75 h 169"/>
              <a:gd name="T6" fmla="*/ 94 w 158"/>
              <a:gd name="T7" fmla="*/ 88 h 169"/>
              <a:gd name="T8" fmla="*/ 107 w 158"/>
              <a:gd name="T9" fmla="*/ 103 h 169"/>
              <a:gd name="T10" fmla="*/ 101 w 158"/>
              <a:gd name="T11" fmla="*/ 117 h 169"/>
              <a:gd name="T12" fmla="*/ 101 w 158"/>
              <a:gd name="T13" fmla="*/ 139 h 169"/>
              <a:gd name="T14" fmla="*/ 85 w 158"/>
              <a:gd name="T15" fmla="*/ 150 h 169"/>
              <a:gd name="T16" fmla="*/ 70 w 158"/>
              <a:gd name="T17" fmla="*/ 160 h 169"/>
              <a:gd name="T18" fmla="*/ 52 w 158"/>
              <a:gd name="T19" fmla="*/ 169 h 169"/>
              <a:gd name="T20" fmla="*/ 39 w 158"/>
              <a:gd name="T21" fmla="*/ 160 h 169"/>
              <a:gd name="T22" fmla="*/ 19 w 158"/>
              <a:gd name="T23" fmla="*/ 154 h 169"/>
              <a:gd name="T24" fmla="*/ 11 w 158"/>
              <a:gd name="T25" fmla="*/ 136 h 169"/>
              <a:gd name="T26" fmla="*/ 8 w 158"/>
              <a:gd name="T27" fmla="*/ 117 h 169"/>
              <a:gd name="T28" fmla="*/ 2 w 158"/>
              <a:gd name="T29" fmla="*/ 99 h 169"/>
              <a:gd name="T30" fmla="*/ 15 w 158"/>
              <a:gd name="T31" fmla="*/ 88 h 169"/>
              <a:gd name="T32" fmla="*/ 26 w 158"/>
              <a:gd name="T33" fmla="*/ 70 h 169"/>
              <a:gd name="T34" fmla="*/ 94 w 158"/>
              <a:gd name="T35" fmla="*/ 13 h 169"/>
              <a:gd name="T36" fmla="*/ 83 w 158"/>
              <a:gd name="T37" fmla="*/ 24 h 169"/>
              <a:gd name="T38" fmla="*/ 74 w 158"/>
              <a:gd name="T39" fmla="*/ 35 h 169"/>
              <a:gd name="T40" fmla="*/ 79 w 158"/>
              <a:gd name="T41" fmla="*/ 48 h 169"/>
              <a:gd name="T42" fmla="*/ 79 w 158"/>
              <a:gd name="T43" fmla="*/ 64 h 169"/>
              <a:gd name="T44" fmla="*/ 92 w 158"/>
              <a:gd name="T45" fmla="*/ 72 h 169"/>
              <a:gd name="T46" fmla="*/ 105 w 158"/>
              <a:gd name="T47" fmla="*/ 79 h 169"/>
              <a:gd name="T48" fmla="*/ 120 w 158"/>
              <a:gd name="T49" fmla="*/ 86 h 169"/>
              <a:gd name="T50" fmla="*/ 129 w 158"/>
              <a:gd name="T51" fmla="*/ 77 h 169"/>
              <a:gd name="T52" fmla="*/ 145 w 158"/>
              <a:gd name="T53" fmla="*/ 73 h 169"/>
              <a:gd name="T54" fmla="*/ 149 w 158"/>
              <a:gd name="T55" fmla="*/ 59 h 169"/>
              <a:gd name="T56" fmla="*/ 153 w 158"/>
              <a:gd name="T57" fmla="*/ 44 h 169"/>
              <a:gd name="T58" fmla="*/ 155 w 158"/>
              <a:gd name="T59" fmla="*/ 29 h 169"/>
              <a:gd name="T60" fmla="*/ 145 w 158"/>
              <a:gd name="T61" fmla="*/ 22 h 169"/>
              <a:gd name="T62" fmla="*/ 136 w 158"/>
              <a:gd name="T63" fmla="*/ 7 h 169"/>
              <a:gd name="T64" fmla="*/ 122 w 158"/>
              <a:gd name="T65" fmla="*/ 5 h 169"/>
              <a:gd name="T66" fmla="*/ 107 w 158"/>
              <a:gd name="T67" fmla="*/ 7 h 169"/>
              <a:gd name="T68" fmla="*/ 109 w 158"/>
              <a:gd name="T69" fmla="*/ 31 h 169"/>
              <a:gd name="T70" fmla="*/ 127 w 158"/>
              <a:gd name="T71" fmla="*/ 37 h 169"/>
              <a:gd name="T72" fmla="*/ 118 w 158"/>
              <a:gd name="T73" fmla="*/ 55 h 169"/>
              <a:gd name="T74" fmla="*/ 103 w 158"/>
              <a:gd name="T75" fmla="*/ 40 h 169"/>
              <a:gd name="T76" fmla="*/ 122 w 158"/>
              <a:gd name="T77" fmla="*/ 37 h 169"/>
              <a:gd name="T78" fmla="*/ 120 w 158"/>
              <a:gd name="T79" fmla="*/ 51 h 169"/>
              <a:gd name="T80" fmla="*/ 107 w 158"/>
              <a:gd name="T81" fmla="*/ 48 h 169"/>
              <a:gd name="T82" fmla="*/ 114 w 158"/>
              <a:gd name="T83" fmla="*/ 35 h 169"/>
              <a:gd name="T84" fmla="*/ 101 w 158"/>
              <a:gd name="T85" fmla="*/ 20 h 169"/>
              <a:gd name="T86" fmla="*/ 101 w 158"/>
              <a:gd name="T87" fmla="*/ 64 h 169"/>
              <a:gd name="T88" fmla="*/ 140 w 158"/>
              <a:gd name="T89" fmla="*/ 49 h 169"/>
              <a:gd name="T90" fmla="*/ 122 w 158"/>
              <a:gd name="T91" fmla="*/ 18 h 169"/>
              <a:gd name="T92" fmla="*/ 43 w 158"/>
              <a:gd name="T93" fmla="*/ 121 h 169"/>
              <a:gd name="T94" fmla="*/ 61 w 158"/>
              <a:gd name="T95" fmla="*/ 127 h 169"/>
              <a:gd name="T96" fmla="*/ 63 w 158"/>
              <a:gd name="T97" fmla="*/ 105 h 169"/>
              <a:gd name="T98" fmla="*/ 57 w 158"/>
              <a:gd name="T99" fmla="*/ 106 h 169"/>
              <a:gd name="T100" fmla="*/ 46 w 158"/>
              <a:gd name="T101" fmla="*/ 116 h 169"/>
              <a:gd name="T102" fmla="*/ 59 w 158"/>
              <a:gd name="T103" fmla="*/ 123 h 169"/>
              <a:gd name="T104" fmla="*/ 63 w 158"/>
              <a:gd name="T105" fmla="*/ 110 h 169"/>
              <a:gd name="T106" fmla="*/ 50 w 158"/>
              <a:gd name="T107" fmla="*/ 83 h 169"/>
              <a:gd name="T108" fmla="*/ 22 w 158"/>
              <a:gd name="T109" fmla="*/ 106 h 169"/>
              <a:gd name="T110" fmla="*/ 30 w 158"/>
              <a:gd name="T111" fmla="*/ 136 h 169"/>
              <a:gd name="T112" fmla="*/ 65 w 158"/>
              <a:gd name="T113" fmla="*/ 147 h 169"/>
              <a:gd name="T114" fmla="*/ 87 w 158"/>
              <a:gd name="T115" fmla="*/ 123 h 169"/>
              <a:gd name="T116" fmla="*/ 74 w 158"/>
              <a:gd name="T117" fmla="*/ 88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58" h="169">
                <a:moveTo>
                  <a:pt x="33" y="73"/>
                </a:moveTo>
                <a:lnTo>
                  <a:pt x="33" y="73"/>
                </a:lnTo>
                <a:lnTo>
                  <a:pt x="39" y="70"/>
                </a:lnTo>
                <a:lnTo>
                  <a:pt x="39" y="64"/>
                </a:lnTo>
                <a:lnTo>
                  <a:pt x="43" y="62"/>
                </a:lnTo>
                <a:lnTo>
                  <a:pt x="46" y="68"/>
                </a:lnTo>
                <a:lnTo>
                  <a:pt x="46" y="68"/>
                </a:lnTo>
                <a:lnTo>
                  <a:pt x="52" y="68"/>
                </a:lnTo>
                <a:lnTo>
                  <a:pt x="52" y="61"/>
                </a:lnTo>
                <a:lnTo>
                  <a:pt x="57" y="61"/>
                </a:lnTo>
                <a:lnTo>
                  <a:pt x="57" y="68"/>
                </a:lnTo>
                <a:lnTo>
                  <a:pt x="57" y="68"/>
                </a:lnTo>
                <a:lnTo>
                  <a:pt x="63" y="68"/>
                </a:lnTo>
                <a:lnTo>
                  <a:pt x="66" y="62"/>
                </a:lnTo>
                <a:lnTo>
                  <a:pt x="70" y="64"/>
                </a:lnTo>
                <a:lnTo>
                  <a:pt x="70" y="70"/>
                </a:lnTo>
                <a:lnTo>
                  <a:pt x="70" y="70"/>
                </a:lnTo>
                <a:lnTo>
                  <a:pt x="76" y="73"/>
                </a:lnTo>
                <a:lnTo>
                  <a:pt x="79" y="68"/>
                </a:lnTo>
                <a:lnTo>
                  <a:pt x="83" y="70"/>
                </a:lnTo>
                <a:lnTo>
                  <a:pt x="81" y="75"/>
                </a:lnTo>
                <a:lnTo>
                  <a:pt x="81" y="75"/>
                </a:lnTo>
                <a:lnTo>
                  <a:pt x="85" y="79"/>
                </a:lnTo>
                <a:lnTo>
                  <a:pt x="90" y="75"/>
                </a:lnTo>
                <a:lnTo>
                  <a:pt x="94" y="79"/>
                </a:lnTo>
                <a:lnTo>
                  <a:pt x="90" y="84"/>
                </a:lnTo>
                <a:lnTo>
                  <a:pt x="90" y="84"/>
                </a:lnTo>
                <a:lnTo>
                  <a:pt x="94" y="88"/>
                </a:lnTo>
                <a:lnTo>
                  <a:pt x="99" y="86"/>
                </a:lnTo>
                <a:lnTo>
                  <a:pt x="101" y="90"/>
                </a:lnTo>
                <a:lnTo>
                  <a:pt x="96" y="94"/>
                </a:lnTo>
                <a:lnTo>
                  <a:pt x="96" y="94"/>
                </a:lnTo>
                <a:lnTo>
                  <a:pt x="99" y="99"/>
                </a:lnTo>
                <a:lnTo>
                  <a:pt x="105" y="99"/>
                </a:lnTo>
                <a:lnTo>
                  <a:pt x="107" y="103"/>
                </a:lnTo>
                <a:lnTo>
                  <a:pt x="101" y="106"/>
                </a:lnTo>
                <a:lnTo>
                  <a:pt x="101" y="106"/>
                </a:lnTo>
                <a:lnTo>
                  <a:pt x="101" y="112"/>
                </a:lnTo>
                <a:lnTo>
                  <a:pt x="109" y="112"/>
                </a:lnTo>
                <a:lnTo>
                  <a:pt x="109" y="117"/>
                </a:lnTo>
                <a:lnTo>
                  <a:pt x="101" y="117"/>
                </a:lnTo>
                <a:lnTo>
                  <a:pt x="101" y="117"/>
                </a:lnTo>
                <a:lnTo>
                  <a:pt x="101" y="123"/>
                </a:lnTo>
                <a:lnTo>
                  <a:pt x="107" y="127"/>
                </a:lnTo>
                <a:lnTo>
                  <a:pt x="105" y="130"/>
                </a:lnTo>
                <a:lnTo>
                  <a:pt x="99" y="130"/>
                </a:lnTo>
                <a:lnTo>
                  <a:pt x="99" y="130"/>
                </a:lnTo>
                <a:lnTo>
                  <a:pt x="96" y="136"/>
                </a:lnTo>
                <a:lnTo>
                  <a:pt x="101" y="139"/>
                </a:lnTo>
                <a:lnTo>
                  <a:pt x="99" y="143"/>
                </a:lnTo>
                <a:lnTo>
                  <a:pt x="94" y="141"/>
                </a:lnTo>
                <a:lnTo>
                  <a:pt x="94" y="141"/>
                </a:lnTo>
                <a:lnTo>
                  <a:pt x="90" y="145"/>
                </a:lnTo>
                <a:lnTo>
                  <a:pt x="94" y="150"/>
                </a:lnTo>
                <a:lnTo>
                  <a:pt x="90" y="154"/>
                </a:lnTo>
                <a:lnTo>
                  <a:pt x="85" y="150"/>
                </a:lnTo>
                <a:lnTo>
                  <a:pt x="85" y="150"/>
                </a:lnTo>
                <a:lnTo>
                  <a:pt x="81" y="154"/>
                </a:lnTo>
                <a:lnTo>
                  <a:pt x="83" y="160"/>
                </a:lnTo>
                <a:lnTo>
                  <a:pt x="79" y="163"/>
                </a:lnTo>
                <a:lnTo>
                  <a:pt x="76" y="158"/>
                </a:lnTo>
                <a:lnTo>
                  <a:pt x="76" y="158"/>
                </a:lnTo>
                <a:lnTo>
                  <a:pt x="70" y="160"/>
                </a:lnTo>
                <a:lnTo>
                  <a:pt x="70" y="167"/>
                </a:lnTo>
                <a:lnTo>
                  <a:pt x="66" y="167"/>
                </a:lnTo>
                <a:lnTo>
                  <a:pt x="63" y="161"/>
                </a:lnTo>
                <a:lnTo>
                  <a:pt x="63" y="161"/>
                </a:lnTo>
                <a:lnTo>
                  <a:pt x="57" y="161"/>
                </a:lnTo>
                <a:lnTo>
                  <a:pt x="57" y="169"/>
                </a:lnTo>
                <a:lnTo>
                  <a:pt x="52" y="169"/>
                </a:lnTo>
                <a:lnTo>
                  <a:pt x="52" y="161"/>
                </a:lnTo>
                <a:lnTo>
                  <a:pt x="52" y="161"/>
                </a:lnTo>
                <a:lnTo>
                  <a:pt x="46" y="161"/>
                </a:lnTo>
                <a:lnTo>
                  <a:pt x="43" y="167"/>
                </a:lnTo>
                <a:lnTo>
                  <a:pt x="39" y="167"/>
                </a:lnTo>
                <a:lnTo>
                  <a:pt x="39" y="160"/>
                </a:lnTo>
                <a:lnTo>
                  <a:pt x="39" y="160"/>
                </a:lnTo>
                <a:lnTo>
                  <a:pt x="33" y="158"/>
                </a:lnTo>
                <a:lnTo>
                  <a:pt x="30" y="163"/>
                </a:lnTo>
                <a:lnTo>
                  <a:pt x="26" y="160"/>
                </a:lnTo>
                <a:lnTo>
                  <a:pt x="28" y="154"/>
                </a:lnTo>
                <a:lnTo>
                  <a:pt x="28" y="154"/>
                </a:lnTo>
                <a:lnTo>
                  <a:pt x="24" y="150"/>
                </a:lnTo>
                <a:lnTo>
                  <a:pt x="19" y="154"/>
                </a:lnTo>
                <a:lnTo>
                  <a:pt x="15" y="150"/>
                </a:lnTo>
                <a:lnTo>
                  <a:pt x="19" y="145"/>
                </a:lnTo>
                <a:lnTo>
                  <a:pt x="19" y="145"/>
                </a:lnTo>
                <a:lnTo>
                  <a:pt x="15" y="141"/>
                </a:lnTo>
                <a:lnTo>
                  <a:pt x="10" y="143"/>
                </a:lnTo>
                <a:lnTo>
                  <a:pt x="6" y="139"/>
                </a:lnTo>
                <a:lnTo>
                  <a:pt x="11" y="136"/>
                </a:lnTo>
                <a:lnTo>
                  <a:pt x="11" y="136"/>
                </a:lnTo>
                <a:lnTo>
                  <a:pt x="10" y="130"/>
                </a:lnTo>
                <a:lnTo>
                  <a:pt x="2" y="130"/>
                </a:lnTo>
                <a:lnTo>
                  <a:pt x="2" y="127"/>
                </a:lnTo>
                <a:lnTo>
                  <a:pt x="8" y="123"/>
                </a:lnTo>
                <a:lnTo>
                  <a:pt x="8" y="123"/>
                </a:lnTo>
                <a:lnTo>
                  <a:pt x="8" y="117"/>
                </a:lnTo>
                <a:lnTo>
                  <a:pt x="0" y="117"/>
                </a:lnTo>
                <a:lnTo>
                  <a:pt x="0" y="112"/>
                </a:lnTo>
                <a:lnTo>
                  <a:pt x="8" y="112"/>
                </a:lnTo>
                <a:lnTo>
                  <a:pt x="8" y="112"/>
                </a:lnTo>
                <a:lnTo>
                  <a:pt x="8" y="106"/>
                </a:lnTo>
                <a:lnTo>
                  <a:pt x="2" y="103"/>
                </a:lnTo>
                <a:lnTo>
                  <a:pt x="2" y="99"/>
                </a:lnTo>
                <a:lnTo>
                  <a:pt x="10" y="99"/>
                </a:lnTo>
                <a:lnTo>
                  <a:pt x="10" y="99"/>
                </a:lnTo>
                <a:lnTo>
                  <a:pt x="11" y="94"/>
                </a:lnTo>
                <a:lnTo>
                  <a:pt x="6" y="90"/>
                </a:lnTo>
                <a:lnTo>
                  <a:pt x="10" y="86"/>
                </a:lnTo>
                <a:lnTo>
                  <a:pt x="15" y="88"/>
                </a:lnTo>
                <a:lnTo>
                  <a:pt x="15" y="88"/>
                </a:lnTo>
                <a:lnTo>
                  <a:pt x="19" y="84"/>
                </a:lnTo>
                <a:lnTo>
                  <a:pt x="15" y="79"/>
                </a:lnTo>
                <a:lnTo>
                  <a:pt x="19" y="75"/>
                </a:lnTo>
                <a:lnTo>
                  <a:pt x="24" y="79"/>
                </a:lnTo>
                <a:lnTo>
                  <a:pt x="24" y="79"/>
                </a:lnTo>
                <a:lnTo>
                  <a:pt x="28" y="75"/>
                </a:lnTo>
                <a:lnTo>
                  <a:pt x="26" y="70"/>
                </a:lnTo>
                <a:lnTo>
                  <a:pt x="30" y="68"/>
                </a:lnTo>
                <a:lnTo>
                  <a:pt x="33" y="73"/>
                </a:lnTo>
                <a:lnTo>
                  <a:pt x="33" y="73"/>
                </a:lnTo>
                <a:close/>
                <a:moveTo>
                  <a:pt x="98" y="11"/>
                </a:moveTo>
                <a:lnTo>
                  <a:pt x="94" y="5"/>
                </a:lnTo>
                <a:lnTo>
                  <a:pt x="90" y="7"/>
                </a:lnTo>
                <a:lnTo>
                  <a:pt x="94" y="13"/>
                </a:lnTo>
                <a:lnTo>
                  <a:pt x="94" y="13"/>
                </a:lnTo>
                <a:lnTo>
                  <a:pt x="90" y="16"/>
                </a:lnTo>
                <a:lnTo>
                  <a:pt x="85" y="13"/>
                </a:lnTo>
                <a:lnTo>
                  <a:pt x="83" y="16"/>
                </a:lnTo>
                <a:lnTo>
                  <a:pt x="87" y="20"/>
                </a:lnTo>
                <a:lnTo>
                  <a:pt x="87" y="20"/>
                </a:lnTo>
                <a:lnTo>
                  <a:pt x="83" y="24"/>
                </a:lnTo>
                <a:lnTo>
                  <a:pt x="79" y="22"/>
                </a:lnTo>
                <a:lnTo>
                  <a:pt x="77" y="26"/>
                </a:lnTo>
                <a:lnTo>
                  <a:pt x="81" y="27"/>
                </a:lnTo>
                <a:lnTo>
                  <a:pt x="81" y="27"/>
                </a:lnTo>
                <a:lnTo>
                  <a:pt x="79" y="33"/>
                </a:lnTo>
                <a:lnTo>
                  <a:pt x="74" y="31"/>
                </a:lnTo>
                <a:lnTo>
                  <a:pt x="74" y="35"/>
                </a:lnTo>
                <a:lnTo>
                  <a:pt x="79" y="37"/>
                </a:lnTo>
                <a:lnTo>
                  <a:pt x="79" y="37"/>
                </a:lnTo>
                <a:lnTo>
                  <a:pt x="77" y="42"/>
                </a:lnTo>
                <a:lnTo>
                  <a:pt x="74" y="42"/>
                </a:lnTo>
                <a:lnTo>
                  <a:pt x="74" y="46"/>
                </a:lnTo>
                <a:lnTo>
                  <a:pt x="79" y="48"/>
                </a:lnTo>
                <a:lnTo>
                  <a:pt x="79" y="48"/>
                </a:lnTo>
                <a:lnTo>
                  <a:pt x="79" y="51"/>
                </a:lnTo>
                <a:lnTo>
                  <a:pt x="74" y="53"/>
                </a:lnTo>
                <a:lnTo>
                  <a:pt x="76" y="57"/>
                </a:lnTo>
                <a:lnTo>
                  <a:pt x="81" y="57"/>
                </a:lnTo>
                <a:lnTo>
                  <a:pt x="81" y="57"/>
                </a:lnTo>
                <a:lnTo>
                  <a:pt x="83" y="61"/>
                </a:lnTo>
                <a:lnTo>
                  <a:pt x="79" y="64"/>
                </a:lnTo>
                <a:lnTo>
                  <a:pt x="81" y="68"/>
                </a:lnTo>
                <a:lnTo>
                  <a:pt x="85" y="64"/>
                </a:lnTo>
                <a:lnTo>
                  <a:pt x="85" y="64"/>
                </a:lnTo>
                <a:lnTo>
                  <a:pt x="88" y="68"/>
                </a:lnTo>
                <a:lnTo>
                  <a:pt x="85" y="73"/>
                </a:lnTo>
                <a:lnTo>
                  <a:pt x="88" y="75"/>
                </a:lnTo>
                <a:lnTo>
                  <a:pt x="92" y="72"/>
                </a:lnTo>
                <a:lnTo>
                  <a:pt x="92" y="72"/>
                </a:lnTo>
                <a:lnTo>
                  <a:pt x="96" y="75"/>
                </a:lnTo>
                <a:lnTo>
                  <a:pt x="94" y="79"/>
                </a:lnTo>
                <a:lnTo>
                  <a:pt x="98" y="81"/>
                </a:lnTo>
                <a:lnTo>
                  <a:pt x="99" y="77"/>
                </a:lnTo>
                <a:lnTo>
                  <a:pt x="99" y="77"/>
                </a:lnTo>
                <a:lnTo>
                  <a:pt x="105" y="79"/>
                </a:lnTo>
                <a:lnTo>
                  <a:pt x="105" y="84"/>
                </a:lnTo>
                <a:lnTo>
                  <a:pt x="109" y="84"/>
                </a:lnTo>
                <a:lnTo>
                  <a:pt x="110" y="79"/>
                </a:lnTo>
                <a:lnTo>
                  <a:pt x="110" y="79"/>
                </a:lnTo>
                <a:lnTo>
                  <a:pt x="114" y="81"/>
                </a:lnTo>
                <a:lnTo>
                  <a:pt x="116" y="86"/>
                </a:lnTo>
                <a:lnTo>
                  <a:pt x="120" y="86"/>
                </a:lnTo>
                <a:lnTo>
                  <a:pt x="120" y="81"/>
                </a:lnTo>
                <a:lnTo>
                  <a:pt x="120" y="81"/>
                </a:lnTo>
                <a:lnTo>
                  <a:pt x="123" y="79"/>
                </a:lnTo>
                <a:lnTo>
                  <a:pt x="127" y="84"/>
                </a:lnTo>
                <a:lnTo>
                  <a:pt x="129" y="83"/>
                </a:lnTo>
                <a:lnTo>
                  <a:pt x="129" y="77"/>
                </a:lnTo>
                <a:lnTo>
                  <a:pt x="129" y="77"/>
                </a:lnTo>
                <a:lnTo>
                  <a:pt x="133" y="75"/>
                </a:lnTo>
                <a:lnTo>
                  <a:pt x="136" y="81"/>
                </a:lnTo>
                <a:lnTo>
                  <a:pt x="140" y="77"/>
                </a:lnTo>
                <a:lnTo>
                  <a:pt x="138" y="73"/>
                </a:lnTo>
                <a:lnTo>
                  <a:pt x="138" y="73"/>
                </a:lnTo>
                <a:lnTo>
                  <a:pt x="140" y="70"/>
                </a:lnTo>
                <a:lnTo>
                  <a:pt x="145" y="73"/>
                </a:lnTo>
                <a:lnTo>
                  <a:pt x="147" y="70"/>
                </a:lnTo>
                <a:lnTo>
                  <a:pt x="144" y="66"/>
                </a:lnTo>
                <a:lnTo>
                  <a:pt x="144" y="66"/>
                </a:lnTo>
                <a:lnTo>
                  <a:pt x="147" y="62"/>
                </a:lnTo>
                <a:lnTo>
                  <a:pt x="153" y="64"/>
                </a:lnTo>
                <a:lnTo>
                  <a:pt x="155" y="61"/>
                </a:lnTo>
                <a:lnTo>
                  <a:pt x="149" y="59"/>
                </a:lnTo>
                <a:lnTo>
                  <a:pt x="149" y="59"/>
                </a:lnTo>
                <a:lnTo>
                  <a:pt x="151" y="53"/>
                </a:lnTo>
                <a:lnTo>
                  <a:pt x="156" y="55"/>
                </a:lnTo>
                <a:lnTo>
                  <a:pt x="156" y="51"/>
                </a:lnTo>
                <a:lnTo>
                  <a:pt x="153" y="49"/>
                </a:lnTo>
                <a:lnTo>
                  <a:pt x="153" y="49"/>
                </a:lnTo>
                <a:lnTo>
                  <a:pt x="153" y="44"/>
                </a:lnTo>
                <a:lnTo>
                  <a:pt x="158" y="44"/>
                </a:lnTo>
                <a:lnTo>
                  <a:pt x="158" y="40"/>
                </a:lnTo>
                <a:lnTo>
                  <a:pt x="153" y="38"/>
                </a:lnTo>
                <a:lnTo>
                  <a:pt x="153" y="38"/>
                </a:lnTo>
                <a:lnTo>
                  <a:pt x="151" y="35"/>
                </a:lnTo>
                <a:lnTo>
                  <a:pt x="156" y="33"/>
                </a:lnTo>
                <a:lnTo>
                  <a:pt x="155" y="29"/>
                </a:lnTo>
                <a:lnTo>
                  <a:pt x="151" y="29"/>
                </a:lnTo>
                <a:lnTo>
                  <a:pt x="151" y="29"/>
                </a:lnTo>
                <a:lnTo>
                  <a:pt x="147" y="26"/>
                </a:lnTo>
                <a:lnTo>
                  <a:pt x="153" y="22"/>
                </a:lnTo>
                <a:lnTo>
                  <a:pt x="151" y="18"/>
                </a:lnTo>
                <a:lnTo>
                  <a:pt x="145" y="22"/>
                </a:lnTo>
                <a:lnTo>
                  <a:pt x="145" y="22"/>
                </a:lnTo>
                <a:lnTo>
                  <a:pt x="142" y="18"/>
                </a:lnTo>
                <a:lnTo>
                  <a:pt x="145" y="13"/>
                </a:lnTo>
                <a:lnTo>
                  <a:pt x="144" y="11"/>
                </a:lnTo>
                <a:lnTo>
                  <a:pt x="138" y="15"/>
                </a:lnTo>
                <a:lnTo>
                  <a:pt x="138" y="15"/>
                </a:lnTo>
                <a:lnTo>
                  <a:pt x="134" y="11"/>
                </a:lnTo>
                <a:lnTo>
                  <a:pt x="136" y="7"/>
                </a:lnTo>
                <a:lnTo>
                  <a:pt x="134" y="5"/>
                </a:lnTo>
                <a:lnTo>
                  <a:pt x="131" y="9"/>
                </a:lnTo>
                <a:lnTo>
                  <a:pt x="131" y="9"/>
                </a:lnTo>
                <a:lnTo>
                  <a:pt x="127" y="7"/>
                </a:lnTo>
                <a:lnTo>
                  <a:pt x="127" y="2"/>
                </a:lnTo>
                <a:lnTo>
                  <a:pt x="123" y="2"/>
                </a:lnTo>
                <a:lnTo>
                  <a:pt x="122" y="5"/>
                </a:lnTo>
                <a:lnTo>
                  <a:pt x="122" y="5"/>
                </a:lnTo>
                <a:lnTo>
                  <a:pt x="116" y="5"/>
                </a:lnTo>
                <a:lnTo>
                  <a:pt x="116" y="0"/>
                </a:lnTo>
                <a:lnTo>
                  <a:pt x="112" y="0"/>
                </a:lnTo>
                <a:lnTo>
                  <a:pt x="110" y="5"/>
                </a:lnTo>
                <a:lnTo>
                  <a:pt x="110" y="5"/>
                </a:lnTo>
                <a:lnTo>
                  <a:pt x="107" y="7"/>
                </a:lnTo>
                <a:lnTo>
                  <a:pt x="105" y="2"/>
                </a:lnTo>
                <a:lnTo>
                  <a:pt x="101" y="4"/>
                </a:lnTo>
                <a:lnTo>
                  <a:pt x="101" y="9"/>
                </a:lnTo>
                <a:lnTo>
                  <a:pt x="101" y="9"/>
                </a:lnTo>
                <a:lnTo>
                  <a:pt x="98" y="11"/>
                </a:lnTo>
                <a:lnTo>
                  <a:pt x="98" y="11"/>
                </a:lnTo>
                <a:close/>
                <a:moveTo>
                  <a:pt x="109" y="31"/>
                </a:moveTo>
                <a:lnTo>
                  <a:pt x="109" y="31"/>
                </a:lnTo>
                <a:lnTo>
                  <a:pt x="114" y="29"/>
                </a:lnTo>
                <a:lnTo>
                  <a:pt x="118" y="31"/>
                </a:lnTo>
                <a:lnTo>
                  <a:pt x="118" y="31"/>
                </a:lnTo>
                <a:lnTo>
                  <a:pt x="123" y="33"/>
                </a:lnTo>
                <a:lnTo>
                  <a:pt x="127" y="37"/>
                </a:lnTo>
                <a:lnTo>
                  <a:pt x="127" y="37"/>
                </a:lnTo>
                <a:lnTo>
                  <a:pt x="129" y="42"/>
                </a:lnTo>
                <a:lnTo>
                  <a:pt x="127" y="46"/>
                </a:lnTo>
                <a:lnTo>
                  <a:pt x="127" y="46"/>
                </a:lnTo>
                <a:lnTo>
                  <a:pt x="125" y="51"/>
                </a:lnTo>
                <a:lnTo>
                  <a:pt x="122" y="55"/>
                </a:lnTo>
                <a:lnTo>
                  <a:pt x="122" y="55"/>
                </a:lnTo>
                <a:lnTo>
                  <a:pt x="118" y="55"/>
                </a:lnTo>
                <a:lnTo>
                  <a:pt x="112" y="55"/>
                </a:lnTo>
                <a:lnTo>
                  <a:pt x="112" y="55"/>
                </a:lnTo>
                <a:lnTo>
                  <a:pt x="107" y="53"/>
                </a:lnTo>
                <a:lnTo>
                  <a:pt x="105" y="49"/>
                </a:lnTo>
                <a:lnTo>
                  <a:pt x="105" y="49"/>
                </a:lnTo>
                <a:lnTo>
                  <a:pt x="103" y="44"/>
                </a:lnTo>
                <a:lnTo>
                  <a:pt x="103" y="40"/>
                </a:lnTo>
                <a:lnTo>
                  <a:pt x="103" y="40"/>
                </a:lnTo>
                <a:lnTo>
                  <a:pt x="105" y="35"/>
                </a:lnTo>
                <a:lnTo>
                  <a:pt x="109" y="31"/>
                </a:lnTo>
                <a:lnTo>
                  <a:pt x="109" y="31"/>
                </a:lnTo>
                <a:close/>
                <a:moveTo>
                  <a:pt x="118" y="35"/>
                </a:moveTo>
                <a:lnTo>
                  <a:pt x="118" y="35"/>
                </a:lnTo>
                <a:lnTo>
                  <a:pt x="122" y="37"/>
                </a:lnTo>
                <a:lnTo>
                  <a:pt x="123" y="38"/>
                </a:lnTo>
                <a:lnTo>
                  <a:pt x="123" y="38"/>
                </a:lnTo>
                <a:lnTo>
                  <a:pt x="125" y="42"/>
                </a:lnTo>
                <a:lnTo>
                  <a:pt x="123" y="46"/>
                </a:lnTo>
                <a:lnTo>
                  <a:pt x="123" y="46"/>
                </a:lnTo>
                <a:lnTo>
                  <a:pt x="123" y="48"/>
                </a:lnTo>
                <a:lnTo>
                  <a:pt x="120" y="51"/>
                </a:lnTo>
                <a:lnTo>
                  <a:pt x="120" y="51"/>
                </a:lnTo>
                <a:lnTo>
                  <a:pt x="116" y="51"/>
                </a:lnTo>
                <a:lnTo>
                  <a:pt x="112" y="51"/>
                </a:lnTo>
                <a:lnTo>
                  <a:pt x="112" y="51"/>
                </a:lnTo>
                <a:lnTo>
                  <a:pt x="110" y="49"/>
                </a:lnTo>
                <a:lnTo>
                  <a:pt x="107" y="48"/>
                </a:lnTo>
                <a:lnTo>
                  <a:pt x="107" y="48"/>
                </a:lnTo>
                <a:lnTo>
                  <a:pt x="107" y="44"/>
                </a:lnTo>
                <a:lnTo>
                  <a:pt x="107" y="40"/>
                </a:lnTo>
                <a:lnTo>
                  <a:pt x="107" y="40"/>
                </a:lnTo>
                <a:lnTo>
                  <a:pt x="109" y="37"/>
                </a:lnTo>
                <a:lnTo>
                  <a:pt x="110" y="35"/>
                </a:lnTo>
                <a:lnTo>
                  <a:pt x="110" y="35"/>
                </a:lnTo>
                <a:lnTo>
                  <a:pt x="114" y="35"/>
                </a:lnTo>
                <a:lnTo>
                  <a:pt x="118" y="35"/>
                </a:lnTo>
                <a:lnTo>
                  <a:pt x="118" y="35"/>
                </a:lnTo>
                <a:close/>
                <a:moveTo>
                  <a:pt x="122" y="18"/>
                </a:moveTo>
                <a:lnTo>
                  <a:pt x="122" y="18"/>
                </a:lnTo>
                <a:lnTo>
                  <a:pt x="110" y="18"/>
                </a:lnTo>
                <a:lnTo>
                  <a:pt x="101" y="20"/>
                </a:lnTo>
                <a:lnTo>
                  <a:pt x="101" y="20"/>
                </a:lnTo>
                <a:lnTo>
                  <a:pt x="94" y="27"/>
                </a:lnTo>
                <a:lnTo>
                  <a:pt x="90" y="37"/>
                </a:lnTo>
                <a:lnTo>
                  <a:pt x="90" y="37"/>
                </a:lnTo>
                <a:lnTo>
                  <a:pt x="90" y="48"/>
                </a:lnTo>
                <a:lnTo>
                  <a:pt x="94" y="57"/>
                </a:lnTo>
                <a:lnTo>
                  <a:pt x="94" y="57"/>
                </a:lnTo>
                <a:lnTo>
                  <a:pt x="101" y="64"/>
                </a:lnTo>
                <a:lnTo>
                  <a:pt x="109" y="68"/>
                </a:lnTo>
                <a:lnTo>
                  <a:pt x="109" y="68"/>
                </a:lnTo>
                <a:lnTo>
                  <a:pt x="120" y="68"/>
                </a:lnTo>
                <a:lnTo>
                  <a:pt x="129" y="64"/>
                </a:lnTo>
                <a:lnTo>
                  <a:pt x="129" y="64"/>
                </a:lnTo>
                <a:lnTo>
                  <a:pt x="136" y="59"/>
                </a:lnTo>
                <a:lnTo>
                  <a:pt x="140" y="49"/>
                </a:lnTo>
                <a:lnTo>
                  <a:pt x="140" y="49"/>
                </a:lnTo>
                <a:lnTo>
                  <a:pt x="142" y="38"/>
                </a:lnTo>
                <a:lnTo>
                  <a:pt x="138" y="29"/>
                </a:lnTo>
                <a:lnTo>
                  <a:pt x="138" y="29"/>
                </a:lnTo>
                <a:lnTo>
                  <a:pt x="131" y="22"/>
                </a:lnTo>
                <a:lnTo>
                  <a:pt x="122" y="18"/>
                </a:lnTo>
                <a:lnTo>
                  <a:pt x="122" y="18"/>
                </a:lnTo>
                <a:close/>
                <a:moveTo>
                  <a:pt x="48" y="103"/>
                </a:moveTo>
                <a:lnTo>
                  <a:pt x="48" y="103"/>
                </a:lnTo>
                <a:lnTo>
                  <a:pt x="44" y="106"/>
                </a:lnTo>
                <a:lnTo>
                  <a:pt x="43" y="112"/>
                </a:lnTo>
                <a:lnTo>
                  <a:pt x="43" y="112"/>
                </a:lnTo>
                <a:lnTo>
                  <a:pt x="41" y="116"/>
                </a:lnTo>
                <a:lnTo>
                  <a:pt x="43" y="121"/>
                </a:lnTo>
                <a:lnTo>
                  <a:pt x="43" y="121"/>
                </a:lnTo>
                <a:lnTo>
                  <a:pt x="46" y="125"/>
                </a:lnTo>
                <a:lnTo>
                  <a:pt x="52" y="127"/>
                </a:lnTo>
                <a:lnTo>
                  <a:pt x="52" y="127"/>
                </a:lnTo>
                <a:lnTo>
                  <a:pt x="55" y="128"/>
                </a:lnTo>
                <a:lnTo>
                  <a:pt x="61" y="127"/>
                </a:lnTo>
                <a:lnTo>
                  <a:pt x="61" y="127"/>
                </a:lnTo>
                <a:lnTo>
                  <a:pt x="65" y="123"/>
                </a:lnTo>
                <a:lnTo>
                  <a:pt x="66" y="117"/>
                </a:lnTo>
                <a:lnTo>
                  <a:pt x="66" y="117"/>
                </a:lnTo>
                <a:lnTo>
                  <a:pt x="66" y="114"/>
                </a:lnTo>
                <a:lnTo>
                  <a:pt x="66" y="108"/>
                </a:lnTo>
                <a:lnTo>
                  <a:pt x="66" y="108"/>
                </a:lnTo>
                <a:lnTo>
                  <a:pt x="63" y="105"/>
                </a:lnTo>
                <a:lnTo>
                  <a:pt x="57" y="103"/>
                </a:lnTo>
                <a:lnTo>
                  <a:pt x="57" y="103"/>
                </a:lnTo>
                <a:lnTo>
                  <a:pt x="54" y="103"/>
                </a:lnTo>
                <a:lnTo>
                  <a:pt x="48" y="103"/>
                </a:lnTo>
                <a:lnTo>
                  <a:pt x="48" y="103"/>
                </a:lnTo>
                <a:close/>
                <a:moveTo>
                  <a:pt x="57" y="106"/>
                </a:moveTo>
                <a:lnTo>
                  <a:pt x="57" y="106"/>
                </a:lnTo>
                <a:lnTo>
                  <a:pt x="54" y="106"/>
                </a:lnTo>
                <a:lnTo>
                  <a:pt x="50" y="106"/>
                </a:lnTo>
                <a:lnTo>
                  <a:pt x="50" y="106"/>
                </a:lnTo>
                <a:lnTo>
                  <a:pt x="46" y="110"/>
                </a:lnTo>
                <a:lnTo>
                  <a:pt x="46" y="112"/>
                </a:lnTo>
                <a:lnTo>
                  <a:pt x="46" y="112"/>
                </a:lnTo>
                <a:lnTo>
                  <a:pt x="46" y="116"/>
                </a:lnTo>
                <a:lnTo>
                  <a:pt x="46" y="119"/>
                </a:lnTo>
                <a:lnTo>
                  <a:pt x="46" y="119"/>
                </a:lnTo>
                <a:lnTo>
                  <a:pt x="48" y="123"/>
                </a:lnTo>
                <a:lnTo>
                  <a:pt x="52" y="123"/>
                </a:lnTo>
                <a:lnTo>
                  <a:pt x="52" y="123"/>
                </a:lnTo>
                <a:lnTo>
                  <a:pt x="55" y="123"/>
                </a:lnTo>
                <a:lnTo>
                  <a:pt x="59" y="123"/>
                </a:lnTo>
                <a:lnTo>
                  <a:pt x="59" y="123"/>
                </a:lnTo>
                <a:lnTo>
                  <a:pt x="61" y="121"/>
                </a:lnTo>
                <a:lnTo>
                  <a:pt x="63" y="117"/>
                </a:lnTo>
                <a:lnTo>
                  <a:pt x="63" y="117"/>
                </a:lnTo>
                <a:lnTo>
                  <a:pt x="63" y="114"/>
                </a:lnTo>
                <a:lnTo>
                  <a:pt x="63" y="110"/>
                </a:lnTo>
                <a:lnTo>
                  <a:pt x="63" y="110"/>
                </a:lnTo>
                <a:lnTo>
                  <a:pt x="59" y="108"/>
                </a:lnTo>
                <a:lnTo>
                  <a:pt x="57" y="106"/>
                </a:lnTo>
                <a:lnTo>
                  <a:pt x="57" y="106"/>
                </a:lnTo>
                <a:close/>
                <a:moveTo>
                  <a:pt x="63" y="83"/>
                </a:moveTo>
                <a:lnTo>
                  <a:pt x="63" y="83"/>
                </a:lnTo>
                <a:lnTo>
                  <a:pt x="57" y="83"/>
                </a:lnTo>
                <a:lnTo>
                  <a:pt x="50" y="83"/>
                </a:lnTo>
                <a:lnTo>
                  <a:pt x="44" y="84"/>
                </a:lnTo>
                <a:lnTo>
                  <a:pt x="37" y="86"/>
                </a:lnTo>
                <a:lnTo>
                  <a:pt x="37" y="86"/>
                </a:lnTo>
                <a:lnTo>
                  <a:pt x="33" y="90"/>
                </a:lnTo>
                <a:lnTo>
                  <a:pt x="28" y="95"/>
                </a:lnTo>
                <a:lnTo>
                  <a:pt x="24" y="101"/>
                </a:lnTo>
                <a:lnTo>
                  <a:pt x="22" y="106"/>
                </a:lnTo>
                <a:lnTo>
                  <a:pt x="22" y="106"/>
                </a:lnTo>
                <a:lnTo>
                  <a:pt x="22" y="112"/>
                </a:lnTo>
                <a:lnTo>
                  <a:pt x="22" y="119"/>
                </a:lnTo>
                <a:lnTo>
                  <a:pt x="22" y="125"/>
                </a:lnTo>
                <a:lnTo>
                  <a:pt x="26" y="132"/>
                </a:lnTo>
                <a:lnTo>
                  <a:pt x="26" y="132"/>
                </a:lnTo>
                <a:lnTo>
                  <a:pt x="30" y="136"/>
                </a:lnTo>
                <a:lnTo>
                  <a:pt x="35" y="141"/>
                </a:lnTo>
                <a:lnTo>
                  <a:pt x="41" y="145"/>
                </a:lnTo>
                <a:lnTo>
                  <a:pt x="46" y="147"/>
                </a:lnTo>
                <a:lnTo>
                  <a:pt x="46" y="147"/>
                </a:lnTo>
                <a:lnTo>
                  <a:pt x="52" y="147"/>
                </a:lnTo>
                <a:lnTo>
                  <a:pt x="59" y="147"/>
                </a:lnTo>
                <a:lnTo>
                  <a:pt x="65" y="147"/>
                </a:lnTo>
                <a:lnTo>
                  <a:pt x="70" y="143"/>
                </a:lnTo>
                <a:lnTo>
                  <a:pt x="70" y="143"/>
                </a:lnTo>
                <a:lnTo>
                  <a:pt x="76" y="139"/>
                </a:lnTo>
                <a:lnTo>
                  <a:pt x="81" y="134"/>
                </a:lnTo>
                <a:lnTo>
                  <a:pt x="85" y="128"/>
                </a:lnTo>
                <a:lnTo>
                  <a:pt x="87" y="123"/>
                </a:lnTo>
                <a:lnTo>
                  <a:pt x="87" y="123"/>
                </a:lnTo>
                <a:lnTo>
                  <a:pt x="87" y="117"/>
                </a:lnTo>
                <a:lnTo>
                  <a:pt x="87" y="110"/>
                </a:lnTo>
                <a:lnTo>
                  <a:pt x="85" y="105"/>
                </a:lnTo>
                <a:lnTo>
                  <a:pt x="83" y="99"/>
                </a:lnTo>
                <a:lnTo>
                  <a:pt x="83" y="99"/>
                </a:lnTo>
                <a:lnTo>
                  <a:pt x="79" y="94"/>
                </a:lnTo>
                <a:lnTo>
                  <a:pt x="74" y="88"/>
                </a:lnTo>
                <a:lnTo>
                  <a:pt x="68" y="84"/>
                </a:lnTo>
                <a:lnTo>
                  <a:pt x="63" y="83"/>
                </a:lnTo>
                <a:lnTo>
                  <a:pt x="63" y="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任意多边形 8">
            <a:extLst>
              <a:ext uri="{FF2B5EF4-FFF2-40B4-BE49-F238E27FC236}">
                <a16:creationId xmlns:a16="http://schemas.microsoft.com/office/drawing/2014/main" id="{F9272171-A933-EA45-A2CA-8D40BDFB36A0}"/>
              </a:ext>
            </a:extLst>
          </p:cNvPr>
          <p:cNvSpPr/>
          <p:nvPr/>
        </p:nvSpPr>
        <p:spPr bwMode="auto">
          <a:xfrm>
            <a:off x="9030791" y="1484784"/>
            <a:ext cx="1397246" cy="1605507"/>
          </a:xfrm>
          <a:custGeom>
            <a:avLst/>
            <a:gdLst>
              <a:gd name="connsiteX0" fmla="*/ 0 w 4017518"/>
              <a:gd name="connsiteY0" fmla="*/ 1747621 h 3495241"/>
              <a:gd name="connsiteX1" fmla="*/ 873810 w 4017518"/>
              <a:gd name="connsiteY1" fmla="*/ 1 h 3495241"/>
              <a:gd name="connsiteX2" fmla="*/ 3143708 w 4017518"/>
              <a:gd name="connsiteY2" fmla="*/ 1 h 3495241"/>
              <a:gd name="connsiteX3" fmla="*/ 4017518 w 4017518"/>
              <a:gd name="connsiteY3" fmla="*/ 1747621 h 3495241"/>
              <a:gd name="connsiteX4" fmla="*/ 3143708 w 4017518"/>
              <a:gd name="connsiteY4" fmla="*/ 3495240 h 3495241"/>
              <a:gd name="connsiteX5" fmla="*/ 873810 w 4017518"/>
              <a:gd name="connsiteY5" fmla="*/ 3495240 h 3495241"/>
              <a:gd name="connsiteX6" fmla="*/ 0 w 4017518"/>
              <a:gd name="connsiteY6" fmla="*/ 1747621 h 3495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17518" h="3495241">
                <a:moveTo>
                  <a:pt x="2008758" y="0"/>
                </a:moveTo>
                <a:lnTo>
                  <a:pt x="4017516" y="760215"/>
                </a:lnTo>
                <a:lnTo>
                  <a:pt x="4017516" y="2735026"/>
                </a:lnTo>
                <a:lnTo>
                  <a:pt x="2008758" y="3495241"/>
                </a:lnTo>
                <a:lnTo>
                  <a:pt x="2" y="2735026"/>
                </a:lnTo>
                <a:lnTo>
                  <a:pt x="2" y="760215"/>
                </a:lnTo>
                <a:lnTo>
                  <a:pt x="2008758" y="0"/>
                </a:lnTo>
                <a:close/>
              </a:path>
            </a:pathLst>
          </a:custGeom>
          <a:solidFill>
            <a:srgbClr val="C8E0E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35">
            <a:extLst>
              <a:ext uri="{FF2B5EF4-FFF2-40B4-BE49-F238E27FC236}">
                <a16:creationId xmlns:a16="http://schemas.microsoft.com/office/drawing/2014/main" id="{9F2DEA09-8EBE-3F43-ACDD-559DE1D5C2F6}"/>
              </a:ext>
            </a:extLst>
          </p:cNvPr>
          <p:cNvSpPr txBox="1"/>
          <p:nvPr/>
        </p:nvSpPr>
        <p:spPr>
          <a:xfrm>
            <a:off x="8989664" y="2392651"/>
            <a:ext cx="1402505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调研项目可行性</a:t>
            </a:r>
          </a:p>
        </p:txBody>
      </p:sp>
      <p:sp>
        <p:nvSpPr>
          <p:cNvPr id="9" name="Freeform 296">
            <a:extLst>
              <a:ext uri="{FF2B5EF4-FFF2-40B4-BE49-F238E27FC236}">
                <a16:creationId xmlns:a16="http://schemas.microsoft.com/office/drawing/2014/main" id="{F3083669-E8C4-D945-A20E-48EC742A1E62}"/>
              </a:ext>
            </a:extLst>
          </p:cNvPr>
          <p:cNvSpPr>
            <a:spLocks/>
          </p:cNvSpPr>
          <p:nvPr/>
        </p:nvSpPr>
        <p:spPr bwMode="auto">
          <a:xfrm>
            <a:off x="9568553" y="1811711"/>
            <a:ext cx="430761" cy="430761"/>
          </a:xfrm>
          <a:custGeom>
            <a:avLst/>
            <a:gdLst>
              <a:gd name="T0" fmla="*/ 24 w 165"/>
              <a:gd name="T1" fmla="*/ 31 h 165"/>
              <a:gd name="T2" fmla="*/ 40 w 165"/>
              <a:gd name="T3" fmla="*/ 37 h 165"/>
              <a:gd name="T4" fmla="*/ 48 w 165"/>
              <a:gd name="T5" fmla="*/ 53 h 165"/>
              <a:gd name="T6" fmla="*/ 123 w 165"/>
              <a:gd name="T7" fmla="*/ 72 h 165"/>
              <a:gd name="T8" fmla="*/ 110 w 165"/>
              <a:gd name="T9" fmla="*/ 35 h 165"/>
              <a:gd name="T10" fmla="*/ 105 w 165"/>
              <a:gd name="T11" fmla="*/ 37 h 165"/>
              <a:gd name="T12" fmla="*/ 97 w 165"/>
              <a:gd name="T13" fmla="*/ 35 h 165"/>
              <a:gd name="T14" fmla="*/ 88 w 165"/>
              <a:gd name="T15" fmla="*/ 26 h 165"/>
              <a:gd name="T16" fmla="*/ 86 w 165"/>
              <a:gd name="T17" fmla="*/ 19 h 165"/>
              <a:gd name="T18" fmla="*/ 92 w 165"/>
              <a:gd name="T19" fmla="*/ 6 h 165"/>
              <a:gd name="T20" fmla="*/ 105 w 165"/>
              <a:gd name="T21" fmla="*/ 0 h 165"/>
              <a:gd name="T22" fmla="*/ 112 w 165"/>
              <a:gd name="T23" fmla="*/ 2 h 165"/>
              <a:gd name="T24" fmla="*/ 121 w 165"/>
              <a:gd name="T25" fmla="*/ 11 h 165"/>
              <a:gd name="T26" fmla="*/ 123 w 165"/>
              <a:gd name="T27" fmla="*/ 19 h 165"/>
              <a:gd name="T28" fmla="*/ 119 w 165"/>
              <a:gd name="T29" fmla="*/ 30 h 165"/>
              <a:gd name="T30" fmla="*/ 138 w 165"/>
              <a:gd name="T31" fmla="*/ 59 h 165"/>
              <a:gd name="T32" fmla="*/ 143 w 165"/>
              <a:gd name="T33" fmla="*/ 57 h 165"/>
              <a:gd name="T34" fmla="*/ 160 w 165"/>
              <a:gd name="T35" fmla="*/ 64 h 165"/>
              <a:gd name="T36" fmla="*/ 165 w 165"/>
              <a:gd name="T37" fmla="*/ 79 h 165"/>
              <a:gd name="T38" fmla="*/ 163 w 165"/>
              <a:gd name="T39" fmla="*/ 88 h 165"/>
              <a:gd name="T40" fmla="*/ 152 w 165"/>
              <a:gd name="T41" fmla="*/ 101 h 165"/>
              <a:gd name="T42" fmla="*/ 143 w 165"/>
              <a:gd name="T43" fmla="*/ 103 h 165"/>
              <a:gd name="T44" fmla="*/ 130 w 165"/>
              <a:gd name="T45" fmla="*/ 97 h 165"/>
              <a:gd name="T46" fmla="*/ 121 w 165"/>
              <a:gd name="T47" fmla="*/ 85 h 165"/>
              <a:gd name="T48" fmla="*/ 46 w 165"/>
              <a:gd name="T49" fmla="*/ 66 h 165"/>
              <a:gd name="T50" fmla="*/ 37 w 165"/>
              <a:gd name="T51" fmla="*/ 74 h 165"/>
              <a:gd name="T52" fmla="*/ 50 w 165"/>
              <a:gd name="T53" fmla="*/ 110 h 165"/>
              <a:gd name="T54" fmla="*/ 53 w 165"/>
              <a:gd name="T55" fmla="*/ 108 h 165"/>
              <a:gd name="T56" fmla="*/ 64 w 165"/>
              <a:gd name="T57" fmla="*/ 112 h 165"/>
              <a:gd name="T58" fmla="*/ 79 w 165"/>
              <a:gd name="T59" fmla="*/ 127 h 165"/>
              <a:gd name="T60" fmla="*/ 81 w 165"/>
              <a:gd name="T61" fmla="*/ 138 h 165"/>
              <a:gd name="T62" fmla="*/ 81 w 165"/>
              <a:gd name="T63" fmla="*/ 143 h 165"/>
              <a:gd name="T64" fmla="*/ 73 w 165"/>
              <a:gd name="T65" fmla="*/ 156 h 165"/>
              <a:gd name="T66" fmla="*/ 59 w 165"/>
              <a:gd name="T67" fmla="*/ 164 h 165"/>
              <a:gd name="T68" fmla="*/ 53 w 165"/>
              <a:gd name="T69" fmla="*/ 165 h 165"/>
              <a:gd name="T70" fmla="*/ 42 w 165"/>
              <a:gd name="T71" fmla="*/ 164 h 165"/>
              <a:gd name="T72" fmla="*/ 28 w 165"/>
              <a:gd name="T73" fmla="*/ 149 h 165"/>
              <a:gd name="T74" fmla="*/ 26 w 165"/>
              <a:gd name="T75" fmla="*/ 138 h 165"/>
              <a:gd name="T76" fmla="*/ 26 w 165"/>
              <a:gd name="T77" fmla="*/ 131 h 165"/>
              <a:gd name="T78" fmla="*/ 33 w 165"/>
              <a:gd name="T79" fmla="*/ 118 h 165"/>
              <a:gd name="T80" fmla="*/ 26 w 165"/>
              <a:gd name="T81" fmla="*/ 77 h 165"/>
              <a:gd name="T82" fmla="*/ 24 w 165"/>
              <a:gd name="T83" fmla="*/ 77 h 165"/>
              <a:gd name="T84" fmla="*/ 15 w 165"/>
              <a:gd name="T85" fmla="*/ 75 h 165"/>
              <a:gd name="T86" fmla="*/ 2 w 165"/>
              <a:gd name="T87" fmla="*/ 63 h 165"/>
              <a:gd name="T88" fmla="*/ 0 w 165"/>
              <a:gd name="T89" fmla="*/ 53 h 165"/>
              <a:gd name="T90" fmla="*/ 7 w 165"/>
              <a:gd name="T91" fmla="*/ 37 h 165"/>
              <a:gd name="T92" fmla="*/ 24 w 165"/>
              <a:gd name="T93" fmla="*/ 31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65" h="165">
                <a:moveTo>
                  <a:pt x="24" y="31"/>
                </a:moveTo>
                <a:lnTo>
                  <a:pt x="24" y="31"/>
                </a:lnTo>
                <a:lnTo>
                  <a:pt x="33" y="33"/>
                </a:lnTo>
                <a:lnTo>
                  <a:pt x="40" y="37"/>
                </a:lnTo>
                <a:lnTo>
                  <a:pt x="46" y="44"/>
                </a:lnTo>
                <a:lnTo>
                  <a:pt x="48" y="53"/>
                </a:lnTo>
                <a:lnTo>
                  <a:pt x="123" y="72"/>
                </a:lnTo>
                <a:lnTo>
                  <a:pt x="123" y="72"/>
                </a:lnTo>
                <a:lnTo>
                  <a:pt x="127" y="64"/>
                </a:lnTo>
                <a:lnTo>
                  <a:pt x="110" y="35"/>
                </a:lnTo>
                <a:lnTo>
                  <a:pt x="110" y="35"/>
                </a:lnTo>
                <a:lnTo>
                  <a:pt x="105" y="37"/>
                </a:lnTo>
                <a:lnTo>
                  <a:pt x="105" y="37"/>
                </a:lnTo>
                <a:lnTo>
                  <a:pt x="97" y="35"/>
                </a:lnTo>
                <a:lnTo>
                  <a:pt x="92" y="31"/>
                </a:lnTo>
                <a:lnTo>
                  <a:pt x="88" y="26"/>
                </a:lnTo>
                <a:lnTo>
                  <a:pt x="86" y="19"/>
                </a:lnTo>
                <a:lnTo>
                  <a:pt x="86" y="19"/>
                </a:lnTo>
                <a:lnTo>
                  <a:pt x="88" y="11"/>
                </a:lnTo>
                <a:lnTo>
                  <a:pt x="92" y="6"/>
                </a:lnTo>
                <a:lnTo>
                  <a:pt x="97" y="2"/>
                </a:lnTo>
                <a:lnTo>
                  <a:pt x="105" y="0"/>
                </a:lnTo>
                <a:lnTo>
                  <a:pt x="105" y="0"/>
                </a:lnTo>
                <a:lnTo>
                  <a:pt x="112" y="2"/>
                </a:lnTo>
                <a:lnTo>
                  <a:pt x="117" y="6"/>
                </a:lnTo>
                <a:lnTo>
                  <a:pt x="121" y="11"/>
                </a:lnTo>
                <a:lnTo>
                  <a:pt x="123" y="19"/>
                </a:lnTo>
                <a:lnTo>
                  <a:pt x="123" y="19"/>
                </a:lnTo>
                <a:lnTo>
                  <a:pt x="121" y="24"/>
                </a:lnTo>
                <a:lnTo>
                  <a:pt x="119" y="30"/>
                </a:lnTo>
                <a:lnTo>
                  <a:pt x="138" y="59"/>
                </a:lnTo>
                <a:lnTo>
                  <a:pt x="138" y="59"/>
                </a:lnTo>
                <a:lnTo>
                  <a:pt x="143" y="57"/>
                </a:lnTo>
                <a:lnTo>
                  <a:pt x="143" y="57"/>
                </a:lnTo>
                <a:lnTo>
                  <a:pt x="152" y="59"/>
                </a:lnTo>
                <a:lnTo>
                  <a:pt x="160" y="64"/>
                </a:lnTo>
                <a:lnTo>
                  <a:pt x="163" y="72"/>
                </a:lnTo>
                <a:lnTo>
                  <a:pt x="165" y="79"/>
                </a:lnTo>
                <a:lnTo>
                  <a:pt x="165" y="79"/>
                </a:lnTo>
                <a:lnTo>
                  <a:pt x="163" y="88"/>
                </a:lnTo>
                <a:lnTo>
                  <a:pt x="160" y="96"/>
                </a:lnTo>
                <a:lnTo>
                  <a:pt x="152" y="101"/>
                </a:lnTo>
                <a:lnTo>
                  <a:pt x="143" y="103"/>
                </a:lnTo>
                <a:lnTo>
                  <a:pt x="143" y="103"/>
                </a:lnTo>
                <a:lnTo>
                  <a:pt x="136" y="101"/>
                </a:lnTo>
                <a:lnTo>
                  <a:pt x="130" y="97"/>
                </a:lnTo>
                <a:lnTo>
                  <a:pt x="125" y="92"/>
                </a:lnTo>
                <a:lnTo>
                  <a:pt x="121" y="85"/>
                </a:lnTo>
                <a:lnTo>
                  <a:pt x="46" y="66"/>
                </a:lnTo>
                <a:lnTo>
                  <a:pt x="46" y="66"/>
                </a:lnTo>
                <a:lnTo>
                  <a:pt x="42" y="70"/>
                </a:lnTo>
                <a:lnTo>
                  <a:pt x="37" y="74"/>
                </a:lnTo>
                <a:lnTo>
                  <a:pt x="50" y="110"/>
                </a:lnTo>
                <a:lnTo>
                  <a:pt x="50" y="110"/>
                </a:lnTo>
                <a:lnTo>
                  <a:pt x="53" y="108"/>
                </a:lnTo>
                <a:lnTo>
                  <a:pt x="53" y="108"/>
                </a:lnTo>
                <a:lnTo>
                  <a:pt x="59" y="110"/>
                </a:lnTo>
                <a:lnTo>
                  <a:pt x="64" y="112"/>
                </a:lnTo>
                <a:lnTo>
                  <a:pt x="73" y="118"/>
                </a:lnTo>
                <a:lnTo>
                  <a:pt x="79" y="127"/>
                </a:lnTo>
                <a:lnTo>
                  <a:pt x="81" y="132"/>
                </a:lnTo>
                <a:lnTo>
                  <a:pt x="81" y="138"/>
                </a:lnTo>
                <a:lnTo>
                  <a:pt x="81" y="138"/>
                </a:lnTo>
                <a:lnTo>
                  <a:pt x="81" y="143"/>
                </a:lnTo>
                <a:lnTo>
                  <a:pt x="79" y="149"/>
                </a:lnTo>
                <a:lnTo>
                  <a:pt x="73" y="156"/>
                </a:lnTo>
                <a:lnTo>
                  <a:pt x="64" y="164"/>
                </a:lnTo>
                <a:lnTo>
                  <a:pt x="59" y="164"/>
                </a:lnTo>
                <a:lnTo>
                  <a:pt x="53" y="165"/>
                </a:lnTo>
                <a:lnTo>
                  <a:pt x="53" y="165"/>
                </a:lnTo>
                <a:lnTo>
                  <a:pt x="48" y="164"/>
                </a:lnTo>
                <a:lnTo>
                  <a:pt x="42" y="164"/>
                </a:lnTo>
                <a:lnTo>
                  <a:pt x="33" y="156"/>
                </a:lnTo>
                <a:lnTo>
                  <a:pt x="28" y="149"/>
                </a:lnTo>
                <a:lnTo>
                  <a:pt x="26" y="143"/>
                </a:lnTo>
                <a:lnTo>
                  <a:pt x="26" y="138"/>
                </a:lnTo>
                <a:lnTo>
                  <a:pt x="26" y="138"/>
                </a:lnTo>
                <a:lnTo>
                  <a:pt x="26" y="131"/>
                </a:lnTo>
                <a:lnTo>
                  <a:pt x="29" y="123"/>
                </a:lnTo>
                <a:lnTo>
                  <a:pt x="33" y="118"/>
                </a:lnTo>
                <a:lnTo>
                  <a:pt x="39" y="114"/>
                </a:lnTo>
                <a:lnTo>
                  <a:pt x="26" y="77"/>
                </a:lnTo>
                <a:lnTo>
                  <a:pt x="26" y="77"/>
                </a:lnTo>
                <a:lnTo>
                  <a:pt x="24" y="77"/>
                </a:lnTo>
                <a:lnTo>
                  <a:pt x="24" y="77"/>
                </a:lnTo>
                <a:lnTo>
                  <a:pt x="15" y="75"/>
                </a:lnTo>
                <a:lnTo>
                  <a:pt x="7" y="70"/>
                </a:lnTo>
                <a:lnTo>
                  <a:pt x="2" y="63"/>
                </a:lnTo>
                <a:lnTo>
                  <a:pt x="0" y="53"/>
                </a:lnTo>
                <a:lnTo>
                  <a:pt x="0" y="53"/>
                </a:lnTo>
                <a:lnTo>
                  <a:pt x="2" y="44"/>
                </a:lnTo>
                <a:lnTo>
                  <a:pt x="7" y="37"/>
                </a:lnTo>
                <a:lnTo>
                  <a:pt x="15" y="33"/>
                </a:lnTo>
                <a:lnTo>
                  <a:pt x="24" y="31"/>
                </a:lnTo>
                <a:lnTo>
                  <a:pt x="24" y="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任意多边形 12">
            <a:extLst>
              <a:ext uri="{FF2B5EF4-FFF2-40B4-BE49-F238E27FC236}">
                <a16:creationId xmlns:a16="http://schemas.microsoft.com/office/drawing/2014/main" id="{A73BEEA6-3E5D-ED46-AC2E-620051CC56ED}"/>
              </a:ext>
            </a:extLst>
          </p:cNvPr>
          <p:cNvSpPr/>
          <p:nvPr/>
        </p:nvSpPr>
        <p:spPr bwMode="auto">
          <a:xfrm>
            <a:off x="9805968" y="2919911"/>
            <a:ext cx="1396535" cy="1605507"/>
          </a:xfrm>
          <a:custGeom>
            <a:avLst/>
            <a:gdLst>
              <a:gd name="connsiteX0" fmla="*/ 0 w 4017518"/>
              <a:gd name="connsiteY0" fmla="*/ 1747621 h 3495241"/>
              <a:gd name="connsiteX1" fmla="*/ 873810 w 4017518"/>
              <a:gd name="connsiteY1" fmla="*/ 1 h 3495241"/>
              <a:gd name="connsiteX2" fmla="*/ 3143708 w 4017518"/>
              <a:gd name="connsiteY2" fmla="*/ 1 h 3495241"/>
              <a:gd name="connsiteX3" fmla="*/ 4017518 w 4017518"/>
              <a:gd name="connsiteY3" fmla="*/ 1747621 h 3495241"/>
              <a:gd name="connsiteX4" fmla="*/ 3143708 w 4017518"/>
              <a:gd name="connsiteY4" fmla="*/ 3495240 h 3495241"/>
              <a:gd name="connsiteX5" fmla="*/ 873810 w 4017518"/>
              <a:gd name="connsiteY5" fmla="*/ 3495240 h 3495241"/>
              <a:gd name="connsiteX6" fmla="*/ 0 w 4017518"/>
              <a:gd name="connsiteY6" fmla="*/ 1747621 h 3495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17518" h="3495241">
                <a:moveTo>
                  <a:pt x="2008758" y="0"/>
                </a:moveTo>
                <a:lnTo>
                  <a:pt x="4017516" y="760215"/>
                </a:lnTo>
                <a:lnTo>
                  <a:pt x="4017516" y="2735026"/>
                </a:lnTo>
                <a:lnTo>
                  <a:pt x="2008758" y="3495241"/>
                </a:lnTo>
                <a:lnTo>
                  <a:pt x="2" y="2735026"/>
                </a:lnTo>
                <a:lnTo>
                  <a:pt x="2" y="760215"/>
                </a:lnTo>
                <a:lnTo>
                  <a:pt x="2008758" y="0"/>
                </a:lnTo>
                <a:close/>
              </a:path>
            </a:pathLst>
          </a:custGeom>
          <a:solidFill>
            <a:srgbClr val="A3D3DD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文本框 36">
            <a:extLst>
              <a:ext uri="{FF2B5EF4-FFF2-40B4-BE49-F238E27FC236}">
                <a16:creationId xmlns:a16="http://schemas.microsoft.com/office/drawing/2014/main" id="{4907951D-E4D6-3742-AABE-1A6F40812094}"/>
              </a:ext>
            </a:extLst>
          </p:cNvPr>
          <p:cNvSpPr txBox="1"/>
          <p:nvPr/>
        </p:nvSpPr>
        <p:spPr>
          <a:xfrm>
            <a:off x="9783934" y="3819276"/>
            <a:ext cx="1402505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在代码层落实功能</a:t>
            </a:r>
          </a:p>
        </p:txBody>
      </p:sp>
      <p:sp>
        <p:nvSpPr>
          <p:cNvPr id="12" name="Freeform 302">
            <a:extLst>
              <a:ext uri="{FF2B5EF4-FFF2-40B4-BE49-F238E27FC236}">
                <a16:creationId xmlns:a16="http://schemas.microsoft.com/office/drawing/2014/main" id="{9D34B27D-DE15-D342-9F85-D55834954340}"/>
              </a:ext>
            </a:extLst>
          </p:cNvPr>
          <p:cNvSpPr>
            <a:spLocks noEditPoints="1"/>
          </p:cNvSpPr>
          <p:nvPr/>
        </p:nvSpPr>
        <p:spPr bwMode="auto">
          <a:xfrm>
            <a:off x="10315882" y="3240469"/>
            <a:ext cx="326629" cy="476935"/>
          </a:xfrm>
          <a:custGeom>
            <a:avLst/>
            <a:gdLst>
              <a:gd name="T0" fmla="*/ 57 w 113"/>
              <a:gd name="T1" fmla="*/ 0 h 165"/>
              <a:gd name="T2" fmla="*/ 79 w 113"/>
              <a:gd name="T3" fmla="*/ 4 h 165"/>
              <a:gd name="T4" fmla="*/ 97 w 113"/>
              <a:gd name="T5" fmla="*/ 17 h 165"/>
              <a:gd name="T6" fmla="*/ 102 w 113"/>
              <a:gd name="T7" fmla="*/ 24 h 165"/>
              <a:gd name="T8" fmla="*/ 112 w 113"/>
              <a:gd name="T9" fmla="*/ 44 h 165"/>
              <a:gd name="T10" fmla="*/ 113 w 113"/>
              <a:gd name="T11" fmla="*/ 55 h 165"/>
              <a:gd name="T12" fmla="*/ 108 w 113"/>
              <a:gd name="T13" fmla="*/ 77 h 165"/>
              <a:gd name="T14" fmla="*/ 97 w 113"/>
              <a:gd name="T15" fmla="*/ 96 h 165"/>
              <a:gd name="T16" fmla="*/ 58 w 113"/>
              <a:gd name="T17" fmla="*/ 165 h 165"/>
              <a:gd name="T18" fmla="*/ 16 w 113"/>
              <a:gd name="T19" fmla="*/ 96 h 165"/>
              <a:gd name="T20" fmla="*/ 9 w 113"/>
              <a:gd name="T21" fmla="*/ 86 h 165"/>
              <a:gd name="T22" fmla="*/ 1 w 113"/>
              <a:gd name="T23" fmla="*/ 68 h 165"/>
              <a:gd name="T24" fmla="*/ 0 w 113"/>
              <a:gd name="T25" fmla="*/ 55 h 165"/>
              <a:gd name="T26" fmla="*/ 5 w 113"/>
              <a:gd name="T27" fmla="*/ 33 h 165"/>
              <a:gd name="T28" fmla="*/ 16 w 113"/>
              <a:gd name="T29" fmla="*/ 17 h 165"/>
              <a:gd name="T30" fmla="*/ 25 w 113"/>
              <a:gd name="T31" fmla="*/ 9 h 165"/>
              <a:gd name="T32" fmla="*/ 46 w 113"/>
              <a:gd name="T33" fmla="*/ 0 h 165"/>
              <a:gd name="T34" fmla="*/ 57 w 113"/>
              <a:gd name="T35" fmla="*/ 0 h 165"/>
              <a:gd name="T36" fmla="*/ 80 w 113"/>
              <a:gd name="T37" fmla="*/ 33 h 165"/>
              <a:gd name="T38" fmla="*/ 69 w 113"/>
              <a:gd name="T39" fmla="*/ 26 h 165"/>
              <a:gd name="T40" fmla="*/ 57 w 113"/>
              <a:gd name="T41" fmla="*/ 22 h 165"/>
              <a:gd name="T42" fmla="*/ 49 w 113"/>
              <a:gd name="T43" fmla="*/ 24 h 165"/>
              <a:gd name="T44" fmla="*/ 38 w 113"/>
              <a:gd name="T45" fmla="*/ 28 h 165"/>
              <a:gd name="T46" fmla="*/ 33 w 113"/>
              <a:gd name="T47" fmla="*/ 33 h 165"/>
              <a:gd name="T48" fmla="*/ 25 w 113"/>
              <a:gd name="T49" fmla="*/ 42 h 165"/>
              <a:gd name="T50" fmla="*/ 23 w 113"/>
              <a:gd name="T51" fmla="*/ 55 h 165"/>
              <a:gd name="T52" fmla="*/ 23 w 113"/>
              <a:gd name="T53" fmla="*/ 63 h 165"/>
              <a:gd name="T54" fmla="*/ 29 w 113"/>
              <a:gd name="T55" fmla="*/ 75 h 165"/>
              <a:gd name="T56" fmla="*/ 33 w 113"/>
              <a:gd name="T57" fmla="*/ 79 h 165"/>
              <a:gd name="T58" fmla="*/ 44 w 113"/>
              <a:gd name="T59" fmla="*/ 86 h 165"/>
              <a:gd name="T60" fmla="*/ 57 w 113"/>
              <a:gd name="T61" fmla="*/ 90 h 165"/>
              <a:gd name="T62" fmla="*/ 64 w 113"/>
              <a:gd name="T63" fmla="*/ 88 h 165"/>
              <a:gd name="T64" fmla="*/ 75 w 113"/>
              <a:gd name="T65" fmla="*/ 85 h 165"/>
              <a:gd name="T66" fmla="*/ 80 w 113"/>
              <a:gd name="T67" fmla="*/ 79 h 165"/>
              <a:gd name="T68" fmla="*/ 88 w 113"/>
              <a:gd name="T69" fmla="*/ 70 h 165"/>
              <a:gd name="T70" fmla="*/ 90 w 113"/>
              <a:gd name="T71" fmla="*/ 55 h 165"/>
              <a:gd name="T72" fmla="*/ 90 w 113"/>
              <a:gd name="T73" fmla="*/ 50 h 165"/>
              <a:gd name="T74" fmla="*/ 84 w 113"/>
              <a:gd name="T75" fmla="*/ 37 h 165"/>
              <a:gd name="T76" fmla="*/ 80 w 113"/>
              <a:gd name="T77" fmla="*/ 33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13" h="165">
                <a:moveTo>
                  <a:pt x="57" y="0"/>
                </a:moveTo>
                <a:lnTo>
                  <a:pt x="57" y="0"/>
                </a:lnTo>
                <a:lnTo>
                  <a:pt x="68" y="0"/>
                </a:lnTo>
                <a:lnTo>
                  <a:pt x="79" y="4"/>
                </a:lnTo>
                <a:lnTo>
                  <a:pt x="88" y="9"/>
                </a:lnTo>
                <a:lnTo>
                  <a:pt x="97" y="17"/>
                </a:lnTo>
                <a:lnTo>
                  <a:pt x="97" y="17"/>
                </a:lnTo>
                <a:lnTo>
                  <a:pt x="102" y="24"/>
                </a:lnTo>
                <a:lnTo>
                  <a:pt x="108" y="33"/>
                </a:lnTo>
                <a:lnTo>
                  <a:pt x="112" y="44"/>
                </a:lnTo>
                <a:lnTo>
                  <a:pt x="113" y="55"/>
                </a:lnTo>
                <a:lnTo>
                  <a:pt x="113" y="55"/>
                </a:lnTo>
                <a:lnTo>
                  <a:pt x="112" y="68"/>
                </a:lnTo>
                <a:lnTo>
                  <a:pt x="108" y="77"/>
                </a:lnTo>
                <a:lnTo>
                  <a:pt x="102" y="88"/>
                </a:lnTo>
                <a:lnTo>
                  <a:pt x="97" y="96"/>
                </a:lnTo>
                <a:lnTo>
                  <a:pt x="58" y="165"/>
                </a:lnTo>
                <a:lnTo>
                  <a:pt x="58" y="165"/>
                </a:lnTo>
                <a:lnTo>
                  <a:pt x="42" y="138"/>
                </a:lnTo>
                <a:lnTo>
                  <a:pt x="16" y="96"/>
                </a:lnTo>
                <a:lnTo>
                  <a:pt x="16" y="96"/>
                </a:lnTo>
                <a:lnTo>
                  <a:pt x="9" y="86"/>
                </a:lnTo>
                <a:lnTo>
                  <a:pt x="3" y="77"/>
                </a:lnTo>
                <a:lnTo>
                  <a:pt x="1" y="68"/>
                </a:lnTo>
                <a:lnTo>
                  <a:pt x="0" y="55"/>
                </a:lnTo>
                <a:lnTo>
                  <a:pt x="0" y="55"/>
                </a:lnTo>
                <a:lnTo>
                  <a:pt x="1" y="44"/>
                </a:lnTo>
                <a:lnTo>
                  <a:pt x="5" y="33"/>
                </a:lnTo>
                <a:lnTo>
                  <a:pt x="9" y="24"/>
                </a:lnTo>
                <a:lnTo>
                  <a:pt x="16" y="17"/>
                </a:lnTo>
                <a:lnTo>
                  <a:pt x="16" y="17"/>
                </a:lnTo>
                <a:lnTo>
                  <a:pt x="25" y="9"/>
                </a:lnTo>
                <a:lnTo>
                  <a:pt x="35" y="4"/>
                </a:lnTo>
                <a:lnTo>
                  <a:pt x="46" y="0"/>
                </a:lnTo>
                <a:lnTo>
                  <a:pt x="57" y="0"/>
                </a:lnTo>
                <a:lnTo>
                  <a:pt x="57" y="0"/>
                </a:lnTo>
                <a:close/>
                <a:moveTo>
                  <a:pt x="80" y="33"/>
                </a:moveTo>
                <a:lnTo>
                  <a:pt x="80" y="33"/>
                </a:lnTo>
                <a:lnTo>
                  <a:pt x="75" y="28"/>
                </a:lnTo>
                <a:lnTo>
                  <a:pt x="69" y="26"/>
                </a:lnTo>
                <a:lnTo>
                  <a:pt x="64" y="24"/>
                </a:lnTo>
                <a:lnTo>
                  <a:pt x="57" y="22"/>
                </a:lnTo>
                <a:lnTo>
                  <a:pt x="57" y="22"/>
                </a:lnTo>
                <a:lnTo>
                  <a:pt x="49" y="24"/>
                </a:lnTo>
                <a:lnTo>
                  <a:pt x="44" y="26"/>
                </a:lnTo>
                <a:lnTo>
                  <a:pt x="38" y="28"/>
                </a:lnTo>
                <a:lnTo>
                  <a:pt x="33" y="33"/>
                </a:lnTo>
                <a:lnTo>
                  <a:pt x="33" y="33"/>
                </a:lnTo>
                <a:lnTo>
                  <a:pt x="29" y="37"/>
                </a:lnTo>
                <a:lnTo>
                  <a:pt x="25" y="42"/>
                </a:lnTo>
                <a:lnTo>
                  <a:pt x="23" y="50"/>
                </a:lnTo>
                <a:lnTo>
                  <a:pt x="23" y="55"/>
                </a:lnTo>
                <a:lnTo>
                  <a:pt x="23" y="55"/>
                </a:lnTo>
                <a:lnTo>
                  <a:pt x="23" y="63"/>
                </a:lnTo>
                <a:lnTo>
                  <a:pt x="25" y="70"/>
                </a:lnTo>
                <a:lnTo>
                  <a:pt x="29" y="75"/>
                </a:lnTo>
                <a:lnTo>
                  <a:pt x="33" y="79"/>
                </a:lnTo>
                <a:lnTo>
                  <a:pt x="33" y="79"/>
                </a:lnTo>
                <a:lnTo>
                  <a:pt x="38" y="85"/>
                </a:lnTo>
                <a:lnTo>
                  <a:pt x="44" y="86"/>
                </a:lnTo>
                <a:lnTo>
                  <a:pt x="49" y="88"/>
                </a:lnTo>
                <a:lnTo>
                  <a:pt x="57" y="90"/>
                </a:lnTo>
                <a:lnTo>
                  <a:pt x="57" y="90"/>
                </a:lnTo>
                <a:lnTo>
                  <a:pt x="64" y="88"/>
                </a:lnTo>
                <a:lnTo>
                  <a:pt x="69" y="86"/>
                </a:lnTo>
                <a:lnTo>
                  <a:pt x="75" y="85"/>
                </a:lnTo>
                <a:lnTo>
                  <a:pt x="80" y="79"/>
                </a:lnTo>
                <a:lnTo>
                  <a:pt x="80" y="79"/>
                </a:lnTo>
                <a:lnTo>
                  <a:pt x="84" y="75"/>
                </a:lnTo>
                <a:lnTo>
                  <a:pt x="88" y="70"/>
                </a:lnTo>
                <a:lnTo>
                  <a:pt x="90" y="63"/>
                </a:lnTo>
                <a:lnTo>
                  <a:pt x="90" y="55"/>
                </a:lnTo>
                <a:lnTo>
                  <a:pt x="90" y="55"/>
                </a:lnTo>
                <a:lnTo>
                  <a:pt x="90" y="50"/>
                </a:lnTo>
                <a:lnTo>
                  <a:pt x="88" y="42"/>
                </a:lnTo>
                <a:lnTo>
                  <a:pt x="84" y="37"/>
                </a:lnTo>
                <a:lnTo>
                  <a:pt x="80" y="33"/>
                </a:lnTo>
                <a:lnTo>
                  <a:pt x="80" y="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任意多边形 16">
            <a:extLst>
              <a:ext uri="{FF2B5EF4-FFF2-40B4-BE49-F238E27FC236}">
                <a16:creationId xmlns:a16="http://schemas.microsoft.com/office/drawing/2014/main" id="{186AE52C-8230-424E-8A6F-1DC3CD399D06}"/>
              </a:ext>
            </a:extLst>
          </p:cNvPr>
          <p:cNvSpPr/>
          <p:nvPr/>
        </p:nvSpPr>
        <p:spPr bwMode="auto">
          <a:xfrm>
            <a:off x="8220588" y="2919911"/>
            <a:ext cx="1396535" cy="1605507"/>
          </a:xfrm>
          <a:custGeom>
            <a:avLst/>
            <a:gdLst>
              <a:gd name="connsiteX0" fmla="*/ 0 w 4017518"/>
              <a:gd name="connsiteY0" fmla="*/ 1747621 h 3495241"/>
              <a:gd name="connsiteX1" fmla="*/ 873810 w 4017518"/>
              <a:gd name="connsiteY1" fmla="*/ 1 h 3495241"/>
              <a:gd name="connsiteX2" fmla="*/ 3143708 w 4017518"/>
              <a:gd name="connsiteY2" fmla="*/ 1 h 3495241"/>
              <a:gd name="connsiteX3" fmla="*/ 4017518 w 4017518"/>
              <a:gd name="connsiteY3" fmla="*/ 1747621 h 3495241"/>
              <a:gd name="connsiteX4" fmla="*/ 3143708 w 4017518"/>
              <a:gd name="connsiteY4" fmla="*/ 3495240 h 3495241"/>
              <a:gd name="connsiteX5" fmla="*/ 873810 w 4017518"/>
              <a:gd name="connsiteY5" fmla="*/ 3495240 h 3495241"/>
              <a:gd name="connsiteX6" fmla="*/ 0 w 4017518"/>
              <a:gd name="connsiteY6" fmla="*/ 1747621 h 3495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17518" h="3495241">
                <a:moveTo>
                  <a:pt x="2008758" y="0"/>
                </a:moveTo>
                <a:lnTo>
                  <a:pt x="4017516" y="760215"/>
                </a:lnTo>
                <a:lnTo>
                  <a:pt x="4017516" y="2735026"/>
                </a:lnTo>
                <a:lnTo>
                  <a:pt x="2008758" y="3495241"/>
                </a:lnTo>
                <a:lnTo>
                  <a:pt x="2" y="2735026"/>
                </a:lnTo>
                <a:lnTo>
                  <a:pt x="2" y="760215"/>
                </a:lnTo>
                <a:lnTo>
                  <a:pt x="2008758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文本框 37">
            <a:extLst>
              <a:ext uri="{FF2B5EF4-FFF2-40B4-BE49-F238E27FC236}">
                <a16:creationId xmlns:a16="http://schemas.microsoft.com/office/drawing/2014/main" id="{A4092F9D-2029-CE46-975D-11ACCC2E7407}"/>
              </a:ext>
            </a:extLst>
          </p:cNvPr>
          <p:cNvSpPr txBox="1"/>
          <p:nvPr/>
        </p:nvSpPr>
        <p:spPr>
          <a:xfrm>
            <a:off x="8236652" y="3835869"/>
            <a:ext cx="1402505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对游戏整体进行设计</a:t>
            </a:r>
          </a:p>
        </p:txBody>
      </p:sp>
      <p:sp>
        <p:nvSpPr>
          <p:cNvPr id="15" name="Freeform 359">
            <a:extLst>
              <a:ext uri="{FF2B5EF4-FFF2-40B4-BE49-F238E27FC236}">
                <a16:creationId xmlns:a16="http://schemas.microsoft.com/office/drawing/2014/main" id="{21F18FC8-4533-9C48-ABDB-6EC9C54FB4FE}"/>
              </a:ext>
            </a:extLst>
          </p:cNvPr>
          <p:cNvSpPr>
            <a:spLocks noEditPoints="1"/>
          </p:cNvSpPr>
          <p:nvPr/>
        </p:nvSpPr>
        <p:spPr bwMode="auto">
          <a:xfrm>
            <a:off x="8665619" y="3240470"/>
            <a:ext cx="443446" cy="529078"/>
          </a:xfrm>
          <a:custGeom>
            <a:avLst/>
            <a:gdLst>
              <a:gd name="T0" fmla="*/ 62 w 145"/>
              <a:gd name="T1" fmla="*/ 94 h 173"/>
              <a:gd name="T2" fmla="*/ 73 w 145"/>
              <a:gd name="T3" fmla="*/ 98 h 173"/>
              <a:gd name="T4" fmla="*/ 73 w 145"/>
              <a:gd name="T5" fmla="*/ 107 h 173"/>
              <a:gd name="T6" fmla="*/ 64 w 145"/>
              <a:gd name="T7" fmla="*/ 112 h 173"/>
              <a:gd name="T8" fmla="*/ 44 w 145"/>
              <a:gd name="T9" fmla="*/ 112 h 173"/>
              <a:gd name="T10" fmla="*/ 33 w 145"/>
              <a:gd name="T11" fmla="*/ 109 h 173"/>
              <a:gd name="T12" fmla="*/ 27 w 145"/>
              <a:gd name="T13" fmla="*/ 101 h 173"/>
              <a:gd name="T14" fmla="*/ 45 w 145"/>
              <a:gd name="T15" fmla="*/ 54 h 173"/>
              <a:gd name="T16" fmla="*/ 51 w 145"/>
              <a:gd name="T17" fmla="*/ 46 h 173"/>
              <a:gd name="T18" fmla="*/ 58 w 145"/>
              <a:gd name="T19" fmla="*/ 44 h 173"/>
              <a:gd name="T20" fmla="*/ 64 w 145"/>
              <a:gd name="T21" fmla="*/ 46 h 173"/>
              <a:gd name="T22" fmla="*/ 68 w 145"/>
              <a:gd name="T23" fmla="*/ 54 h 173"/>
              <a:gd name="T24" fmla="*/ 53 w 145"/>
              <a:gd name="T25" fmla="*/ 94 h 173"/>
              <a:gd name="T26" fmla="*/ 101 w 145"/>
              <a:gd name="T27" fmla="*/ 173 h 173"/>
              <a:gd name="T28" fmla="*/ 141 w 145"/>
              <a:gd name="T29" fmla="*/ 151 h 173"/>
              <a:gd name="T30" fmla="*/ 113 w 145"/>
              <a:gd name="T31" fmla="*/ 77 h 173"/>
              <a:gd name="T32" fmla="*/ 115 w 145"/>
              <a:gd name="T33" fmla="*/ 96 h 173"/>
              <a:gd name="T34" fmla="*/ 119 w 145"/>
              <a:gd name="T35" fmla="*/ 90 h 173"/>
              <a:gd name="T36" fmla="*/ 126 w 145"/>
              <a:gd name="T37" fmla="*/ 101 h 173"/>
              <a:gd name="T38" fmla="*/ 130 w 145"/>
              <a:gd name="T39" fmla="*/ 98 h 173"/>
              <a:gd name="T40" fmla="*/ 135 w 145"/>
              <a:gd name="T41" fmla="*/ 99 h 173"/>
              <a:gd name="T42" fmla="*/ 141 w 145"/>
              <a:gd name="T43" fmla="*/ 109 h 173"/>
              <a:gd name="T44" fmla="*/ 132 w 145"/>
              <a:gd name="T45" fmla="*/ 149 h 173"/>
              <a:gd name="T46" fmla="*/ 102 w 145"/>
              <a:gd name="T47" fmla="*/ 153 h 173"/>
              <a:gd name="T48" fmla="*/ 91 w 145"/>
              <a:gd name="T49" fmla="*/ 116 h 173"/>
              <a:gd name="T50" fmla="*/ 99 w 145"/>
              <a:gd name="T51" fmla="*/ 107 h 173"/>
              <a:gd name="T52" fmla="*/ 101 w 145"/>
              <a:gd name="T53" fmla="*/ 83 h 173"/>
              <a:gd name="T54" fmla="*/ 104 w 145"/>
              <a:gd name="T55" fmla="*/ 61 h 173"/>
              <a:gd name="T56" fmla="*/ 73 w 145"/>
              <a:gd name="T57" fmla="*/ 0 h 173"/>
              <a:gd name="T58" fmla="*/ 44 w 145"/>
              <a:gd name="T59" fmla="*/ 6 h 173"/>
              <a:gd name="T60" fmla="*/ 12 w 145"/>
              <a:gd name="T61" fmla="*/ 32 h 173"/>
              <a:gd name="T62" fmla="*/ 0 w 145"/>
              <a:gd name="T63" fmla="*/ 72 h 173"/>
              <a:gd name="T64" fmla="*/ 7 w 145"/>
              <a:gd name="T65" fmla="*/ 99 h 173"/>
              <a:gd name="T66" fmla="*/ 33 w 145"/>
              <a:gd name="T67" fmla="*/ 133 h 173"/>
              <a:gd name="T68" fmla="*/ 73 w 145"/>
              <a:gd name="T69" fmla="*/ 144 h 173"/>
              <a:gd name="T70" fmla="*/ 88 w 145"/>
              <a:gd name="T71" fmla="*/ 144 h 173"/>
              <a:gd name="T72" fmla="*/ 80 w 145"/>
              <a:gd name="T73" fmla="*/ 99 h 173"/>
              <a:gd name="T74" fmla="*/ 91 w 145"/>
              <a:gd name="T75" fmla="*/ 85 h 173"/>
              <a:gd name="T76" fmla="*/ 95 w 145"/>
              <a:gd name="T77" fmla="*/ 52 h 173"/>
              <a:gd name="T78" fmla="*/ 112 w 145"/>
              <a:gd name="T79" fmla="*/ 52 h 173"/>
              <a:gd name="T80" fmla="*/ 121 w 145"/>
              <a:gd name="T81" fmla="*/ 59 h 173"/>
              <a:gd name="T82" fmla="*/ 123 w 145"/>
              <a:gd name="T83" fmla="*/ 81 h 173"/>
              <a:gd name="T84" fmla="*/ 134 w 145"/>
              <a:gd name="T85" fmla="*/ 88 h 173"/>
              <a:gd name="T86" fmla="*/ 143 w 145"/>
              <a:gd name="T87" fmla="*/ 92 h 173"/>
              <a:gd name="T88" fmla="*/ 145 w 145"/>
              <a:gd name="T89" fmla="*/ 72 h 173"/>
              <a:gd name="T90" fmla="*/ 139 w 145"/>
              <a:gd name="T91" fmla="*/ 44 h 173"/>
              <a:gd name="T92" fmla="*/ 113 w 145"/>
              <a:gd name="T93" fmla="*/ 11 h 173"/>
              <a:gd name="T94" fmla="*/ 73 w 145"/>
              <a:gd name="T95" fmla="*/ 0 h 173"/>
              <a:gd name="T96" fmla="*/ 64 w 145"/>
              <a:gd name="T97" fmla="*/ 15 h 173"/>
              <a:gd name="T98" fmla="*/ 73 w 145"/>
              <a:gd name="T99" fmla="*/ 19 h 173"/>
              <a:gd name="T100" fmla="*/ 77 w 145"/>
              <a:gd name="T101" fmla="*/ 28 h 173"/>
              <a:gd name="T102" fmla="*/ 73 w 145"/>
              <a:gd name="T103" fmla="*/ 37 h 173"/>
              <a:gd name="T104" fmla="*/ 64 w 145"/>
              <a:gd name="T105" fmla="*/ 41 h 173"/>
              <a:gd name="T106" fmla="*/ 55 w 145"/>
              <a:gd name="T107" fmla="*/ 37 h 173"/>
              <a:gd name="T108" fmla="*/ 51 w 145"/>
              <a:gd name="T109" fmla="*/ 28 h 173"/>
              <a:gd name="T110" fmla="*/ 55 w 145"/>
              <a:gd name="T111" fmla="*/ 19 h 173"/>
              <a:gd name="T112" fmla="*/ 64 w 145"/>
              <a:gd name="T113" fmla="*/ 15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45" h="173">
                <a:moveTo>
                  <a:pt x="53" y="94"/>
                </a:moveTo>
                <a:lnTo>
                  <a:pt x="62" y="94"/>
                </a:lnTo>
                <a:lnTo>
                  <a:pt x="62" y="94"/>
                </a:lnTo>
                <a:lnTo>
                  <a:pt x="68" y="94"/>
                </a:lnTo>
                <a:lnTo>
                  <a:pt x="71" y="96"/>
                </a:lnTo>
                <a:lnTo>
                  <a:pt x="73" y="98"/>
                </a:lnTo>
                <a:lnTo>
                  <a:pt x="73" y="101"/>
                </a:lnTo>
                <a:lnTo>
                  <a:pt x="73" y="101"/>
                </a:lnTo>
                <a:lnTo>
                  <a:pt x="73" y="107"/>
                </a:lnTo>
                <a:lnTo>
                  <a:pt x="69" y="110"/>
                </a:lnTo>
                <a:lnTo>
                  <a:pt x="69" y="110"/>
                </a:lnTo>
                <a:lnTo>
                  <a:pt x="64" y="112"/>
                </a:lnTo>
                <a:lnTo>
                  <a:pt x="58" y="112"/>
                </a:lnTo>
                <a:lnTo>
                  <a:pt x="44" y="112"/>
                </a:lnTo>
                <a:lnTo>
                  <a:pt x="44" y="112"/>
                </a:lnTo>
                <a:lnTo>
                  <a:pt x="36" y="112"/>
                </a:lnTo>
                <a:lnTo>
                  <a:pt x="33" y="109"/>
                </a:lnTo>
                <a:lnTo>
                  <a:pt x="33" y="109"/>
                </a:lnTo>
                <a:lnTo>
                  <a:pt x="29" y="105"/>
                </a:lnTo>
                <a:lnTo>
                  <a:pt x="27" y="101"/>
                </a:lnTo>
                <a:lnTo>
                  <a:pt x="27" y="101"/>
                </a:lnTo>
                <a:lnTo>
                  <a:pt x="29" y="94"/>
                </a:lnTo>
                <a:lnTo>
                  <a:pt x="44" y="57"/>
                </a:lnTo>
                <a:lnTo>
                  <a:pt x="45" y="54"/>
                </a:lnTo>
                <a:lnTo>
                  <a:pt x="45" y="54"/>
                </a:lnTo>
                <a:lnTo>
                  <a:pt x="47" y="50"/>
                </a:lnTo>
                <a:lnTo>
                  <a:pt x="51" y="46"/>
                </a:lnTo>
                <a:lnTo>
                  <a:pt x="55" y="44"/>
                </a:lnTo>
                <a:lnTo>
                  <a:pt x="58" y="44"/>
                </a:lnTo>
                <a:lnTo>
                  <a:pt x="58" y="44"/>
                </a:lnTo>
                <a:lnTo>
                  <a:pt x="62" y="44"/>
                </a:lnTo>
                <a:lnTo>
                  <a:pt x="64" y="46"/>
                </a:lnTo>
                <a:lnTo>
                  <a:pt x="64" y="46"/>
                </a:lnTo>
                <a:lnTo>
                  <a:pt x="68" y="50"/>
                </a:lnTo>
                <a:lnTo>
                  <a:pt x="68" y="54"/>
                </a:lnTo>
                <a:lnTo>
                  <a:pt x="68" y="54"/>
                </a:lnTo>
                <a:lnTo>
                  <a:pt x="66" y="61"/>
                </a:lnTo>
                <a:lnTo>
                  <a:pt x="53" y="94"/>
                </a:lnTo>
                <a:lnTo>
                  <a:pt x="53" y="94"/>
                </a:lnTo>
                <a:close/>
                <a:moveTo>
                  <a:pt x="141" y="151"/>
                </a:moveTo>
                <a:lnTo>
                  <a:pt x="97" y="160"/>
                </a:lnTo>
                <a:lnTo>
                  <a:pt x="101" y="173"/>
                </a:lnTo>
                <a:lnTo>
                  <a:pt x="143" y="164"/>
                </a:lnTo>
                <a:lnTo>
                  <a:pt x="141" y="151"/>
                </a:lnTo>
                <a:lnTo>
                  <a:pt x="141" y="151"/>
                </a:lnTo>
                <a:close/>
                <a:moveTo>
                  <a:pt x="112" y="61"/>
                </a:moveTo>
                <a:lnTo>
                  <a:pt x="112" y="61"/>
                </a:lnTo>
                <a:lnTo>
                  <a:pt x="113" y="77"/>
                </a:lnTo>
                <a:lnTo>
                  <a:pt x="113" y="96"/>
                </a:lnTo>
                <a:lnTo>
                  <a:pt x="113" y="96"/>
                </a:lnTo>
                <a:lnTo>
                  <a:pt x="115" y="96"/>
                </a:lnTo>
                <a:lnTo>
                  <a:pt x="115" y="96"/>
                </a:lnTo>
                <a:lnTo>
                  <a:pt x="119" y="90"/>
                </a:lnTo>
                <a:lnTo>
                  <a:pt x="119" y="90"/>
                </a:lnTo>
                <a:lnTo>
                  <a:pt x="124" y="92"/>
                </a:lnTo>
                <a:lnTo>
                  <a:pt x="124" y="92"/>
                </a:lnTo>
                <a:lnTo>
                  <a:pt x="126" y="101"/>
                </a:lnTo>
                <a:lnTo>
                  <a:pt x="126" y="101"/>
                </a:lnTo>
                <a:lnTo>
                  <a:pt x="126" y="101"/>
                </a:lnTo>
                <a:lnTo>
                  <a:pt x="130" y="98"/>
                </a:lnTo>
                <a:lnTo>
                  <a:pt x="130" y="98"/>
                </a:lnTo>
                <a:lnTo>
                  <a:pt x="135" y="99"/>
                </a:lnTo>
                <a:lnTo>
                  <a:pt x="135" y="99"/>
                </a:lnTo>
                <a:lnTo>
                  <a:pt x="135" y="107"/>
                </a:lnTo>
                <a:lnTo>
                  <a:pt x="135" y="107"/>
                </a:lnTo>
                <a:lnTo>
                  <a:pt x="141" y="109"/>
                </a:lnTo>
                <a:lnTo>
                  <a:pt x="141" y="109"/>
                </a:lnTo>
                <a:lnTo>
                  <a:pt x="137" y="133"/>
                </a:lnTo>
                <a:lnTo>
                  <a:pt x="132" y="149"/>
                </a:lnTo>
                <a:lnTo>
                  <a:pt x="132" y="149"/>
                </a:lnTo>
                <a:lnTo>
                  <a:pt x="102" y="153"/>
                </a:lnTo>
                <a:lnTo>
                  <a:pt x="102" y="153"/>
                </a:lnTo>
                <a:lnTo>
                  <a:pt x="97" y="144"/>
                </a:lnTo>
                <a:lnTo>
                  <a:pt x="93" y="131"/>
                </a:lnTo>
                <a:lnTo>
                  <a:pt x="91" y="116"/>
                </a:lnTo>
                <a:lnTo>
                  <a:pt x="90" y="99"/>
                </a:lnTo>
                <a:lnTo>
                  <a:pt x="97" y="90"/>
                </a:lnTo>
                <a:lnTo>
                  <a:pt x="99" y="107"/>
                </a:lnTo>
                <a:lnTo>
                  <a:pt x="101" y="105"/>
                </a:lnTo>
                <a:lnTo>
                  <a:pt x="101" y="105"/>
                </a:lnTo>
                <a:lnTo>
                  <a:pt x="101" y="83"/>
                </a:lnTo>
                <a:lnTo>
                  <a:pt x="101" y="72"/>
                </a:lnTo>
                <a:lnTo>
                  <a:pt x="104" y="61"/>
                </a:lnTo>
                <a:lnTo>
                  <a:pt x="104" y="61"/>
                </a:lnTo>
                <a:lnTo>
                  <a:pt x="112" y="61"/>
                </a:lnTo>
                <a:lnTo>
                  <a:pt x="112" y="61"/>
                </a:lnTo>
                <a:close/>
                <a:moveTo>
                  <a:pt x="73" y="0"/>
                </a:moveTo>
                <a:lnTo>
                  <a:pt x="73" y="0"/>
                </a:lnTo>
                <a:lnTo>
                  <a:pt x="58" y="0"/>
                </a:lnTo>
                <a:lnTo>
                  <a:pt x="44" y="6"/>
                </a:lnTo>
                <a:lnTo>
                  <a:pt x="33" y="11"/>
                </a:lnTo>
                <a:lnTo>
                  <a:pt x="22" y="21"/>
                </a:lnTo>
                <a:lnTo>
                  <a:pt x="12" y="32"/>
                </a:lnTo>
                <a:lnTo>
                  <a:pt x="7" y="44"/>
                </a:lnTo>
                <a:lnTo>
                  <a:pt x="1" y="57"/>
                </a:lnTo>
                <a:lnTo>
                  <a:pt x="0" y="72"/>
                </a:lnTo>
                <a:lnTo>
                  <a:pt x="0" y="72"/>
                </a:lnTo>
                <a:lnTo>
                  <a:pt x="1" y="87"/>
                </a:lnTo>
                <a:lnTo>
                  <a:pt x="7" y="99"/>
                </a:lnTo>
                <a:lnTo>
                  <a:pt x="12" y="112"/>
                </a:lnTo>
                <a:lnTo>
                  <a:pt x="22" y="123"/>
                </a:lnTo>
                <a:lnTo>
                  <a:pt x="33" y="133"/>
                </a:lnTo>
                <a:lnTo>
                  <a:pt x="44" y="138"/>
                </a:lnTo>
                <a:lnTo>
                  <a:pt x="58" y="144"/>
                </a:lnTo>
                <a:lnTo>
                  <a:pt x="73" y="144"/>
                </a:lnTo>
                <a:lnTo>
                  <a:pt x="73" y="144"/>
                </a:lnTo>
                <a:lnTo>
                  <a:pt x="88" y="144"/>
                </a:lnTo>
                <a:lnTo>
                  <a:pt x="88" y="144"/>
                </a:lnTo>
                <a:lnTo>
                  <a:pt x="84" y="133"/>
                </a:lnTo>
                <a:lnTo>
                  <a:pt x="82" y="120"/>
                </a:lnTo>
                <a:lnTo>
                  <a:pt x="80" y="99"/>
                </a:lnTo>
                <a:lnTo>
                  <a:pt x="80" y="94"/>
                </a:lnTo>
                <a:lnTo>
                  <a:pt x="91" y="85"/>
                </a:lnTo>
                <a:lnTo>
                  <a:pt x="91" y="85"/>
                </a:lnTo>
                <a:lnTo>
                  <a:pt x="91" y="72"/>
                </a:lnTo>
                <a:lnTo>
                  <a:pt x="95" y="59"/>
                </a:lnTo>
                <a:lnTo>
                  <a:pt x="95" y="52"/>
                </a:lnTo>
                <a:lnTo>
                  <a:pt x="104" y="52"/>
                </a:lnTo>
                <a:lnTo>
                  <a:pt x="104" y="52"/>
                </a:lnTo>
                <a:lnTo>
                  <a:pt x="112" y="52"/>
                </a:lnTo>
                <a:lnTo>
                  <a:pt x="119" y="52"/>
                </a:lnTo>
                <a:lnTo>
                  <a:pt x="121" y="59"/>
                </a:lnTo>
                <a:lnTo>
                  <a:pt x="121" y="59"/>
                </a:lnTo>
                <a:lnTo>
                  <a:pt x="123" y="70"/>
                </a:lnTo>
                <a:lnTo>
                  <a:pt x="123" y="81"/>
                </a:lnTo>
                <a:lnTo>
                  <a:pt x="123" y="81"/>
                </a:lnTo>
                <a:lnTo>
                  <a:pt x="126" y="83"/>
                </a:lnTo>
                <a:lnTo>
                  <a:pt x="134" y="85"/>
                </a:lnTo>
                <a:lnTo>
                  <a:pt x="134" y="88"/>
                </a:lnTo>
                <a:lnTo>
                  <a:pt x="134" y="88"/>
                </a:lnTo>
                <a:lnTo>
                  <a:pt x="137" y="90"/>
                </a:lnTo>
                <a:lnTo>
                  <a:pt x="143" y="92"/>
                </a:lnTo>
                <a:lnTo>
                  <a:pt x="143" y="92"/>
                </a:lnTo>
                <a:lnTo>
                  <a:pt x="145" y="81"/>
                </a:lnTo>
                <a:lnTo>
                  <a:pt x="145" y="72"/>
                </a:lnTo>
                <a:lnTo>
                  <a:pt x="145" y="72"/>
                </a:lnTo>
                <a:lnTo>
                  <a:pt x="143" y="57"/>
                </a:lnTo>
                <a:lnTo>
                  <a:pt x="139" y="44"/>
                </a:lnTo>
                <a:lnTo>
                  <a:pt x="132" y="32"/>
                </a:lnTo>
                <a:lnTo>
                  <a:pt x="124" y="21"/>
                </a:lnTo>
                <a:lnTo>
                  <a:pt x="113" y="11"/>
                </a:lnTo>
                <a:lnTo>
                  <a:pt x="101" y="6"/>
                </a:lnTo>
                <a:lnTo>
                  <a:pt x="88" y="0"/>
                </a:lnTo>
                <a:lnTo>
                  <a:pt x="73" y="0"/>
                </a:lnTo>
                <a:lnTo>
                  <a:pt x="73" y="0"/>
                </a:lnTo>
                <a:close/>
                <a:moveTo>
                  <a:pt x="64" y="15"/>
                </a:moveTo>
                <a:lnTo>
                  <a:pt x="64" y="15"/>
                </a:lnTo>
                <a:lnTo>
                  <a:pt x="69" y="17"/>
                </a:lnTo>
                <a:lnTo>
                  <a:pt x="73" y="19"/>
                </a:lnTo>
                <a:lnTo>
                  <a:pt x="73" y="19"/>
                </a:lnTo>
                <a:lnTo>
                  <a:pt x="75" y="24"/>
                </a:lnTo>
                <a:lnTo>
                  <a:pt x="77" y="28"/>
                </a:lnTo>
                <a:lnTo>
                  <a:pt x="77" y="28"/>
                </a:lnTo>
                <a:lnTo>
                  <a:pt x="75" y="33"/>
                </a:lnTo>
                <a:lnTo>
                  <a:pt x="73" y="37"/>
                </a:lnTo>
                <a:lnTo>
                  <a:pt x="73" y="37"/>
                </a:lnTo>
                <a:lnTo>
                  <a:pt x="69" y="39"/>
                </a:lnTo>
                <a:lnTo>
                  <a:pt x="64" y="41"/>
                </a:lnTo>
                <a:lnTo>
                  <a:pt x="64" y="41"/>
                </a:lnTo>
                <a:lnTo>
                  <a:pt x="58" y="39"/>
                </a:lnTo>
                <a:lnTo>
                  <a:pt x="55" y="37"/>
                </a:lnTo>
                <a:lnTo>
                  <a:pt x="55" y="37"/>
                </a:lnTo>
                <a:lnTo>
                  <a:pt x="53" y="33"/>
                </a:lnTo>
                <a:lnTo>
                  <a:pt x="51" y="28"/>
                </a:lnTo>
                <a:lnTo>
                  <a:pt x="51" y="28"/>
                </a:lnTo>
                <a:lnTo>
                  <a:pt x="53" y="24"/>
                </a:lnTo>
                <a:lnTo>
                  <a:pt x="55" y="19"/>
                </a:lnTo>
                <a:lnTo>
                  <a:pt x="55" y="19"/>
                </a:lnTo>
                <a:lnTo>
                  <a:pt x="58" y="17"/>
                </a:lnTo>
                <a:lnTo>
                  <a:pt x="64" y="15"/>
                </a:lnTo>
                <a:lnTo>
                  <a:pt x="64" y="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任意多边形 20">
            <a:extLst>
              <a:ext uri="{FF2B5EF4-FFF2-40B4-BE49-F238E27FC236}">
                <a16:creationId xmlns:a16="http://schemas.microsoft.com/office/drawing/2014/main" id="{9D00937B-450C-C54F-9A73-A5B2DAE6DC50}"/>
              </a:ext>
            </a:extLst>
          </p:cNvPr>
          <p:cNvSpPr/>
          <p:nvPr/>
        </p:nvSpPr>
        <p:spPr bwMode="auto">
          <a:xfrm>
            <a:off x="9087941" y="4311813"/>
            <a:ext cx="1397246" cy="1605507"/>
          </a:xfrm>
          <a:custGeom>
            <a:avLst/>
            <a:gdLst>
              <a:gd name="connsiteX0" fmla="*/ 0 w 4017518"/>
              <a:gd name="connsiteY0" fmla="*/ 1747621 h 3495241"/>
              <a:gd name="connsiteX1" fmla="*/ 873810 w 4017518"/>
              <a:gd name="connsiteY1" fmla="*/ 1 h 3495241"/>
              <a:gd name="connsiteX2" fmla="*/ 3143708 w 4017518"/>
              <a:gd name="connsiteY2" fmla="*/ 1 h 3495241"/>
              <a:gd name="connsiteX3" fmla="*/ 4017518 w 4017518"/>
              <a:gd name="connsiteY3" fmla="*/ 1747621 h 3495241"/>
              <a:gd name="connsiteX4" fmla="*/ 3143708 w 4017518"/>
              <a:gd name="connsiteY4" fmla="*/ 3495240 h 3495241"/>
              <a:gd name="connsiteX5" fmla="*/ 873810 w 4017518"/>
              <a:gd name="connsiteY5" fmla="*/ 3495240 h 3495241"/>
              <a:gd name="connsiteX6" fmla="*/ 0 w 4017518"/>
              <a:gd name="connsiteY6" fmla="*/ 1747621 h 3495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17518" h="3495241">
                <a:moveTo>
                  <a:pt x="2008758" y="0"/>
                </a:moveTo>
                <a:lnTo>
                  <a:pt x="4017516" y="760215"/>
                </a:lnTo>
                <a:lnTo>
                  <a:pt x="4017516" y="2735026"/>
                </a:lnTo>
                <a:lnTo>
                  <a:pt x="2008758" y="3495241"/>
                </a:lnTo>
                <a:lnTo>
                  <a:pt x="2" y="2735026"/>
                </a:lnTo>
                <a:lnTo>
                  <a:pt x="2" y="760215"/>
                </a:lnTo>
                <a:lnTo>
                  <a:pt x="2008758" y="0"/>
                </a:lnTo>
                <a:close/>
              </a:path>
            </a:pathLst>
          </a:custGeom>
          <a:solidFill>
            <a:srgbClr val="C8E0E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文本框 39">
            <a:extLst>
              <a:ext uri="{FF2B5EF4-FFF2-40B4-BE49-F238E27FC236}">
                <a16:creationId xmlns:a16="http://schemas.microsoft.com/office/drawing/2014/main" id="{63F5AB9D-FA3A-104C-B8DB-4637AE6F6AC3}"/>
              </a:ext>
            </a:extLst>
          </p:cNvPr>
          <p:cNvSpPr txBox="1"/>
          <p:nvPr/>
        </p:nvSpPr>
        <p:spPr>
          <a:xfrm>
            <a:off x="9101240" y="5251946"/>
            <a:ext cx="1402505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运营，维护游戏</a:t>
            </a:r>
          </a:p>
        </p:txBody>
      </p:sp>
      <p:sp>
        <p:nvSpPr>
          <p:cNvPr id="18" name="Freeform 309">
            <a:extLst>
              <a:ext uri="{FF2B5EF4-FFF2-40B4-BE49-F238E27FC236}">
                <a16:creationId xmlns:a16="http://schemas.microsoft.com/office/drawing/2014/main" id="{730B7DC9-5AA0-BE45-ACF6-842433460246}"/>
              </a:ext>
            </a:extLst>
          </p:cNvPr>
          <p:cNvSpPr>
            <a:spLocks noEditPoints="1"/>
          </p:cNvSpPr>
          <p:nvPr/>
        </p:nvSpPr>
        <p:spPr bwMode="auto">
          <a:xfrm>
            <a:off x="9593431" y="4659566"/>
            <a:ext cx="371455" cy="396037"/>
          </a:xfrm>
          <a:custGeom>
            <a:avLst/>
            <a:gdLst>
              <a:gd name="T0" fmla="*/ 9 w 136"/>
              <a:gd name="T1" fmla="*/ 10 h 145"/>
              <a:gd name="T2" fmla="*/ 36 w 136"/>
              <a:gd name="T3" fmla="*/ 8 h 145"/>
              <a:gd name="T4" fmla="*/ 51 w 136"/>
              <a:gd name="T5" fmla="*/ 6 h 145"/>
              <a:gd name="T6" fmla="*/ 68 w 136"/>
              <a:gd name="T7" fmla="*/ 0 h 145"/>
              <a:gd name="T8" fmla="*/ 70 w 136"/>
              <a:gd name="T9" fmla="*/ 0 h 145"/>
              <a:gd name="T10" fmla="*/ 99 w 136"/>
              <a:gd name="T11" fmla="*/ 8 h 145"/>
              <a:gd name="T12" fmla="*/ 112 w 136"/>
              <a:gd name="T13" fmla="*/ 10 h 145"/>
              <a:gd name="T14" fmla="*/ 136 w 136"/>
              <a:gd name="T15" fmla="*/ 8 h 145"/>
              <a:gd name="T16" fmla="*/ 136 w 136"/>
              <a:gd name="T17" fmla="*/ 19 h 145"/>
              <a:gd name="T18" fmla="*/ 130 w 136"/>
              <a:gd name="T19" fmla="*/ 74 h 145"/>
              <a:gd name="T20" fmla="*/ 115 w 136"/>
              <a:gd name="T21" fmla="*/ 111 h 145"/>
              <a:gd name="T22" fmla="*/ 106 w 136"/>
              <a:gd name="T23" fmla="*/ 123 h 145"/>
              <a:gd name="T24" fmla="*/ 82 w 136"/>
              <a:gd name="T25" fmla="*/ 140 h 145"/>
              <a:gd name="T26" fmla="*/ 68 w 136"/>
              <a:gd name="T27" fmla="*/ 145 h 145"/>
              <a:gd name="T28" fmla="*/ 66 w 136"/>
              <a:gd name="T29" fmla="*/ 145 h 145"/>
              <a:gd name="T30" fmla="*/ 40 w 136"/>
              <a:gd name="T31" fmla="*/ 133 h 145"/>
              <a:gd name="T32" fmla="*/ 20 w 136"/>
              <a:gd name="T33" fmla="*/ 111 h 145"/>
              <a:gd name="T34" fmla="*/ 11 w 136"/>
              <a:gd name="T35" fmla="*/ 94 h 145"/>
              <a:gd name="T36" fmla="*/ 2 w 136"/>
              <a:gd name="T37" fmla="*/ 48 h 145"/>
              <a:gd name="T38" fmla="*/ 0 w 136"/>
              <a:gd name="T39" fmla="*/ 8 h 145"/>
              <a:gd name="T40" fmla="*/ 9 w 136"/>
              <a:gd name="T41" fmla="*/ 10 h 145"/>
              <a:gd name="T42" fmla="*/ 112 w 136"/>
              <a:gd name="T43" fmla="*/ 74 h 145"/>
              <a:gd name="T44" fmla="*/ 115 w 136"/>
              <a:gd name="T45" fmla="*/ 54 h 145"/>
              <a:gd name="T46" fmla="*/ 119 w 136"/>
              <a:gd name="T47" fmla="*/ 28 h 145"/>
              <a:gd name="T48" fmla="*/ 97 w 136"/>
              <a:gd name="T49" fmla="*/ 26 h 145"/>
              <a:gd name="T50" fmla="*/ 68 w 136"/>
              <a:gd name="T51" fmla="*/ 19 h 145"/>
              <a:gd name="T52" fmla="*/ 68 w 136"/>
              <a:gd name="T53" fmla="*/ 74 h 145"/>
              <a:gd name="T54" fmla="*/ 68 w 136"/>
              <a:gd name="T55" fmla="*/ 74 h 145"/>
              <a:gd name="T56" fmla="*/ 24 w 136"/>
              <a:gd name="T57" fmla="*/ 74 h 145"/>
              <a:gd name="T58" fmla="*/ 33 w 136"/>
              <a:gd name="T59" fmla="*/ 100 h 145"/>
              <a:gd name="T60" fmla="*/ 40 w 136"/>
              <a:gd name="T61" fmla="*/ 111 h 145"/>
              <a:gd name="T62" fmla="*/ 59 w 136"/>
              <a:gd name="T63" fmla="*/ 123 h 145"/>
              <a:gd name="T64" fmla="*/ 68 w 136"/>
              <a:gd name="T65" fmla="*/ 127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36" h="145">
                <a:moveTo>
                  <a:pt x="9" y="10"/>
                </a:moveTo>
                <a:lnTo>
                  <a:pt x="9" y="10"/>
                </a:lnTo>
                <a:lnTo>
                  <a:pt x="22" y="10"/>
                </a:lnTo>
                <a:lnTo>
                  <a:pt x="36" y="8"/>
                </a:lnTo>
                <a:lnTo>
                  <a:pt x="36" y="8"/>
                </a:lnTo>
                <a:lnTo>
                  <a:pt x="51" y="6"/>
                </a:lnTo>
                <a:lnTo>
                  <a:pt x="64" y="0"/>
                </a:lnTo>
                <a:lnTo>
                  <a:pt x="68" y="0"/>
                </a:lnTo>
                <a:lnTo>
                  <a:pt x="70" y="0"/>
                </a:lnTo>
                <a:lnTo>
                  <a:pt x="70" y="0"/>
                </a:lnTo>
                <a:lnTo>
                  <a:pt x="84" y="6"/>
                </a:lnTo>
                <a:lnTo>
                  <a:pt x="99" y="8"/>
                </a:lnTo>
                <a:lnTo>
                  <a:pt x="99" y="8"/>
                </a:lnTo>
                <a:lnTo>
                  <a:pt x="112" y="10"/>
                </a:lnTo>
                <a:lnTo>
                  <a:pt x="126" y="10"/>
                </a:lnTo>
                <a:lnTo>
                  <a:pt x="136" y="8"/>
                </a:lnTo>
                <a:lnTo>
                  <a:pt x="136" y="19"/>
                </a:lnTo>
                <a:lnTo>
                  <a:pt x="136" y="19"/>
                </a:lnTo>
                <a:lnTo>
                  <a:pt x="134" y="48"/>
                </a:lnTo>
                <a:lnTo>
                  <a:pt x="130" y="74"/>
                </a:lnTo>
                <a:lnTo>
                  <a:pt x="123" y="94"/>
                </a:lnTo>
                <a:lnTo>
                  <a:pt x="115" y="111"/>
                </a:lnTo>
                <a:lnTo>
                  <a:pt x="115" y="111"/>
                </a:lnTo>
                <a:lnTo>
                  <a:pt x="106" y="123"/>
                </a:lnTo>
                <a:lnTo>
                  <a:pt x="95" y="133"/>
                </a:lnTo>
                <a:lnTo>
                  <a:pt x="82" y="140"/>
                </a:lnTo>
                <a:lnTo>
                  <a:pt x="70" y="145"/>
                </a:lnTo>
                <a:lnTo>
                  <a:pt x="68" y="145"/>
                </a:lnTo>
                <a:lnTo>
                  <a:pt x="66" y="145"/>
                </a:lnTo>
                <a:lnTo>
                  <a:pt x="66" y="145"/>
                </a:lnTo>
                <a:lnTo>
                  <a:pt x="53" y="140"/>
                </a:lnTo>
                <a:lnTo>
                  <a:pt x="40" y="133"/>
                </a:lnTo>
                <a:lnTo>
                  <a:pt x="29" y="123"/>
                </a:lnTo>
                <a:lnTo>
                  <a:pt x="20" y="111"/>
                </a:lnTo>
                <a:lnTo>
                  <a:pt x="20" y="111"/>
                </a:lnTo>
                <a:lnTo>
                  <a:pt x="11" y="94"/>
                </a:lnTo>
                <a:lnTo>
                  <a:pt x="5" y="74"/>
                </a:lnTo>
                <a:lnTo>
                  <a:pt x="2" y="48"/>
                </a:lnTo>
                <a:lnTo>
                  <a:pt x="0" y="19"/>
                </a:lnTo>
                <a:lnTo>
                  <a:pt x="0" y="8"/>
                </a:lnTo>
                <a:lnTo>
                  <a:pt x="9" y="10"/>
                </a:lnTo>
                <a:lnTo>
                  <a:pt x="9" y="10"/>
                </a:lnTo>
                <a:close/>
                <a:moveTo>
                  <a:pt x="68" y="74"/>
                </a:moveTo>
                <a:lnTo>
                  <a:pt x="112" y="74"/>
                </a:lnTo>
                <a:lnTo>
                  <a:pt x="112" y="74"/>
                </a:lnTo>
                <a:lnTo>
                  <a:pt x="115" y="54"/>
                </a:lnTo>
                <a:lnTo>
                  <a:pt x="119" y="28"/>
                </a:lnTo>
                <a:lnTo>
                  <a:pt x="119" y="28"/>
                </a:lnTo>
                <a:lnTo>
                  <a:pt x="97" y="26"/>
                </a:lnTo>
                <a:lnTo>
                  <a:pt x="97" y="26"/>
                </a:lnTo>
                <a:lnTo>
                  <a:pt x="82" y="24"/>
                </a:lnTo>
                <a:lnTo>
                  <a:pt x="68" y="19"/>
                </a:lnTo>
                <a:lnTo>
                  <a:pt x="68" y="74"/>
                </a:lnTo>
                <a:lnTo>
                  <a:pt x="68" y="74"/>
                </a:lnTo>
                <a:close/>
                <a:moveTo>
                  <a:pt x="68" y="127"/>
                </a:moveTo>
                <a:lnTo>
                  <a:pt x="68" y="74"/>
                </a:lnTo>
                <a:lnTo>
                  <a:pt x="24" y="74"/>
                </a:lnTo>
                <a:lnTo>
                  <a:pt x="24" y="74"/>
                </a:lnTo>
                <a:lnTo>
                  <a:pt x="27" y="89"/>
                </a:lnTo>
                <a:lnTo>
                  <a:pt x="33" y="100"/>
                </a:lnTo>
                <a:lnTo>
                  <a:pt x="33" y="100"/>
                </a:lnTo>
                <a:lnTo>
                  <a:pt x="40" y="111"/>
                </a:lnTo>
                <a:lnTo>
                  <a:pt x="49" y="118"/>
                </a:lnTo>
                <a:lnTo>
                  <a:pt x="59" y="123"/>
                </a:lnTo>
                <a:lnTo>
                  <a:pt x="68" y="127"/>
                </a:lnTo>
                <a:lnTo>
                  <a:pt x="68" y="1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任意多边形 24">
            <a:extLst>
              <a:ext uri="{FF2B5EF4-FFF2-40B4-BE49-F238E27FC236}">
                <a16:creationId xmlns:a16="http://schemas.microsoft.com/office/drawing/2014/main" id="{67282DCB-9B6D-3F46-B6CE-9085733B42FC}"/>
              </a:ext>
            </a:extLst>
          </p:cNvPr>
          <p:cNvSpPr/>
          <p:nvPr/>
        </p:nvSpPr>
        <p:spPr bwMode="auto">
          <a:xfrm>
            <a:off x="3624858" y="2111666"/>
            <a:ext cx="2885653" cy="3315763"/>
          </a:xfrm>
          <a:custGeom>
            <a:avLst/>
            <a:gdLst>
              <a:gd name="connsiteX0" fmla="*/ 0 w 4017518"/>
              <a:gd name="connsiteY0" fmla="*/ 1747621 h 3495241"/>
              <a:gd name="connsiteX1" fmla="*/ 873810 w 4017518"/>
              <a:gd name="connsiteY1" fmla="*/ 1 h 3495241"/>
              <a:gd name="connsiteX2" fmla="*/ 3143708 w 4017518"/>
              <a:gd name="connsiteY2" fmla="*/ 1 h 3495241"/>
              <a:gd name="connsiteX3" fmla="*/ 4017518 w 4017518"/>
              <a:gd name="connsiteY3" fmla="*/ 1747621 h 3495241"/>
              <a:gd name="connsiteX4" fmla="*/ 3143708 w 4017518"/>
              <a:gd name="connsiteY4" fmla="*/ 3495240 h 3495241"/>
              <a:gd name="connsiteX5" fmla="*/ 873810 w 4017518"/>
              <a:gd name="connsiteY5" fmla="*/ 3495240 h 3495241"/>
              <a:gd name="connsiteX6" fmla="*/ 0 w 4017518"/>
              <a:gd name="connsiteY6" fmla="*/ 1747621 h 3495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17518" h="3495241">
                <a:moveTo>
                  <a:pt x="2008758" y="0"/>
                </a:moveTo>
                <a:lnTo>
                  <a:pt x="4017516" y="760215"/>
                </a:lnTo>
                <a:lnTo>
                  <a:pt x="4017516" y="2735026"/>
                </a:lnTo>
                <a:lnTo>
                  <a:pt x="2008758" y="3495241"/>
                </a:lnTo>
                <a:lnTo>
                  <a:pt x="2" y="2735026"/>
                </a:lnTo>
                <a:lnTo>
                  <a:pt x="2" y="760215"/>
                </a:lnTo>
                <a:lnTo>
                  <a:pt x="2008758" y="0"/>
                </a:lnTo>
                <a:close/>
              </a:path>
            </a:pathLst>
          </a:cu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289">
            <a:extLst>
              <a:ext uri="{FF2B5EF4-FFF2-40B4-BE49-F238E27FC236}">
                <a16:creationId xmlns:a16="http://schemas.microsoft.com/office/drawing/2014/main" id="{70282C14-B433-2445-9E28-37C9BA52684F}"/>
              </a:ext>
            </a:extLst>
          </p:cNvPr>
          <p:cNvSpPr>
            <a:spLocks noEditPoints="1"/>
          </p:cNvSpPr>
          <p:nvPr/>
        </p:nvSpPr>
        <p:spPr bwMode="auto">
          <a:xfrm>
            <a:off x="4706763" y="2493749"/>
            <a:ext cx="736147" cy="708882"/>
          </a:xfrm>
          <a:custGeom>
            <a:avLst/>
            <a:gdLst>
              <a:gd name="T0" fmla="*/ 129 w 162"/>
              <a:gd name="T1" fmla="*/ 11 h 156"/>
              <a:gd name="T2" fmla="*/ 129 w 162"/>
              <a:gd name="T3" fmla="*/ 3 h 156"/>
              <a:gd name="T4" fmla="*/ 134 w 162"/>
              <a:gd name="T5" fmla="*/ 0 h 156"/>
              <a:gd name="T6" fmla="*/ 140 w 162"/>
              <a:gd name="T7" fmla="*/ 1 h 156"/>
              <a:gd name="T8" fmla="*/ 156 w 162"/>
              <a:gd name="T9" fmla="*/ 25 h 156"/>
              <a:gd name="T10" fmla="*/ 162 w 162"/>
              <a:gd name="T11" fmla="*/ 55 h 156"/>
              <a:gd name="T12" fmla="*/ 156 w 162"/>
              <a:gd name="T13" fmla="*/ 80 h 156"/>
              <a:gd name="T14" fmla="*/ 140 w 162"/>
              <a:gd name="T15" fmla="*/ 100 h 156"/>
              <a:gd name="T16" fmla="*/ 132 w 162"/>
              <a:gd name="T17" fmla="*/ 102 h 156"/>
              <a:gd name="T18" fmla="*/ 129 w 162"/>
              <a:gd name="T19" fmla="*/ 97 h 156"/>
              <a:gd name="T20" fmla="*/ 131 w 162"/>
              <a:gd name="T21" fmla="*/ 89 h 156"/>
              <a:gd name="T22" fmla="*/ 143 w 162"/>
              <a:gd name="T23" fmla="*/ 75 h 156"/>
              <a:gd name="T24" fmla="*/ 147 w 162"/>
              <a:gd name="T25" fmla="*/ 55 h 156"/>
              <a:gd name="T26" fmla="*/ 143 w 162"/>
              <a:gd name="T27" fmla="*/ 33 h 156"/>
              <a:gd name="T28" fmla="*/ 131 w 162"/>
              <a:gd name="T29" fmla="*/ 12 h 156"/>
              <a:gd name="T30" fmla="*/ 83 w 162"/>
              <a:gd name="T31" fmla="*/ 36 h 156"/>
              <a:gd name="T32" fmla="*/ 96 w 162"/>
              <a:gd name="T33" fmla="*/ 45 h 156"/>
              <a:gd name="T34" fmla="*/ 96 w 162"/>
              <a:gd name="T35" fmla="*/ 55 h 156"/>
              <a:gd name="T36" fmla="*/ 88 w 162"/>
              <a:gd name="T37" fmla="*/ 64 h 156"/>
              <a:gd name="T38" fmla="*/ 76 w 162"/>
              <a:gd name="T39" fmla="*/ 64 h 156"/>
              <a:gd name="T40" fmla="*/ 68 w 162"/>
              <a:gd name="T41" fmla="*/ 55 h 156"/>
              <a:gd name="T42" fmla="*/ 68 w 162"/>
              <a:gd name="T43" fmla="*/ 45 h 156"/>
              <a:gd name="T44" fmla="*/ 83 w 162"/>
              <a:gd name="T45" fmla="*/ 36 h 156"/>
              <a:gd name="T46" fmla="*/ 33 w 162"/>
              <a:gd name="T47" fmla="*/ 12 h 156"/>
              <a:gd name="T48" fmla="*/ 35 w 162"/>
              <a:gd name="T49" fmla="*/ 5 h 156"/>
              <a:gd name="T50" fmla="*/ 31 w 162"/>
              <a:gd name="T51" fmla="*/ 1 h 156"/>
              <a:gd name="T52" fmla="*/ 24 w 162"/>
              <a:gd name="T53" fmla="*/ 1 h 156"/>
              <a:gd name="T54" fmla="*/ 6 w 162"/>
              <a:gd name="T55" fmla="*/ 25 h 156"/>
              <a:gd name="T56" fmla="*/ 0 w 162"/>
              <a:gd name="T57" fmla="*/ 55 h 156"/>
              <a:gd name="T58" fmla="*/ 8 w 162"/>
              <a:gd name="T59" fmla="*/ 80 h 156"/>
              <a:gd name="T60" fmla="*/ 24 w 162"/>
              <a:gd name="T61" fmla="*/ 100 h 156"/>
              <a:gd name="T62" fmla="*/ 28 w 162"/>
              <a:gd name="T63" fmla="*/ 102 h 156"/>
              <a:gd name="T64" fmla="*/ 33 w 162"/>
              <a:gd name="T65" fmla="*/ 100 h 156"/>
              <a:gd name="T66" fmla="*/ 35 w 162"/>
              <a:gd name="T67" fmla="*/ 91 h 156"/>
              <a:gd name="T68" fmla="*/ 26 w 162"/>
              <a:gd name="T69" fmla="*/ 82 h 156"/>
              <a:gd name="T70" fmla="*/ 17 w 162"/>
              <a:gd name="T71" fmla="*/ 64 h 156"/>
              <a:gd name="T72" fmla="*/ 17 w 162"/>
              <a:gd name="T73" fmla="*/ 44 h 156"/>
              <a:gd name="T74" fmla="*/ 26 w 162"/>
              <a:gd name="T75" fmla="*/ 22 h 156"/>
              <a:gd name="T76" fmla="*/ 52 w 162"/>
              <a:gd name="T77" fmla="*/ 34 h 156"/>
              <a:gd name="T78" fmla="*/ 44 w 162"/>
              <a:gd name="T79" fmla="*/ 53 h 156"/>
              <a:gd name="T80" fmla="*/ 53 w 162"/>
              <a:gd name="T81" fmla="*/ 71 h 156"/>
              <a:gd name="T82" fmla="*/ 57 w 162"/>
              <a:gd name="T83" fmla="*/ 75 h 156"/>
              <a:gd name="T84" fmla="*/ 55 w 162"/>
              <a:gd name="T85" fmla="*/ 80 h 156"/>
              <a:gd name="T86" fmla="*/ 48 w 162"/>
              <a:gd name="T87" fmla="*/ 84 h 156"/>
              <a:gd name="T88" fmla="*/ 39 w 162"/>
              <a:gd name="T89" fmla="*/ 77 h 156"/>
              <a:gd name="T90" fmla="*/ 30 w 162"/>
              <a:gd name="T91" fmla="*/ 53 h 156"/>
              <a:gd name="T92" fmla="*/ 37 w 162"/>
              <a:gd name="T93" fmla="*/ 31 h 156"/>
              <a:gd name="T94" fmla="*/ 46 w 162"/>
              <a:gd name="T95" fmla="*/ 22 h 156"/>
              <a:gd name="T96" fmla="*/ 53 w 162"/>
              <a:gd name="T97" fmla="*/ 23 h 156"/>
              <a:gd name="T98" fmla="*/ 55 w 162"/>
              <a:gd name="T99" fmla="*/ 29 h 156"/>
              <a:gd name="T100" fmla="*/ 52 w 162"/>
              <a:gd name="T101" fmla="*/ 34 h 156"/>
              <a:gd name="T102" fmla="*/ 116 w 162"/>
              <a:gd name="T103" fmla="*/ 44 h 156"/>
              <a:gd name="T104" fmla="*/ 114 w 162"/>
              <a:gd name="T105" fmla="*/ 66 h 156"/>
              <a:gd name="T106" fmla="*/ 107 w 162"/>
              <a:gd name="T107" fmla="*/ 73 h 156"/>
              <a:gd name="T108" fmla="*/ 109 w 162"/>
              <a:gd name="T109" fmla="*/ 80 h 156"/>
              <a:gd name="T110" fmla="*/ 112 w 162"/>
              <a:gd name="T111" fmla="*/ 84 h 156"/>
              <a:gd name="T112" fmla="*/ 118 w 162"/>
              <a:gd name="T113" fmla="*/ 82 h 156"/>
              <a:gd name="T114" fmla="*/ 132 w 162"/>
              <a:gd name="T115" fmla="*/ 62 h 156"/>
              <a:gd name="T116" fmla="*/ 131 w 162"/>
              <a:gd name="T117" fmla="*/ 38 h 156"/>
              <a:gd name="T118" fmla="*/ 120 w 162"/>
              <a:gd name="T119" fmla="*/ 23 h 156"/>
              <a:gd name="T120" fmla="*/ 112 w 162"/>
              <a:gd name="T121" fmla="*/ 22 h 156"/>
              <a:gd name="T122" fmla="*/ 109 w 162"/>
              <a:gd name="T123" fmla="*/ 27 h 156"/>
              <a:gd name="T124" fmla="*/ 110 w 162"/>
              <a:gd name="T125" fmla="*/ 34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2" h="156">
                <a:moveTo>
                  <a:pt x="131" y="12"/>
                </a:moveTo>
                <a:lnTo>
                  <a:pt x="131" y="12"/>
                </a:lnTo>
                <a:lnTo>
                  <a:pt x="129" y="11"/>
                </a:lnTo>
                <a:lnTo>
                  <a:pt x="127" y="9"/>
                </a:lnTo>
                <a:lnTo>
                  <a:pt x="127" y="5"/>
                </a:lnTo>
                <a:lnTo>
                  <a:pt x="129" y="3"/>
                </a:lnTo>
                <a:lnTo>
                  <a:pt x="129" y="3"/>
                </a:lnTo>
                <a:lnTo>
                  <a:pt x="131" y="1"/>
                </a:lnTo>
                <a:lnTo>
                  <a:pt x="134" y="0"/>
                </a:lnTo>
                <a:lnTo>
                  <a:pt x="136" y="1"/>
                </a:lnTo>
                <a:lnTo>
                  <a:pt x="140" y="1"/>
                </a:lnTo>
                <a:lnTo>
                  <a:pt x="140" y="1"/>
                </a:lnTo>
                <a:lnTo>
                  <a:pt x="149" y="12"/>
                </a:lnTo>
                <a:lnTo>
                  <a:pt x="156" y="25"/>
                </a:lnTo>
                <a:lnTo>
                  <a:pt x="156" y="25"/>
                </a:lnTo>
                <a:lnTo>
                  <a:pt x="162" y="40"/>
                </a:lnTo>
                <a:lnTo>
                  <a:pt x="162" y="55"/>
                </a:lnTo>
                <a:lnTo>
                  <a:pt x="162" y="55"/>
                </a:lnTo>
                <a:lnTo>
                  <a:pt x="160" y="67"/>
                </a:lnTo>
                <a:lnTo>
                  <a:pt x="156" y="80"/>
                </a:lnTo>
                <a:lnTo>
                  <a:pt x="156" y="80"/>
                </a:lnTo>
                <a:lnTo>
                  <a:pt x="149" y="91"/>
                </a:lnTo>
                <a:lnTo>
                  <a:pt x="140" y="100"/>
                </a:lnTo>
                <a:lnTo>
                  <a:pt x="140" y="100"/>
                </a:lnTo>
                <a:lnTo>
                  <a:pt x="138" y="102"/>
                </a:lnTo>
                <a:lnTo>
                  <a:pt x="134" y="102"/>
                </a:lnTo>
                <a:lnTo>
                  <a:pt x="132" y="102"/>
                </a:lnTo>
                <a:lnTo>
                  <a:pt x="131" y="100"/>
                </a:lnTo>
                <a:lnTo>
                  <a:pt x="131" y="100"/>
                </a:lnTo>
                <a:lnTo>
                  <a:pt x="129" y="97"/>
                </a:lnTo>
                <a:lnTo>
                  <a:pt x="129" y="95"/>
                </a:lnTo>
                <a:lnTo>
                  <a:pt x="129" y="91"/>
                </a:lnTo>
                <a:lnTo>
                  <a:pt x="131" y="89"/>
                </a:lnTo>
                <a:lnTo>
                  <a:pt x="131" y="89"/>
                </a:lnTo>
                <a:lnTo>
                  <a:pt x="138" y="82"/>
                </a:lnTo>
                <a:lnTo>
                  <a:pt x="143" y="75"/>
                </a:lnTo>
                <a:lnTo>
                  <a:pt x="143" y="75"/>
                </a:lnTo>
                <a:lnTo>
                  <a:pt x="145" y="64"/>
                </a:lnTo>
                <a:lnTo>
                  <a:pt x="147" y="55"/>
                </a:lnTo>
                <a:lnTo>
                  <a:pt x="147" y="55"/>
                </a:lnTo>
                <a:lnTo>
                  <a:pt x="147" y="44"/>
                </a:lnTo>
                <a:lnTo>
                  <a:pt x="143" y="33"/>
                </a:lnTo>
                <a:lnTo>
                  <a:pt x="143" y="33"/>
                </a:lnTo>
                <a:lnTo>
                  <a:pt x="138" y="22"/>
                </a:lnTo>
                <a:lnTo>
                  <a:pt x="131" y="12"/>
                </a:lnTo>
                <a:lnTo>
                  <a:pt x="131" y="12"/>
                </a:lnTo>
                <a:close/>
                <a:moveTo>
                  <a:pt x="83" y="36"/>
                </a:moveTo>
                <a:lnTo>
                  <a:pt x="83" y="36"/>
                </a:lnTo>
                <a:lnTo>
                  <a:pt x="88" y="38"/>
                </a:lnTo>
                <a:lnTo>
                  <a:pt x="92" y="40"/>
                </a:lnTo>
                <a:lnTo>
                  <a:pt x="96" y="45"/>
                </a:lnTo>
                <a:lnTo>
                  <a:pt x="96" y="51"/>
                </a:lnTo>
                <a:lnTo>
                  <a:pt x="96" y="51"/>
                </a:lnTo>
                <a:lnTo>
                  <a:pt x="96" y="55"/>
                </a:lnTo>
                <a:lnTo>
                  <a:pt x="94" y="58"/>
                </a:lnTo>
                <a:lnTo>
                  <a:pt x="92" y="62"/>
                </a:lnTo>
                <a:lnTo>
                  <a:pt x="88" y="64"/>
                </a:lnTo>
                <a:lnTo>
                  <a:pt x="88" y="156"/>
                </a:lnTo>
                <a:lnTo>
                  <a:pt x="76" y="156"/>
                </a:lnTo>
                <a:lnTo>
                  <a:pt x="76" y="64"/>
                </a:lnTo>
                <a:lnTo>
                  <a:pt x="76" y="64"/>
                </a:lnTo>
                <a:lnTo>
                  <a:pt x="70" y="58"/>
                </a:lnTo>
                <a:lnTo>
                  <a:pt x="68" y="55"/>
                </a:lnTo>
                <a:lnTo>
                  <a:pt x="68" y="51"/>
                </a:lnTo>
                <a:lnTo>
                  <a:pt x="68" y="51"/>
                </a:lnTo>
                <a:lnTo>
                  <a:pt x="68" y="45"/>
                </a:lnTo>
                <a:lnTo>
                  <a:pt x="72" y="40"/>
                </a:lnTo>
                <a:lnTo>
                  <a:pt x="77" y="38"/>
                </a:lnTo>
                <a:lnTo>
                  <a:pt x="83" y="36"/>
                </a:lnTo>
                <a:lnTo>
                  <a:pt x="83" y="36"/>
                </a:lnTo>
                <a:close/>
                <a:moveTo>
                  <a:pt x="33" y="12"/>
                </a:moveTo>
                <a:lnTo>
                  <a:pt x="33" y="12"/>
                </a:lnTo>
                <a:lnTo>
                  <a:pt x="35" y="11"/>
                </a:lnTo>
                <a:lnTo>
                  <a:pt x="35" y="9"/>
                </a:lnTo>
                <a:lnTo>
                  <a:pt x="35" y="5"/>
                </a:lnTo>
                <a:lnTo>
                  <a:pt x="33" y="3"/>
                </a:lnTo>
                <a:lnTo>
                  <a:pt x="33" y="3"/>
                </a:lnTo>
                <a:lnTo>
                  <a:pt x="31" y="1"/>
                </a:lnTo>
                <a:lnTo>
                  <a:pt x="30" y="0"/>
                </a:lnTo>
                <a:lnTo>
                  <a:pt x="26" y="1"/>
                </a:lnTo>
                <a:lnTo>
                  <a:pt x="24" y="1"/>
                </a:lnTo>
                <a:lnTo>
                  <a:pt x="24" y="1"/>
                </a:lnTo>
                <a:lnTo>
                  <a:pt x="13" y="12"/>
                </a:lnTo>
                <a:lnTo>
                  <a:pt x="6" y="25"/>
                </a:lnTo>
                <a:lnTo>
                  <a:pt x="6" y="25"/>
                </a:lnTo>
                <a:lnTo>
                  <a:pt x="2" y="40"/>
                </a:lnTo>
                <a:lnTo>
                  <a:pt x="0" y="55"/>
                </a:lnTo>
                <a:lnTo>
                  <a:pt x="0" y="55"/>
                </a:lnTo>
                <a:lnTo>
                  <a:pt x="4" y="67"/>
                </a:lnTo>
                <a:lnTo>
                  <a:pt x="8" y="80"/>
                </a:lnTo>
                <a:lnTo>
                  <a:pt x="8" y="80"/>
                </a:lnTo>
                <a:lnTo>
                  <a:pt x="15" y="91"/>
                </a:lnTo>
                <a:lnTo>
                  <a:pt x="24" y="100"/>
                </a:lnTo>
                <a:lnTo>
                  <a:pt x="24" y="100"/>
                </a:lnTo>
                <a:lnTo>
                  <a:pt x="26" y="102"/>
                </a:lnTo>
                <a:lnTo>
                  <a:pt x="28" y="102"/>
                </a:lnTo>
                <a:lnTo>
                  <a:pt x="31" y="102"/>
                </a:lnTo>
                <a:lnTo>
                  <a:pt x="33" y="100"/>
                </a:lnTo>
                <a:lnTo>
                  <a:pt x="33" y="100"/>
                </a:lnTo>
                <a:lnTo>
                  <a:pt x="35" y="97"/>
                </a:lnTo>
                <a:lnTo>
                  <a:pt x="35" y="95"/>
                </a:lnTo>
                <a:lnTo>
                  <a:pt x="35" y="91"/>
                </a:lnTo>
                <a:lnTo>
                  <a:pt x="33" y="89"/>
                </a:lnTo>
                <a:lnTo>
                  <a:pt x="33" y="89"/>
                </a:lnTo>
                <a:lnTo>
                  <a:pt x="26" y="82"/>
                </a:lnTo>
                <a:lnTo>
                  <a:pt x="20" y="75"/>
                </a:lnTo>
                <a:lnTo>
                  <a:pt x="20" y="75"/>
                </a:lnTo>
                <a:lnTo>
                  <a:pt x="17" y="64"/>
                </a:lnTo>
                <a:lnTo>
                  <a:pt x="15" y="55"/>
                </a:lnTo>
                <a:lnTo>
                  <a:pt x="15" y="55"/>
                </a:lnTo>
                <a:lnTo>
                  <a:pt x="17" y="44"/>
                </a:lnTo>
                <a:lnTo>
                  <a:pt x="20" y="33"/>
                </a:lnTo>
                <a:lnTo>
                  <a:pt x="20" y="33"/>
                </a:lnTo>
                <a:lnTo>
                  <a:pt x="26" y="22"/>
                </a:lnTo>
                <a:lnTo>
                  <a:pt x="33" y="12"/>
                </a:lnTo>
                <a:lnTo>
                  <a:pt x="33" y="12"/>
                </a:lnTo>
                <a:close/>
                <a:moveTo>
                  <a:pt x="52" y="34"/>
                </a:moveTo>
                <a:lnTo>
                  <a:pt x="52" y="34"/>
                </a:lnTo>
                <a:lnTo>
                  <a:pt x="46" y="44"/>
                </a:lnTo>
                <a:lnTo>
                  <a:pt x="44" y="53"/>
                </a:lnTo>
                <a:lnTo>
                  <a:pt x="48" y="62"/>
                </a:lnTo>
                <a:lnTo>
                  <a:pt x="50" y="66"/>
                </a:lnTo>
                <a:lnTo>
                  <a:pt x="53" y="71"/>
                </a:lnTo>
                <a:lnTo>
                  <a:pt x="53" y="71"/>
                </a:lnTo>
                <a:lnTo>
                  <a:pt x="55" y="73"/>
                </a:lnTo>
                <a:lnTo>
                  <a:pt x="57" y="75"/>
                </a:lnTo>
                <a:lnTo>
                  <a:pt x="57" y="78"/>
                </a:lnTo>
                <a:lnTo>
                  <a:pt x="55" y="80"/>
                </a:lnTo>
                <a:lnTo>
                  <a:pt x="55" y="80"/>
                </a:lnTo>
                <a:lnTo>
                  <a:pt x="53" y="82"/>
                </a:lnTo>
                <a:lnTo>
                  <a:pt x="52" y="84"/>
                </a:lnTo>
                <a:lnTo>
                  <a:pt x="48" y="84"/>
                </a:lnTo>
                <a:lnTo>
                  <a:pt x="46" y="82"/>
                </a:lnTo>
                <a:lnTo>
                  <a:pt x="46" y="82"/>
                </a:lnTo>
                <a:lnTo>
                  <a:pt x="39" y="77"/>
                </a:lnTo>
                <a:lnTo>
                  <a:pt x="33" y="69"/>
                </a:lnTo>
                <a:lnTo>
                  <a:pt x="31" y="62"/>
                </a:lnTo>
                <a:lnTo>
                  <a:pt x="30" y="53"/>
                </a:lnTo>
                <a:lnTo>
                  <a:pt x="30" y="45"/>
                </a:lnTo>
                <a:lnTo>
                  <a:pt x="33" y="38"/>
                </a:lnTo>
                <a:lnTo>
                  <a:pt x="37" y="31"/>
                </a:lnTo>
                <a:lnTo>
                  <a:pt x="42" y="23"/>
                </a:lnTo>
                <a:lnTo>
                  <a:pt x="42" y="23"/>
                </a:lnTo>
                <a:lnTo>
                  <a:pt x="46" y="22"/>
                </a:lnTo>
                <a:lnTo>
                  <a:pt x="48" y="22"/>
                </a:lnTo>
                <a:lnTo>
                  <a:pt x="50" y="22"/>
                </a:lnTo>
                <a:lnTo>
                  <a:pt x="53" y="23"/>
                </a:lnTo>
                <a:lnTo>
                  <a:pt x="53" y="23"/>
                </a:lnTo>
                <a:lnTo>
                  <a:pt x="53" y="27"/>
                </a:lnTo>
                <a:lnTo>
                  <a:pt x="55" y="29"/>
                </a:lnTo>
                <a:lnTo>
                  <a:pt x="53" y="33"/>
                </a:lnTo>
                <a:lnTo>
                  <a:pt x="52" y="34"/>
                </a:lnTo>
                <a:lnTo>
                  <a:pt x="52" y="34"/>
                </a:lnTo>
                <a:close/>
                <a:moveTo>
                  <a:pt x="110" y="34"/>
                </a:moveTo>
                <a:lnTo>
                  <a:pt x="110" y="34"/>
                </a:lnTo>
                <a:lnTo>
                  <a:pt x="116" y="44"/>
                </a:lnTo>
                <a:lnTo>
                  <a:pt x="118" y="53"/>
                </a:lnTo>
                <a:lnTo>
                  <a:pt x="116" y="62"/>
                </a:lnTo>
                <a:lnTo>
                  <a:pt x="114" y="66"/>
                </a:lnTo>
                <a:lnTo>
                  <a:pt x="110" y="71"/>
                </a:lnTo>
                <a:lnTo>
                  <a:pt x="110" y="71"/>
                </a:lnTo>
                <a:lnTo>
                  <a:pt x="107" y="73"/>
                </a:lnTo>
                <a:lnTo>
                  <a:pt x="107" y="75"/>
                </a:lnTo>
                <a:lnTo>
                  <a:pt x="107" y="78"/>
                </a:lnTo>
                <a:lnTo>
                  <a:pt x="109" y="80"/>
                </a:lnTo>
                <a:lnTo>
                  <a:pt x="109" y="80"/>
                </a:lnTo>
                <a:lnTo>
                  <a:pt x="110" y="82"/>
                </a:lnTo>
                <a:lnTo>
                  <a:pt x="112" y="84"/>
                </a:lnTo>
                <a:lnTo>
                  <a:pt x="116" y="84"/>
                </a:lnTo>
                <a:lnTo>
                  <a:pt x="118" y="82"/>
                </a:lnTo>
                <a:lnTo>
                  <a:pt x="118" y="82"/>
                </a:lnTo>
                <a:lnTo>
                  <a:pt x="125" y="77"/>
                </a:lnTo>
                <a:lnTo>
                  <a:pt x="129" y="69"/>
                </a:lnTo>
                <a:lnTo>
                  <a:pt x="132" y="62"/>
                </a:lnTo>
                <a:lnTo>
                  <a:pt x="134" y="53"/>
                </a:lnTo>
                <a:lnTo>
                  <a:pt x="132" y="45"/>
                </a:lnTo>
                <a:lnTo>
                  <a:pt x="131" y="38"/>
                </a:lnTo>
                <a:lnTo>
                  <a:pt x="127" y="31"/>
                </a:lnTo>
                <a:lnTo>
                  <a:pt x="120" y="23"/>
                </a:lnTo>
                <a:lnTo>
                  <a:pt x="120" y="23"/>
                </a:lnTo>
                <a:lnTo>
                  <a:pt x="118" y="22"/>
                </a:lnTo>
                <a:lnTo>
                  <a:pt x="116" y="22"/>
                </a:lnTo>
                <a:lnTo>
                  <a:pt x="112" y="22"/>
                </a:lnTo>
                <a:lnTo>
                  <a:pt x="110" y="23"/>
                </a:lnTo>
                <a:lnTo>
                  <a:pt x="110" y="23"/>
                </a:lnTo>
                <a:lnTo>
                  <a:pt x="109" y="27"/>
                </a:lnTo>
                <a:lnTo>
                  <a:pt x="109" y="29"/>
                </a:lnTo>
                <a:lnTo>
                  <a:pt x="109" y="33"/>
                </a:lnTo>
                <a:lnTo>
                  <a:pt x="110" y="34"/>
                </a:lnTo>
                <a:lnTo>
                  <a:pt x="110" y="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1" name="TextBox 21">
            <a:extLst>
              <a:ext uri="{FF2B5EF4-FFF2-40B4-BE49-F238E27FC236}">
                <a16:creationId xmlns:a16="http://schemas.microsoft.com/office/drawing/2014/main" id="{D7712DF0-C6A9-9B4C-913B-76E9724969B4}"/>
              </a:ext>
            </a:extLst>
          </p:cNvPr>
          <p:cNvSpPr txBox="1"/>
          <p:nvPr/>
        </p:nvSpPr>
        <p:spPr>
          <a:xfrm>
            <a:off x="3835139" y="3422609"/>
            <a:ext cx="2515362" cy="95410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zh-CN" altLang="en-US" sz="280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完成</a:t>
            </a:r>
            <a:r>
              <a:rPr kumimoji="0" lang="en-US" altLang="zh-CN" sz="280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Flappy Bird</a:t>
            </a:r>
            <a:r>
              <a:rPr kumimoji="0" lang="zh-CN" altLang="en-US" sz="280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游戏项目</a:t>
            </a:r>
          </a:p>
        </p:txBody>
      </p:sp>
      <p:sp>
        <p:nvSpPr>
          <p:cNvPr id="23" name="燕尾形箭头 22">
            <a:extLst>
              <a:ext uri="{FF2B5EF4-FFF2-40B4-BE49-F238E27FC236}">
                <a16:creationId xmlns:a16="http://schemas.microsoft.com/office/drawing/2014/main" id="{E364CF73-C8D5-504E-B3F1-0134754DA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1448" y="3367063"/>
            <a:ext cx="1113530" cy="551760"/>
          </a:xfrm>
          <a:prstGeom prst="notchedRightArrow">
            <a:avLst>
              <a:gd name="adj1" fmla="val 50000"/>
              <a:gd name="adj2" fmla="val 49984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lIns="34281" tIns="17140" rIns="34281" bIns="17140"/>
          <a:lstStyle/>
          <a:p>
            <a:pPr>
              <a:defRPr/>
            </a:pPr>
            <a:endParaRPr lang="zh-CN" altLang="en-US" dirty="0">
              <a:latin typeface="Corbel" pitchFamily="34" charset="0"/>
            </a:endParaRPr>
          </a:p>
        </p:txBody>
      </p:sp>
      <p:sp>
        <p:nvSpPr>
          <p:cNvPr id="24" name="任意多边形 30">
            <a:extLst>
              <a:ext uri="{FF2B5EF4-FFF2-40B4-BE49-F238E27FC236}">
                <a16:creationId xmlns:a16="http://schemas.microsoft.com/office/drawing/2014/main" id="{A24C8176-D245-CB4E-9D84-DFC943BD3581}"/>
              </a:ext>
            </a:extLst>
          </p:cNvPr>
          <p:cNvSpPr/>
          <p:nvPr/>
        </p:nvSpPr>
        <p:spPr bwMode="auto">
          <a:xfrm>
            <a:off x="982638" y="3073894"/>
            <a:ext cx="989965" cy="1138099"/>
          </a:xfrm>
          <a:custGeom>
            <a:avLst/>
            <a:gdLst>
              <a:gd name="connsiteX0" fmla="*/ 0 w 4017518"/>
              <a:gd name="connsiteY0" fmla="*/ 1747621 h 3495241"/>
              <a:gd name="connsiteX1" fmla="*/ 873810 w 4017518"/>
              <a:gd name="connsiteY1" fmla="*/ 1 h 3495241"/>
              <a:gd name="connsiteX2" fmla="*/ 3143708 w 4017518"/>
              <a:gd name="connsiteY2" fmla="*/ 1 h 3495241"/>
              <a:gd name="connsiteX3" fmla="*/ 4017518 w 4017518"/>
              <a:gd name="connsiteY3" fmla="*/ 1747621 h 3495241"/>
              <a:gd name="connsiteX4" fmla="*/ 3143708 w 4017518"/>
              <a:gd name="connsiteY4" fmla="*/ 3495240 h 3495241"/>
              <a:gd name="connsiteX5" fmla="*/ 873810 w 4017518"/>
              <a:gd name="connsiteY5" fmla="*/ 3495240 h 3495241"/>
              <a:gd name="connsiteX6" fmla="*/ 0 w 4017518"/>
              <a:gd name="connsiteY6" fmla="*/ 1747621 h 3495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17518" h="3495241">
                <a:moveTo>
                  <a:pt x="2008758" y="0"/>
                </a:moveTo>
                <a:lnTo>
                  <a:pt x="4017516" y="760215"/>
                </a:lnTo>
                <a:lnTo>
                  <a:pt x="4017516" y="2735026"/>
                </a:lnTo>
                <a:lnTo>
                  <a:pt x="2008758" y="3495241"/>
                </a:lnTo>
                <a:lnTo>
                  <a:pt x="2" y="2735026"/>
                </a:lnTo>
                <a:lnTo>
                  <a:pt x="2" y="760215"/>
                </a:lnTo>
                <a:lnTo>
                  <a:pt x="2008758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411">
            <a:extLst>
              <a:ext uri="{FF2B5EF4-FFF2-40B4-BE49-F238E27FC236}">
                <a16:creationId xmlns:a16="http://schemas.microsoft.com/office/drawing/2014/main" id="{2E77E20B-3BD7-A147-A03E-2B3BA6FC9280}"/>
              </a:ext>
            </a:extLst>
          </p:cNvPr>
          <p:cNvSpPr>
            <a:spLocks noEditPoints="1"/>
          </p:cNvSpPr>
          <p:nvPr/>
        </p:nvSpPr>
        <p:spPr bwMode="auto">
          <a:xfrm>
            <a:off x="1140387" y="3249847"/>
            <a:ext cx="674465" cy="693071"/>
          </a:xfrm>
          <a:custGeom>
            <a:avLst/>
            <a:gdLst>
              <a:gd name="T0" fmla="*/ 68 w 145"/>
              <a:gd name="T1" fmla="*/ 75 h 149"/>
              <a:gd name="T2" fmla="*/ 86 w 145"/>
              <a:gd name="T3" fmla="*/ 86 h 149"/>
              <a:gd name="T4" fmla="*/ 81 w 145"/>
              <a:gd name="T5" fmla="*/ 110 h 149"/>
              <a:gd name="T6" fmla="*/ 73 w 145"/>
              <a:gd name="T7" fmla="*/ 129 h 149"/>
              <a:gd name="T8" fmla="*/ 57 w 145"/>
              <a:gd name="T9" fmla="*/ 140 h 149"/>
              <a:gd name="T10" fmla="*/ 38 w 145"/>
              <a:gd name="T11" fmla="*/ 141 h 149"/>
              <a:gd name="T12" fmla="*/ 18 w 145"/>
              <a:gd name="T13" fmla="*/ 130 h 149"/>
              <a:gd name="T14" fmla="*/ 9 w 145"/>
              <a:gd name="T15" fmla="*/ 118 h 149"/>
              <a:gd name="T16" fmla="*/ 9 w 145"/>
              <a:gd name="T17" fmla="*/ 90 h 149"/>
              <a:gd name="T18" fmla="*/ 18 w 145"/>
              <a:gd name="T19" fmla="*/ 77 h 149"/>
              <a:gd name="T20" fmla="*/ 38 w 145"/>
              <a:gd name="T21" fmla="*/ 68 h 149"/>
              <a:gd name="T22" fmla="*/ 121 w 145"/>
              <a:gd name="T23" fmla="*/ 30 h 149"/>
              <a:gd name="T24" fmla="*/ 99 w 145"/>
              <a:gd name="T25" fmla="*/ 33 h 149"/>
              <a:gd name="T26" fmla="*/ 88 w 145"/>
              <a:gd name="T27" fmla="*/ 44 h 149"/>
              <a:gd name="T28" fmla="*/ 88 w 145"/>
              <a:gd name="T29" fmla="*/ 63 h 149"/>
              <a:gd name="T30" fmla="*/ 93 w 145"/>
              <a:gd name="T31" fmla="*/ 77 h 149"/>
              <a:gd name="T32" fmla="*/ 106 w 145"/>
              <a:gd name="T33" fmla="*/ 90 h 149"/>
              <a:gd name="T34" fmla="*/ 130 w 145"/>
              <a:gd name="T35" fmla="*/ 86 h 149"/>
              <a:gd name="T36" fmla="*/ 141 w 145"/>
              <a:gd name="T37" fmla="*/ 75 h 149"/>
              <a:gd name="T38" fmla="*/ 139 w 145"/>
              <a:gd name="T39" fmla="*/ 59 h 149"/>
              <a:gd name="T40" fmla="*/ 134 w 145"/>
              <a:gd name="T41" fmla="*/ 44 h 149"/>
              <a:gd name="T42" fmla="*/ 121 w 145"/>
              <a:gd name="T43" fmla="*/ 35 h 149"/>
              <a:gd name="T44" fmla="*/ 125 w 145"/>
              <a:gd name="T45" fmla="*/ 61 h 149"/>
              <a:gd name="T46" fmla="*/ 104 w 145"/>
              <a:gd name="T47" fmla="*/ 68 h 149"/>
              <a:gd name="T48" fmla="*/ 110 w 145"/>
              <a:gd name="T49" fmla="*/ 50 h 149"/>
              <a:gd name="T50" fmla="*/ 117 w 145"/>
              <a:gd name="T51" fmla="*/ 64 h 149"/>
              <a:gd name="T52" fmla="*/ 110 w 145"/>
              <a:gd name="T53" fmla="*/ 57 h 149"/>
              <a:gd name="T54" fmla="*/ 132 w 145"/>
              <a:gd name="T55" fmla="*/ 63 h 149"/>
              <a:gd name="T56" fmla="*/ 106 w 145"/>
              <a:gd name="T57" fmla="*/ 75 h 149"/>
              <a:gd name="T58" fmla="*/ 103 w 145"/>
              <a:gd name="T59" fmla="*/ 46 h 149"/>
              <a:gd name="T60" fmla="*/ 66 w 145"/>
              <a:gd name="T61" fmla="*/ 0 h 149"/>
              <a:gd name="T62" fmla="*/ 44 w 145"/>
              <a:gd name="T63" fmla="*/ 4 h 149"/>
              <a:gd name="T64" fmla="*/ 33 w 145"/>
              <a:gd name="T65" fmla="*/ 17 h 149"/>
              <a:gd name="T66" fmla="*/ 33 w 145"/>
              <a:gd name="T67" fmla="*/ 33 h 149"/>
              <a:gd name="T68" fmla="*/ 40 w 145"/>
              <a:gd name="T69" fmla="*/ 48 h 149"/>
              <a:gd name="T70" fmla="*/ 53 w 145"/>
              <a:gd name="T71" fmla="*/ 61 h 149"/>
              <a:gd name="T72" fmla="*/ 75 w 145"/>
              <a:gd name="T73" fmla="*/ 57 h 149"/>
              <a:gd name="T74" fmla="*/ 86 w 145"/>
              <a:gd name="T75" fmla="*/ 46 h 149"/>
              <a:gd name="T76" fmla="*/ 86 w 145"/>
              <a:gd name="T77" fmla="*/ 30 h 149"/>
              <a:gd name="T78" fmla="*/ 81 w 145"/>
              <a:gd name="T79" fmla="*/ 15 h 149"/>
              <a:gd name="T80" fmla="*/ 66 w 145"/>
              <a:gd name="T81" fmla="*/ 6 h 149"/>
              <a:gd name="T82" fmla="*/ 71 w 145"/>
              <a:gd name="T83" fmla="*/ 33 h 149"/>
              <a:gd name="T84" fmla="*/ 51 w 145"/>
              <a:gd name="T85" fmla="*/ 39 h 149"/>
              <a:gd name="T86" fmla="*/ 57 w 145"/>
              <a:gd name="T87" fmla="*/ 20 h 149"/>
              <a:gd name="T88" fmla="*/ 62 w 145"/>
              <a:gd name="T89" fmla="*/ 35 h 149"/>
              <a:gd name="T90" fmla="*/ 57 w 145"/>
              <a:gd name="T91" fmla="*/ 28 h 149"/>
              <a:gd name="T92" fmla="*/ 77 w 145"/>
              <a:gd name="T93" fmla="*/ 33 h 149"/>
              <a:gd name="T94" fmla="*/ 51 w 145"/>
              <a:gd name="T95" fmla="*/ 46 h 149"/>
              <a:gd name="T96" fmla="*/ 49 w 145"/>
              <a:gd name="T97" fmla="*/ 19 h 149"/>
              <a:gd name="T98" fmla="*/ 44 w 145"/>
              <a:gd name="T99" fmla="*/ 88 h 149"/>
              <a:gd name="T100" fmla="*/ 33 w 145"/>
              <a:gd name="T101" fmla="*/ 116 h 149"/>
              <a:gd name="T102" fmla="*/ 59 w 145"/>
              <a:gd name="T103" fmla="*/ 110 h 149"/>
              <a:gd name="T104" fmla="*/ 44 w 145"/>
              <a:gd name="T105" fmla="*/ 88 h 149"/>
              <a:gd name="T106" fmla="*/ 38 w 145"/>
              <a:gd name="T107" fmla="*/ 99 h 149"/>
              <a:gd name="T108" fmla="*/ 44 w 145"/>
              <a:gd name="T109" fmla="*/ 112 h 149"/>
              <a:gd name="T110" fmla="*/ 51 w 145"/>
              <a:gd name="T111" fmla="*/ 101 h 149"/>
              <a:gd name="T112" fmla="*/ 35 w 145"/>
              <a:gd name="T113" fmla="*/ 81 h 149"/>
              <a:gd name="T114" fmla="*/ 27 w 145"/>
              <a:gd name="T115" fmla="*/ 121 h 149"/>
              <a:gd name="T116" fmla="*/ 70 w 145"/>
              <a:gd name="T117" fmla="*/ 10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45" h="149">
                <a:moveTo>
                  <a:pt x="51" y="68"/>
                </a:moveTo>
                <a:lnTo>
                  <a:pt x="51" y="68"/>
                </a:lnTo>
                <a:lnTo>
                  <a:pt x="59" y="70"/>
                </a:lnTo>
                <a:lnTo>
                  <a:pt x="62" y="63"/>
                </a:lnTo>
                <a:lnTo>
                  <a:pt x="62" y="63"/>
                </a:lnTo>
                <a:lnTo>
                  <a:pt x="68" y="64"/>
                </a:lnTo>
                <a:lnTo>
                  <a:pt x="71" y="68"/>
                </a:lnTo>
                <a:lnTo>
                  <a:pt x="68" y="75"/>
                </a:lnTo>
                <a:lnTo>
                  <a:pt x="68" y="75"/>
                </a:lnTo>
                <a:lnTo>
                  <a:pt x="71" y="77"/>
                </a:lnTo>
                <a:lnTo>
                  <a:pt x="71" y="77"/>
                </a:lnTo>
                <a:lnTo>
                  <a:pt x="73" y="81"/>
                </a:lnTo>
                <a:lnTo>
                  <a:pt x="81" y="77"/>
                </a:lnTo>
                <a:lnTo>
                  <a:pt x="81" y="77"/>
                </a:lnTo>
                <a:lnTo>
                  <a:pt x="84" y="83"/>
                </a:lnTo>
                <a:lnTo>
                  <a:pt x="86" y="86"/>
                </a:lnTo>
                <a:lnTo>
                  <a:pt x="79" y="92"/>
                </a:lnTo>
                <a:lnTo>
                  <a:pt x="79" y="92"/>
                </a:lnTo>
                <a:lnTo>
                  <a:pt x="81" y="97"/>
                </a:lnTo>
                <a:lnTo>
                  <a:pt x="88" y="99"/>
                </a:lnTo>
                <a:lnTo>
                  <a:pt x="88" y="99"/>
                </a:lnTo>
                <a:lnTo>
                  <a:pt x="90" y="105"/>
                </a:lnTo>
                <a:lnTo>
                  <a:pt x="88" y="110"/>
                </a:lnTo>
                <a:lnTo>
                  <a:pt x="81" y="110"/>
                </a:lnTo>
                <a:lnTo>
                  <a:pt x="81" y="110"/>
                </a:lnTo>
                <a:lnTo>
                  <a:pt x="79" y="118"/>
                </a:lnTo>
                <a:lnTo>
                  <a:pt x="86" y="121"/>
                </a:lnTo>
                <a:lnTo>
                  <a:pt x="86" y="121"/>
                </a:lnTo>
                <a:lnTo>
                  <a:pt x="82" y="127"/>
                </a:lnTo>
                <a:lnTo>
                  <a:pt x="81" y="130"/>
                </a:lnTo>
                <a:lnTo>
                  <a:pt x="73" y="129"/>
                </a:lnTo>
                <a:lnTo>
                  <a:pt x="73" y="129"/>
                </a:lnTo>
                <a:lnTo>
                  <a:pt x="71" y="130"/>
                </a:lnTo>
                <a:lnTo>
                  <a:pt x="71" y="130"/>
                </a:lnTo>
                <a:lnTo>
                  <a:pt x="68" y="134"/>
                </a:lnTo>
                <a:lnTo>
                  <a:pt x="71" y="140"/>
                </a:lnTo>
                <a:lnTo>
                  <a:pt x="71" y="140"/>
                </a:lnTo>
                <a:lnTo>
                  <a:pt x="66" y="143"/>
                </a:lnTo>
                <a:lnTo>
                  <a:pt x="62" y="145"/>
                </a:lnTo>
                <a:lnTo>
                  <a:pt x="57" y="140"/>
                </a:lnTo>
                <a:lnTo>
                  <a:pt x="57" y="140"/>
                </a:lnTo>
                <a:lnTo>
                  <a:pt x="51" y="141"/>
                </a:lnTo>
                <a:lnTo>
                  <a:pt x="49" y="149"/>
                </a:lnTo>
                <a:lnTo>
                  <a:pt x="49" y="149"/>
                </a:lnTo>
                <a:lnTo>
                  <a:pt x="44" y="149"/>
                </a:lnTo>
                <a:lnTo>
                  <a:pt x="38" y="149"/>
                </a:lnTo>
                <a:lnTo>
                  <a:pt x="38" y="141"/>
                </a:lnTo>
                <a:lnTo>
                  <a:pt x="38" y="141"/>
                </a:lnTo>
                <a:lnTo>
                  <a:pt x="31" y="140"/>
                </a:lnTo>
                <a:lnTo>
                  <a:pt x="27" y="145"/>
                </a:lnTo>
                <a:lnTo>
                  <a:pt x="27" y="145"/>
                </a:lnTo>
                <a:lnTo>
                  <a:pt x="22" y="143"/>
                </a:lnTo>
                <a:lnTo>
                  <a:pt x="18" y="140"/>
                </a:lnTo>
                <a:lnTo>
                  <a:pt x="20" y="132"/>
                </a:lnTo>
                <a:lnTo>
                  <a:pt x="20" y="132"/>
                </a:lnTo>
                <a:lnTo>
                  <a:pt x="18" y="130"/>
                </a:lnTo>
                <a:lnTo>
                  <a:pt x="18" y="130"/>
                </a:lnTo>
                <a:lnTo>
                  <a:pt x="15" y="129"/>
                </a:lnTo>
                <a:lnTo>
                  <a:pt x="9" y="130"/>
                </a:lnTo>
                <a:lnTo>
                  <a:pt x="9" y="130"/>
                </a:lnTo>
                <a:lnTo>
                  <a:pt x="5" y="127"/>
                </a:lnTo>
                <a:lnTo>
                  <a:pt x="3" y="121"/>
                </a:lnTo>
                <a:lnTo>
                  <a:pt x="9" y="118"/>
                </a:lnTo>
                <a:lnTo>
                  <a:pt x="9" y="118"/>
                </a:lnTo>
                <a:lnTo>
                  <a:pt x="7" y="110"/>
                </a:lnTo>
                <a:lnTo>
                  <a:pt x="0" y="110"/>
                </a:lnTo>
                <a:lnTo>
                  <a:pt x="0" y="110"/>
                </a:lnTo>
                <a:lnTo>
                  <a:pt x="0" y="103"/>
                </a:lnTo>
                <a:lnTo>
                  <a:pt x="0" y="99"/>
                </a:lnTo>
                <a:lnTo>
                  <a:pt x="7" y="97"/>
                </a:lnTo>
                <a:lnTo>
                  <a:pt x="7" y="97"/>
                </a:lnTo>
                <a:lnTo>
                  <a:pt x="9" y="90"/>
                </a:lnTo>
                <a:lnTo>
                  <a:pt x="3" y="86"/>
                </a:lnTo>
                <a:lnTo>
                  <a:pt x="3" y="86"/>
                </a:lnTo>
                <a:lnTo>
                  <a:pt x="5" y="81"/>
                </a:lnTo>
                <a:lnTo>
                  <a:pt x="9" y="77"/>
                </a:lnTo>
                <a:lnTo>
                  <a:pt x="16" y="81"/>
                </a:lnTo>
                <a:lnTo>
                  <a:pt x="16" y="81"/>
                </a:lnTo>
                <a:lnTo>
                  <a:pt x="18" y="77"/>
                </a:lnTo>
                <a:lnTo>
                  <a:pt x="18" y="77"/>
                </a:lnTo>
                <a:lnTo>
                  <a:pt x="20" y="75"/>
                </a:lnTo>
                <a:lnTo>
                  <a:pt x="18" y="68"/>
                </a:lnTo>
                <a:lnTo>
                  <a:pt x="18" y="68"/>
                </a:lnTo>
                <a:lnTo>
                  <a:pt x="22" y="64"/>
                </a:lnTo>
                <a:lnTo>
                  <a:pt x="27" y="63"/>
                </a:lnTo>
                <a:lnTo>
                  <a:pt x="31" y="70"/>
                </a:lnTo>
                <a:lnTo>
                  <a:pt x="31" y="70"/>
                </a:lnTo>
                <a:lnTo>
                  <a:pt x="38" y="68"/>
                </a:lnTo>
                <a:lnTo>
                  <a:pt x="38" y="61"/>
                </a:lnTo>
                <a:lnTo>
                  <a:pt x="38" y="61"/>
                </a:lnTo>
                <a:lnTo>
                  <a:pt x="44" y="59"/>
                </a:lnTo>
                <a:lnTo>
                  <a:pt x="49" y="61"/>
                </a:lnTo>
                <a:lnTo>
                  <a:pt x="51" y="68"/>
                </a:lnTo>
                <a:lnTo>
                  <a:pt x="51" y="68"/>
                </a:lnTo>
                <a:close/>
                <a:moveTo>
                  <a:pt x="121" y="35"/>
                </a:moveTo>
                <a:lnTo>
                  <a:pt x="121" y="30"/>
                </a:lnTo>
                <a:lnTo>
                  <a:pt x="121" y="30"/>
                </a:lnTo>
                <a:lnTo>
                  <a:pt x="114" y="30"/>
                </a:lnTo>
                <a:lnTo>
                  <a:pt x="112" y="35"/>
                </a:lnTo>
                <a:lnTo>
                  <a:pt x="112" y="35"/>
                </a:lnTo>
                <a:lnTo>
                  <a:pt x="108" y="35"/>
                </a:lnTo>
                <a:lnTo>
                  <a:pt x="104" y="31"/>
                </a:lnTo>
                <a:lnTo>
                  <a:pt x="104" y="31"/>
                </a:lnTo>
                <a:lnTo>
                  <a:pt x="99" y="33"/>
                </a:lnTo>
                <a:lnTo>
                  <a:pt x="101" y="39"/>
                </a:lnTo>
                <a:lnTo>
                  <a:pt x="101" y="39"/>
                </a:lnTo>
                <a:lnTo>
                  <a:pt x="97" y="41"/>
                </a:lnTo>
                <a:lnTo>
                  <a:pt x="97" y="41"/>
                </a:lnTo>
                <a:lnTo>
                  <a:pt x="95" y="42"/>
                </a:lnTo>
                <a:lnTo>
                  <a:pt x="92" y="39"/>
                </a:lnTo>
                <a:lnTo>
                  <a:pt x="92" y="39"/>
                </a:lnTo>
                <a:lnTo>
                  <a:pt x="88" y="44"/>
                </a:lnTo>
                <a:lnTo>
                  <a:pt x="92" y="48"/>
                </a:lnTo>
                <a:lnTo>
                  <a:pt x="92" y="48"/>
                </a:lnTo>
                <a:lnTo>
                  <a:pt x="90" y="53"/>
                </a:lnTo>
                <a:lnTo>
                  <a:pt x="84" y="53"/>
                </a:lnTo>
                <a:lnTo>
                  <a:pt x="84" y="53"/>
                </a:lnTo>
                <a:lnTo>
                  <a:pt x="82" y="61"/>
                </a:lnTo>
                <a:lnTo>
                  <a:pt x="88" y="63"/>
                </a:lnTo>
                <a:lnTo>
                  <a:pt x="88" y="63"/>
                </a:lnTo>
                <a:lnTo>
                  <a:pt x="90" y="66"/>
                </a:lnTo>
                <a:lnTo>
                  <a:pt x="84" y="70"/>
                </a:lnTo>
                <a:lnTo>
                  <a:pt x="84" y="70"/>
                </a:lnTo>
                <a:lnTo>
                  <a:pt x="88" y="75"/>
                </a:lnTo>
                <a:lnTo>
                  <a:pt x="92" y="75"/>
                </a:lnTo>
                <a:lnTo>
                  <a:pt x="92" y="75"/>
                </a:lnTo>
                <a:lnTo>
                  <a:pt x="93" y="77"/>
                </a:lnTo>
                <a:lnTo>
                  <a:pt x="93" y="77"/>
                </a:lnTo>
                <a:lnTo>
                  <a:pt x="95" y="79"/>
                </a:lnTo>
                <a:lnTo>
                  <a:pt x="93" y="83"/>
                </a:lnTo>
                <a:lnTo>
                  <a:pt x="93" y="83"/>
                </a:lnTo>
                <a:lnTo>
                  <a:pt x="99" y="86"/>
                </a:lnTo>
                <a:lnTo>
                  <a:pt x="103" y="83"/>
                </a:lnTo>
                <a:lnTo>
                  <a:pt x="103" y="83"/>
                </a:lnTo>
                <a:lnTo>
                  <a:pt x="106" y="85"/>
                </a:lnTo>
                <a:lnTo>
                  <a:pt x="106" y="90"/>
                </a:lnTo>
                <a:lnTo>
                  <a:pt x="106" y="90"/>
                </a:lnTo>
                <a:lnTo>
                  <a:pt x="114" y="92"/>
                </a:lnTo>
                <a:lnTo>
                  <a:pt x="115" y="86"/>
                </a:lnTo>
                <a:lnTo>
                  <a:pt x="115" y="86"/>
                </a:lnTo>
                <a:lnTo>
                  <a:pt x="121" y="86"/>
                </a:lnTo>
                <a:lnTo>
                  <a:pt x="123" y="90"/>
                </a:lnTo>
                <a:lnTo>
                  <a:pt x="123" y="90"/>
                </a:lnTo>
                <a:lnTo>
                  <a:pt x="130" y="86"/>
                </a:lnTo>
                <a:lnTo>
                  <a:pt x="128" y="83"/>
                </a:lnTo>
                <a:lnTo>
                  <a:pt x="128" y="83"/>
                </a:lnTo>
                <a:lnTo>
                  <a:pt x="130" y="81"/>
                </a:lnTo>
                <a:lnTo>
                  <a:pt x="130" y="81"/>
                </a:lnTo>
                <a:lnTo>
                  <a:pt x="132" y="79"/>
                </a:lnTo>
                <a:lnTo>
                  <a:pt x="137" y="81"/>
                </a:lnTo>
                <a:lnTo>
                  <a:pt x="137" y="81"/>
                </a:lnTo>
                <a:lnTo>
                  <a:pt x="141" y="75"/>
                </a:lnTo>
                <a:lnTo>
                  <a:pt x="137" y="72"/>
                </a:lnTo>
                <a:lnTo>
                  <a:pt x="137" y="72"/>
                </a:lnTo>
                <a:lnTo>
                  <a:pt x="139" y="68"/>
                </a:lnTo>
                <a:lnTo>
                  <a:pt x="145" y="68"/>
                </a:lnTo>
                <a:lnTo>
                  <a:pt x="145" y="68"/>
                </a:lnTo>
                <a:lnTo>
                  <a:pt x="145" y="61"/>
                </a:lnTo>
                <a:lnTo>
                  <a:pt x="139" y="59"/>
                </a:lnTo>
                <a:lnTo>
                  <a:pt x="139" y="59"/>
                </a:lnTo>
                <a:lnTo>
                  <a:pt x="139" y="53"/>
                </a:lnTo>
                <a:lnTo>
                  <a:pt x="143" y="52"/>
                </a:lnTo>
                <a:lnTo>
                  <a:pt x="143" y="52"/>
                </a:lnTo>
                <a:lnTo>
                  <a:pt x="141" y="44"/>
                </a:lnTo>
                <a:lnTo>
                  <a:pt x="136" y="46"/>
                </a:lnTo>
                <a:lnTo>
                  <a:pt x="136" y="46"/>
                </a:lnTo>
                <a:lnTo>
                  <a:pt x="134" y="44"/>
                </a:lnTo>
                <a:lnTo>
                  <a:pt x="134" y="44"/>
                </a:lnTo>
                <a:lnTo>
                  <a:pt x="132" y="42"/>
                </a:lnTo>
                <a:lnTo>
                  <a:pt x="136" y="37"/>
                </a:lnTo>
                <a:lnTo>
                  <a:pt x="136" y="37"/>
                </a:lnTo>
                <a:lnTo>
                  <a:pt x="130" y="33"/>
                </a:lnTo>
                <a:lnTo>
                  <a:pt x="126" y="37"/>
                </a:lnTo>
                <a:lnTo>
                  <a:pt x="126" y="37"/>
                </a:lnTo>
                <a:lnTo>
                  <a:pt x="121" y="35"/>
                </a:lnTo>
                <a:lnTo>
                  <a:pt x="121" y="35"/>
                </a:lnTo>
                <a:close/>
                <a:moveTo>
                  <a:pt x="115" y="50"/>
                </a:moveTo>
                <a:lnTo>
                  <a:pt x="115" y="50"/>
                </a:lnTo>
                <a:lnTo>
                  <a:pt x="119" y="50"/>
                </a:lnTo>
                <a:lnTo>
                  <a:pt x="123" y="53"/>
                </a:lnTo>
                <a:lnTo>
                  <a:pt x="123" y="53"/>
                </a:lnTo>
                <a:lnTo>
                  <a:pt x="125" y="57"/>
                </a:lnTo>
                <a:lnTo>
                  <a:pt x="125" y="61"/>
                </a:lnTo>
                <a:lnTo>
                  <a:pt x="125" y="61"/>
                </a:lnTo>
                <a:lnTo>
                  <a:pt x="125" y="66"/>
                </a:lnTo>
                <a:lnTo>
                  <a:pt x="121" y="70"/>
                </a:lnTo>
                <a:lnTo>
                  <a:pt x="121" y="70"/>
                </a:lnTo>
                <a:lnTo>
                  <a:pt x="117" y="72"/>
                </a:lnTo>
                <a:lnTo>
                  <a:pt x="114" y="72"/>
                </a:lnTo>
                <a:lnTo>
                  <a:pt x="114" y="72"/>
                </a:lnTo>
                <a:lnTo>
                  <a:pt x="108" y="70"/>
                </a:lnTo>
                <a:lnTo>
                  <a:pt x="104" y="68"/>
                </a:lnTo>
                <a:lnTo>
                  <a:pt x="104" y="68"/>
                </a:lnTo>
                <a:lnTo>
                  <a:pt x="103" y="64"/>
                </a:lnTo>
                <a:lnTo>
                  <a:pt x="103" y="59"/>
                </a:lnTo>
                <a:lnTo>
                  <a:pt x="103" y="59"/>
                </a:lnTo>
                <a:lnTo>
                  <a:pt x="104" y="55"/>
                </a:lnTo>
                <a:lnTo>
                  <a:pt x="106" y="52"/>
                </a:lnTo>
                <a:lnTo>
                  <a:pt x="106" y="52"/>
                </a:lnTo>
                <a:lnTo>
                  <a:pt x="110" y="50"/>
                </a:lnTo>
                <a:lnTo>
                  <a:pt x="115" y="50"/>
                </a:lnTo>
                <a:lnTo>
                  <a:pt x="115" y="50"/>
                </a:lnTo>
                <a:close/>
                <a:moveTo>
                  <a:pt x="117" y="57"/>
                </a:moveTo>
                <a:lnTo>
                  <a:pt x="117" y="57"/>
                </a:lnTo>
                <a:lnTo>
                  <a:pt x="119" y="61"/>
                </a:lnTo>
                <a:lnTo>
                  <a:pt x="119" y="61"/>
                </a:lnTo>
                <a:lnTo>
                  <a:pt x="117" y="64"/>
                </a:lnTo>
                <a:lnTo>
                  <a:pt x="117" y="64"/>
                </a:lnTo>
                <a:lnTo>
                  <a:pt x="114" y="66"/>
                </a:lnTo>
                <a:lnTo>
                  <a:pt x="114" y="66"/>
                </a:lnTo>
                <a:lnTo>
                  <a:pt x="110" y="64"/>
                </a:lnTo>
                <a:lnTo>
                  <a:pt x="110" y="64"/>
                </a:lnTo>
                <a:lnTo>
                  <a:pt x="108" y="59"/>
                </a:lnTo>
                <a:lnTo>
                  <a:pt x="108" y="59"/>
                </a:lnTo>
                <a:lnTo>
                  <a:pt x="110" y="57"/>
                </a:lnTo>
                <a:lnTo>
                  <a:pt x="110" y="57"/>
                </a:lnTo>
                <a:lnTo>
                  <a:pt x="115" y="55"/>
                </a:lnTo>
                <a:lnTo>
                  <a:pt x="115" y="55"/>
                </a:lnTo>
                <a:lnTo>
                  <a:pt x="117" y="57"/>
                </a:lnTo>
                <a:lnTo>
                  <a:pt x="117" y="57"/>
                </a:lnTo>
                <a:close/>
                <a:moveTo>
                  <a:pt x="128" y="50"/>
                </a:moveTo>
                <a:lnTo>
                  <a:pt x="128" y="50"/>
                </a:lnTo>
                <a:lnTo>
                  <a:pt x="130" y="55"/>
                </a:lnTo>
                <a:lnTo>
                  <a:pt x="132" y="63"/>
                </a:lnTo>
                <a:lnTo>
                  <a:pt x="132" y="63"/>
                </a:lnTo>
                <a:lnTo>
                  <a:pt x="128" y="68"/>
                </a:lnTo>
                <a:lnTo>
                  <a:pt x="125" y="74"/>
                </a:lnTo>
                <a:lnTo>
                  <a:pt x="125" y="74"/>
                </a:lnTo>
                <a:lnTo>
                  <a:pt x="119" y="77"/>
                </a:lnTo>
                <a:lnTo>
                  <a:pt x="112" y="77"/>
                </a:lnTo>
                <a:lnTo>
                  <a:pt x="112" y="77"/>
                </a:lnTo>
                <a:lnTo>
                  <a:pt x="106" y="75"/>
                </a:lnTo>
                <a:lnTo>
                  <a:pt x="101" y="72"/>
                </a:lnTo>
                <a:lnTo>
                  <a:pt x="101" y="72"/>
                </a:lnTo>
                <a:lnTo>
                  <a:pt x="97" y="64"/>
                </a:lnTo>
                <a:lnTo>
                  <a:pt x="97" y="59"/>
                </a:lnTo>
                <a:lnTo>
                  <a:pt x="97" y="59"/>
                </a:lnTo>
                <a:lnTo>
                  <a:pt x="99" y="52"/>
                </a:lnTo>
                <a:lnTo>
                  <a:pt x="103" y="46"/>
                </a:lnTo>
                <a:lnTo>
                  <a:pt x="103" y="46"/>
                </a:lnTo>
                <a:lnTo>
                  <a:pt x="110" y="44"/>
                </a:lnTo>
                <a:lnTo>
                  <a:pt x="115" y="42"/>
                </a:lnTo>
                <a:lnTo>
                  <a:pt x="115" y="42"/>
                </a:lnTo>
                <a:lnTo>
                  <a:pt x="123" y="46"/>
                </a:lnTo>
                <a:lnTo>
                  <a:pt x="128" y="50"/>
                </a:lnTo>
                <a:lnTo>
                  <a:pt x="128" y="50"/>
                </a:lnTo>
                <a:close/>
                <a:moveTo>
                  <a:pt x="66" y="6"/>
                </a:moveTo>
                <a:lnTo>
                  <a:pt x="66" y="0"/>
                </a:lnTo>
                <a:lnTo>
                  <a:pt x="66" y="0"/>
                </a:lnTo>
                <a:lnTo>
                  <a:pt x="59" y="0"/>
                </a:lnTo>
                <a:lnTo>
                  <a:pt x="59" y="6"/>
                </a:lnTo>
                <a:lnTo>
                  <a:pt x="59" y="6"/>
                </a:lnTo>
                <a:lnTo>
                  <a:pt x="53" y="6"/>
                </a:lnTo>
                <a:lnTo>
                  <a:pt x="51" y="2"/>
                </a:lnTo>
                <a:lnTo>
                  <a:pt x="51" y="2"/>
                </a:lnTo>
                <a:lnTo>
                  <a:pt x="44" y="4"/>
                </a:lnTo>
                <a:lnTo>
                  <a:pt x="46" y="9"/>
                </a:lnTo>
                <a:lnTo>
                  <a:pt x="46" y="9"/>
                </a:lnTo>
                <a:lnTo>
                  <a:pt x="44" y="11"/>
                </a:lnTo>
                <a:lnTo>
                  <a:pt x="44" y="11"/>
                </a:lnTo>
                <a:lnTo>
                  <a:pt x="42" y="13"/>
                </a:lnTo>
                <a:lnTo>
                  <a:pt x="37" y="9"/>
                </a:lnTo>
                <a:lnTo>
                  <a:pt x="37" y="9"/>
                </a:lnTo>
                <a:lnTo>
                  <a:pt x="33" y="17"/>
                </a:lnTo>
                <a:lnTo>
                  <a:pt x="37" y="19"/>
                </a:lnTo>
                <a:lnTo>
                  <a:pt x="37" y="19"/>
                </a:lnTo>
                <a:lnTo>
                  <a:pt x="35" y="24"/>
                </a:lnTo>
                <a:lnTo>
                  <a:pt x="29" y="24"/>
                </a:lnTo>
                <a:lnTo>
                  <a:pt x="29" y="24"/>
                </a:lnTo>
                <a:lnTo>
                  <a:pt x="29" y="31"/>
                </a:lnTo>
                <a:lnTo>
                  <a:pt x="33" y="33"/>
                </a:lnTo>
                <a:lnTo>
                  <a:pt x="33" y="33"/>
                </a:lnTo>
                <a:lnTo>
                  <a:pt x="35" y="37"/>
                </a:lnTo>
                <a:lnTo>
                  <a:pt x="29" y="41"/>
                </a:lnTo>
                <a:lnTo>
                  <a:pt x="29" y="41"/>
                </a:lnTo>
                <a:lnTo>
                  <a:pt x="33" y="46"/>
                </a:lnTo>
                <a:lnTo>
                  <a:pt x="38" y="46"/>
                </a:lnTo>
                <a:lnTo>
                  <a:pt x="38" y="46"/>
                </a:lnTo>
                <a:lnTo>
                  <a:pt x="40" y="48"/>
                </a:lnTo>
                <a:lnTo>
                  <a:pt x="40" y="48"/>
                </a:lnTo>
                <a:lnTo>
                  <a:pt x="40" y="50"/>
                </a:lnTo>
                <a:lnTo>
                  <a:pt x="38" y="53"/>
                </a:lnTo>
                <a:lnTo>
                  <a:pt x="38" y="53"/>
                </a:lnTo>
                <a:lnTo>
                  <a:pt x="44" y="59"/>
                </a:lnTo>
                <a:lnTo>
                  <a:pt x="48" y="55"/>
                </a:lnTo>
                <a:lnTo>
                  <a:pt x="48" y="55"/>
                </a:lnTo>
                <a:lnTo>
                  <a:pt x="53" y="57"/>
                </a:lnTo>
                <a:lnTo>
                  <a:pt x="53" y="61"/>
                </a:lnTo>
                <a:lnTo>
                  <a:pt x="53" y="61"/>
                </a:lnTo>
                <a:lnTo>
                  <a:pt x="60" y="63"/>
                </a:lnTo>
                <a:lnTo>
                  <a:pt x="60" y="57"/>
                </a:lnTo>
                <a:lnTo>
                  <a:pt x="60" y="57"/>
                </a:lnTo>
                <a:lnTo>
                  <a:pt x="66" y="57"/>
                </a:lnTo>
                <a:lnTo>
                  <a:pt x="68" y="61"/>
                </a:lnTo>
                <a:lnTo>
                  <a:pt x="68" y="61"/>
                </a:lnTo>
                <a:lnTo>
                  <a:pt x="75" y="57"/>
                </a:lnTo>
                <a:lnTo>
                  <a:pt x="73" y="53"/>
                </a:lnTo>
                <a:lnTo>
                  <a:pt x="73" y="53"/>
                </a:lnTo>
                <a:lnTo>
                  <a:pt x="75" y="52"/>
                </a:lnTo>
                <a:lnTo>
                  <a:pt x="75" y="52"/>
                </a:lnTo>
                <a:lnTo>
                  <a:pt x="79" y="50"/>
                </a:lnTo>
                <a:lnTo>
                  <a:pt x="82" y="53"/>
                </a:lnTo>
                <a:lnTo>
                  <a:pt x="82" y="53"/>
                </a:lnTo>
                <a:lnTo>
                  <a:pt x="86" y="46"/>
                </a:lnTo>
                <a:lnTo>
                  <a:pt x="82" y="42"/>
                </a:lnTo>
                <a:lnTo>
                  <a:pt x="82" y="42"/>
                </a:lnTo>
                <a:lnTo>
                  <a:pt x="84" y="39"/>
                </a:lnTo>
                <a:lnTo>
                  <a:pt x="90" y="39"/>
                </a:lnTo>
                <a:lnTo>
                  <a:pt x="90" y="39"/>
                </a:lnTo>
                <a:lnTo>
                  <a:pt x="90" y="31"/>
                </a:lnTo>
                <a:lnTo>
                  <a:pt x="86" y="30"/>
                </a:lnTo>
                <a:lnTo>
                  <a:pt x="86" y="30"/>
                </a:lnTo>
                <a:lnTo>
                  <a:pt x="84" y="24"/>
                </a:lnTo>
                <a:lnTo>
                  <a:pt x="90" y="22"/>
                </a:lnTo>
                <a:lnTo>
                  <a:pt x="90" y="22"/>
                </a:lnTo>
                <a:lnTo>
                  <a:pt x="86" y="15"/>
                </a:lnTo>
                <a:lnTo>
                  <a:pt x="81" y="17"/>
                </a:lnTo>
                <a:lnTo>
                  <a:pt x="81" y="17"/>
                </a:lnTo>
                <a:lnTo>
                  <a:pt x="81" y="15"/>
                </a:lnTo>
                <a:lnTo>
                  <a:pt x="81" y="15"/>
                </a:lnTo>
                <a:lnTo>
                  <a:pt x="79" y="13"/>
                </a:lnTo>
                <a:lnTo>
                  <a:pt x="81" y="9"/>
                </a:lnTo>
                <a:lnTo>
                  <a:pt x="81" y="9"/>
                </a:lnTo>
                <a:lnTo>
                  <a:pt x="75" y="4"/>
                </a:lnTo>
                <a:lnTo>
                  <a:pt x="71" y="8"/>
                </a:lnTo>
                <a:lnTo>
                  <a:pt x="71" y="8"/>
                </a:lnTo>
                <a:lnTo>
                  <a:pt x="66" y="6"/>
                </a:lnTo>
                <a:lnTo>
                  <a:pt x="66" y="6"/>
                </a:lnTo>
                <a:close/>
                <a:moveTo>
                  <a:pt x="60" y="20"/>
                </a:moveTo>
                <a:lnTo>
                  <a:pt x="60" y="20"/>
                </a:lnTo>
                <a:lnTo>
                  <a:pt x="66" y="22"/>
                </a:lnTo>
                <a:lnTo>
                  <a:pt x="68" y="24"/>
                </a:lnTo>
                <a:lnTo>
                  <a:pt x="68" y="24"/>
                </a:lnTo>
                <a:lnTo>
                  <a:pt x="70" y="28"/>
                </a:lnTo>
                <a:lnTo>
                  <a:pt x="71" y="33"/>
                </a:lnTo>
                <a:lnTo>
                  <a:pt x="71" y="33"/>
                </a:lnTo>
                <a:lnTo>
                  <a:pt x="70" y="37"/>
                </a:lnTo>
                <a:lnTo>
                  <a:pt x="66" y="41"/>
                </a:lnTo>
                <a:lnTo>
                  <a:pt x="66" y="41"/>
                </a:lnTo>
                <a:lnTo>
                  <a:pt x="62" y="42"/>
                </a:lnTo>
                <a:lnTo>
                  <a:pt x="59" y="42"/>
                </a:lnTo>
                <a:lnTo>
                  <a:pt x="59" y="42"/>
                </a:lnTo>
                <a:lnTo>
                  <a:pt x="55" y="41"/>
                </a:lnTo>
                <a:lnTo>
                  <a:pt x="51" y="39"/>
                </a:lnTo>
                <a:lnTo>
                  <a:pt x="51" y="39"/>
                </a:lnTo>
                <a:lnTo>
                  <a:pt x="49" y="35"/>
                </a:lnTo>
                <a:lnTo>
                  <a:pt x="49" y="30"/>
                </a:lnTo>
                <a:lnTo>
                  <a:pt x="49" y="30"/>
                </a:lnTo>
                <a:lnTo>
                  <a:pt x="49" y="26"/>
                </a:lnTo>
                <a:lnTo>
                  <a:pt x="53" y="22"/>
                </a:lnTo>
                <a:lnTo>
                  <a:pt x="53" y="22"/>
                </a:lnTo>
                <a:lnTo>
                  <a:pt x="57" y="20"/>
                </a:lnTo>
                <a:lnTo>
                  <a:pt x="60" y="20"/>
                </a:lnTo>
                <a:lnTo>
                  <a:pt x="60" y="20"/>
                </a:lnTo>
                <a:close/>
                <a:moveTo>
                  <a:pt x="64" y="28"/>
                </a:moveTo>
                <a:lnTo>
                  <a:pt x="64" y="28"/>
                </a:lnTo>
                <a:lnTo>
                  <a:pt x="64" y="31"/>
                </a:lnTo>
                <a:lnTo>
                  <a:pt x="64" y="31"/>
                </a:lnTo>
                <a:lnTo>
                  <a:pt x="62" y="35"/>
                </a:lnTo>
                <a:lnTo>
                  <a:pt x="62" y="35"/>
                </a:lnTo>
                <a:lnTo>
                  <a:pt x="59" y="37"/>
                </a:lnTo>
                <a:lnTo>
                  <a:pt x="59" y="37"/>
                </a:lnTo>
                <a:lnTo>
                  <a:pt x="55" y="35"/>
                </a:lnTo>
                <a:lnTo>
                  <a:pt x="55" y="35"/>
                </a:lnTo>
                <a:lnTo>
                  <a:pt x="55" y="31"/>
                </a:lnTo>
                <a:lnTo>
                  <a:pt x="55" y="31"/>
                </a:lnTo>
                <a:lnTo>
                  <a:pt x="57" y="28"/>
                </a:lnTo>
                <a:lnTo>
                  <a:pt x="57" y="28"/>
                </a:lnTo>
                <a:lnTo>
                  <a:pt x="60" y="26"/>
                </a:lnTo>
                <a:lnTo>
                  <a:pt x="60" y="26"/>
                </a:lnTo>
                <a:lnTo>
                  <a:pt x="64" y="28"/>
                </a:lnTo>
                <a:lnTo>
                  <a:pt x="64" y="28"/>
                </a:lnTo>
                <a:close/>
                <a:moveTo>
                  <a:pt x="73" y="20"/>
                </a:moveTo>
                <a:lnTo>
                  <a:pt x="73" y="20"/>
                </a:lnTo>
                <a:lnTo>
                  <a:pt x="77" y="26"/>
                </a:lnTo>
                <a:lnTo>
                  <a:pt x="77" y="33"/>
                </a:lnTo>
                <a:lnTo>
                  <a:pt x="77" y="33"/>
                </a:lnTo>
                <a:lnTo>
                  <a:pt x="75" y="39"/>
                </a:lnTo>
                <a:lnTo>
                  <a:pt x="70" y="44"/>
                </a:lnTo>
                <a:lnTo>
                  <a:pt x="70" y="44"/>
                </a:lnTo>
                <a:lnTo>
                  <a:pt x="64" y="48"/>
                </a:lnTo>
                <a:lnTo>
                  <a:pt x="59" y="48"/>
                </a:lnTo>
                <a:lnTo>
                  <a:pt x="59" y="48"/>
                </a:lnTo>
                <a:lnTo>
                  <a:pt x="51" y="46"/>
                </a:lnTo>
                <a:lnTo>
                  <a:pt x="46" y="42"/>
                </a:lnTo>
                <a:lnTo>
                  <a:pt x="46" y="42"/>
                </a:lnTo>
                <a:lnTo>
                  <a:pt x="44" y="37"/>
                </a:lnTo>
                <a:lnTo>
                  <a:pt x="42" y="30"/>
                </a:lnTo>
                <a:lnTo>
                  <a:pt x="42" y="30"/>
                </a:lnTo>
                <a:lnTo>
                  <a:pt x="44" y="22"/>
                </a:lnTo>
                <a:lnTo>
                  <a:pt x="49" y="19"/>
                </a:lnTo>
                <a:lnTo>
                  <a:pt x="49" y="19"/>
                </a:lnTo>
                <a:lnTo>
                  <a:pt x="55" y="15"/>
                </a:lnTo>
                <a:lnTo>
                  <a:pt x="62" y="15"/>
                </a:lnTo>
                <a:lnTo>
                  <a:pt x="62" y="15"/>
                </a:lnTo>
                <a:lnTo>
                  <a:pt x="68" y="17"/>
                </a:lnTo>
                <a:lnTo>
                  <a:pt x="73" y="20"/>
                </a:lnTo>
                <a:lnTo>
                  <a:pt x="73" y="20"/>
                </a:lnTo>
                <a:close/>
                <a:moveTo>
                  <a:pt x="44" y="88"/>
                </a:moveTo>
                <a:lnTo>
                  <a:pt x="44" y="88"/>
                </a:lnTo>
                <a:lnTo>
                  <a:pt x="38" y="90"/>
                </a:lnTo>
                <a:lnTo>
                  <a:pt x="33" y="92"/>
                </a:lnTo>
                <a:lnTo>
                  <a:pt x="33" y="92"/>
                </a:lnTo>
                <a:lnTo>
                  <a:pt x="29" y="97"/>
                </a:lnTo>
                <a:lnTo>
                  <a:pt x="27" y="105"/>
                </a:lnTo>
                <a:lnTo>
                  <a:pt x="27" y="105"/>
                </a:lnTo>
                <a:lnTo>
                  <a:pt x="29" y="110"/>
                </a:lnTo>
                <a:lnTo>
                  <a:pt x="33" y="116"/>
                </a:lnTo>
                <a:lnTo>
                  <a:pt x="33" y="116"/>
                </a:lnTo>
                <a:lnTo>
                  <a:pt x="38" y="119"/>
                </a:lnTo>
                <a:lnTo>
                  <a:pt x="44" y="119"/>
                </a:lnTo>
                <a:lnTo>
                  <a:pt x="44" y="119"/>
                </a:lnTo>
                <a:lnTo>
                  <a:pt x="51" y="119"/>
                </a:lnTo>
                <a:lnTo>
                  <a:pt x="55" y="116"/>
                </a:lnTo>
                <a:lnTo>
                  <a:pt x="55" y="116"/>
                </a:lnTo>
                <a:lnTo>
                  <a:pt x="59" y="110"/>
                </a:lnTo>
                <a:lnTo>
                  <a:pt x="60" y="105"/>
                </a:lnTo>
                <a:lnTo>
                  <a:pt x="60" y="105"/>
                </a:lnTo>
                <a:lnTo>
                  <a:pt x="59" y="97"/>
                </a:lnTo>
                <a:lnTo>
                  <a:pt x="55" y="92"/>
                </a:lnTo>
                <a:lnTo>
                  <a:pt x="55" y="92"/>
                </a:lnTo>
                <a:lnTo>
                  <a:pt x="51" y="90"/>
                </a:lnTo>
                <a:lnTo>
                  <a:pt x="44" y="88"/>
                </a:lnTo>
                <a:lnTo>
                  <a:pt x="44" y="88"/>
                </a:lnTo>
                <a:close/>
                <a:moveTo>
                  <a:pt x="49" y="99"/>
                </a:moveTo>
                <a:lnTo>
                  <a:pt x="49" y="99"/>
                </a:lnTo>
                <a:lnTo>
                  <a:pt x="48" y="97"/>
                </a:lnTo>
                <a:lnTo>
                  <a:pt x="44" y="97"/>
                </a:lnTo>
                <a:lnTo>
                  <a:pt x="44" y="97"/>
                </a:lnTo>
                <a:lnTo>
                  <a:pt x="42" y="97"/>
                </a:lnTo>
                <a:lnTo>
                  <a:pt x="38" y="99"/>
                </a:lnTo>
                <a:lnTo>
                  <a:pt x="38" y="99"/>
                </a:lnTo>
                <a:lnTo>
                  <a:pt x="38" y="101"/>
                </a:lnTo>
                <a:lnTo>
                  <a:pt x="37" y="105"/>
                </a:lnTo>
                <a:lnTo>
                  <a:pt x="37" y="105"/>
                </a:lnTo>
                <a:lnTo>
                  <a:pt x="38" y="107"/>
                </a:lnTo>
                <a:lnTo>
                  <a:pt x="38" y="110"/>
                </a:lnTo>
                <a:lnTo>
                  <a:pt x="38" y="110"/>
                </a:lnTo>
                <a:lnTo>
                  <a:pt x="42" y="110"/>
                </a:lnTo>
                <a:lnTo>
                  <a:pt x="44" y="112"/>
                </a:lnTo>
                <a:lnTo>
                  <a:pt x="44" y="112"/>
                </a:lnTo>
                <a:lnTo>
                  <a:pt x="48" y="110"/>
                </a:lnTo>
                <a:lnTo>
                  <a:pt x="49" y="110"/>
                </a:lnTo>
                <a:lnTo>
                  <a:pt x="49" y="110"/>
                </a:lnTo>
                <a:lnTo>
                  <a:pt x="51" y="107"/>
                </a:lnTo>
                <a:lnTo>
                  <a:pt x="51" y="105"/>
                </a:lnTo>
                <a:lnTo>
                  <a:pt x="51" y="105"/>
                </a:lnTo>
                <a:lnTo>
                  <a:pt x="51" y="101"/>
                </a:lnTo>
                <a:lnTo>
                  <a:pt x="49" y="99"/>
                </a:lnTo>
                <a:lnTo>
                  <a:pt x="49" y="99"/>
                </a:lnTo>
                <a:close/>
                <a:moveTo>
                  <a:pt x="62" y="86"/>
                </a:moveTo>
                <a:lnTo>
                  <a:pt x="62" y="86"/>
                </a:lnTo>
                <a:lnTo>
                  <a:pt x="55" y="81"/>
                </a:lnTo>
                <a:lnTo>
                  <a:pt x="44" y="79"/>
                </a:lnTo>
                <a:lnTo>
                  <a:pt x="44" y="79"/>
                </a:lnTo>
                <a:lnTo>
                  <a:pt x="35" y="81"/>
                </a:lnTo>
                <a:lnTo>
                  <a:pt x="27" y="86"/>
                </a:lnTo>
                <a:lnTo>
                  <a:pt x="27" y="86"/>
                </a:lnTo>
                <a:lnTo>
                  <a:pt x="22" y="94"/>
                </a:lnTo>
                <a:lnTo>
                  <a:pt x="20" y="105"/>
                </a:lnTo>
                <a:lnTo>
                  <a:pt x="20" y="105"/>
                </a:lnTo>
                <a:lnTo>
                  <a:pt x="22" y="114"/>
                </a:lnTo>
                <a:lnTo>
                  <a:pt x="27" y="121"/>
                </a:lnTo>
                <a:lnTo>
                  <a:pt x="27" y="121"/>
                </a:lnTo>
                <a:lnTo>
                  <a:pt x="35" y="127"/>
                </a:lnTo>
                <a:lnTo>
                  <a:pt x="44" y="129"/>
                </a:lnTo>
                <a:lnTo>
                  <a:pt x="44" y="129"/>
                </a:lnTo>
                <a:lnTo>
                  <a:pt x="55" y="127"/>
                </a:lnTo>
                <a:lnTo>
                  <a:pt x="62" y="121"/>
                </a:lnTo>
                <a:lnTo>
                  <a:pt x="62" y="121"/>
                </a:lnTo>
                <a:lnTo>
                  <a:pt x="68" y="114"/>
                </a:lnTo>
                <a:lnTo>
                  <a:pt x="70" y="105"/>
                </a:lnTo>
                <a:lnTo>
                  <a:pt x="70" y="105"/>
                </a:lnTo>
                <a:lnTo>
                  <a:pt x="68" y="94"/>
                </a:lnTo>
                <a:lnTo>
                  <a:pt x="62" y="86"/>
                </a:lnTo>
                <a:lnTo>
                  <a:pt x="62" y="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6" name="任意多边形 33">
            <a:extLst>
              <a:ext uri="{FF2B5EF4-FFF2-40B4-BE49-F238E27FC236}">
                <a16:creationId xmlns:a16="http://schemas.microsoft.com/office/drawing/2014/main" id="{C5E82641-9313-2D4F-B29A-EA77853CE431}"/>
              </a:ext>
            </a:extLst>
          </p:cNvPr>
          <p:cNvSpPr/>
          <p:nvPr/>
        </p:nvSpPr>
        <p:spPr bwMode="auto">
          <a:xfrm>
            <a:off x="7465171" y="4368963"/>
            <a:ext cx="1397246" cy="1605507"/>
          </a:xfrm>
          <a:custGeom>
            <a:avLst/>
            <a:gdLst>
              <a:gd name="connsiteX0" fmla="*/ 0 w 4017518"/>
              <a:gd name="connsiteY0" fmla="*/ 1747621 h 3495241"/>
              <a:gd name="connsiteX1" fmla="*/ 873810 w 4017518"/>
              <a:gd name="connsiteY1" fmla="*/ 1 h 3495241"/>
              <a:gd name="connsiteX2" fmla="*/ 3143708 w 4017518"/>
              <a:gd name="connsiteY2" fmla="*/ 1 h 3495241"/>
              <a:gd name="connsiteX3" fmla="*/ 4017518 w 4017518"/>
              <a:gd name="connsiteY3" fmla="*/ 1747621 h 3495241"/>
              <a:gd name="connsiteX4" fmla="*/ 3143708 w 4017518"/>
              <a:gd name="connsiteY4" fmla="*/ 3495240 h 3495241"/>
              <a:gd name="connsiteX5" fmla="*/ 873810 w 4017518"/>
              <a:gd name="connsiteY5" fmla="*/ 3495240 h 3495241"/>
              <a:gd name="connsiteX6" fmla="*/ 0 w 4017518"/>
              <a:gd name="connsiteY6" fmla="*/ 1747621 h 3495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17518" h="3495241">
                <a:moveTo>
                  <a:pt x="2008758" y="0"/>
                </a:moveTo>
                <a:lnTo>
                  <a:pt x="4017516" y="760215"/>
                </a:lnTo>
                <a:lnTo>
                  <a:pt x="4017516" y="2735026"/>
                </a:lnTo>
                <a:lnTo>
                  <a:pt x="2008758" y="3495241"/>
                </a:lnTo>
                <a:lnTo>
                  <a:pt x="2" y="2735026"/>
                </a:lnTo>
                <a:lnTo>
                  <a:pt x="2" y="760215"/>
                </a:lnTo>
                <a:lnTo>
                  <a:pt x="2008758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文本框 38">
            <a:extLst>
              <a:ext uri="{FF2B5EF4-FFF2-40B4-BE49-F238E27FC236}">
                <a16:creationId xmlns:a16="http://schemas.microsoft.com/office/drawing/2014/main" id="{3D68CEBF-EF1B-264F-A849-891F827B577D}"/>
              </a:ext>
            </a:extLst>
          </p:cNvPr>
          <p:cNvSpPr txBox="1"/>
          <p:nvPr/>
        </p:nvSpPr>
        <p:spPr>
          <a:xfrm>
            <a:off x="7459912" y="5276962"/>
            <a:ext cx="1402505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对游戏进行测试，修复</a:t>
            </a:r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bug</a:t>
            </a:r>
            <a:endParaRPr lang="zh-CN" altLang="en-US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" name="Freeform 327">
            <a:extLst>
              <a:ext uri="{FF2B5EF4-FFF2-40B4-BE49-F238E27FC236}">
                <a16:creationId xmlns:a16="http://schemas.microsoft.com/office/drawing/2014/main" id="{75D91FFF-02BF-6746-A50B-DBBBB2CA8839}"/>
              </a:ext>
            </a:extLst>
          </p:cNvPr>
          <p:cNvSpPr>
            <a:spLocks noEditPoints="1"/>
          </p:cNvSpPr>
          <p:nvPr/>
        </p:nvSpPr>
        <p:spPr bwMode="auto">
          <a:xfrm>
            <a:off x="7926721" y="4761165"/>
            <a:ext cx="414248" cy="355470"/>
          </a:xfrm>
          <a:custGeom>
            <a:avLst/>
            <a:gdLst>
              <a:gd name="T0" fmla="*/ 75 w 148"/>
              <a:gd name="T1" fmla="*/ 57 h 127"/>
              <a:gd name="T2" fmla="*/ 73 w 148"/>
              <a:gd name="T3" fmla="*/ 57 h 127"/>
              <a:gd name="T4" fmla="*/ 7 w 148"/>
              <a:gd name="T5" fmla="*/ 37 h 127"/>
              <a:gd name="T6" fmla="*/ 24 w 148"/>
              <a:gd name="T7" fmla="*/ 13 h 127"/>
              <a:gd name="T8" fmla="*/ 92 w 148"/>
              <a:gd name="T9" fmla="*/ 13 h 127"/>
              <a:gd name="T10" fmla="*/ 128 w 148"/>
              <a:gd name="T11" fmla="*/ 37 h 127"/>
              <a:gd name="T12" fmla="*/ 134 w 148"/>
              <a:gd name="T13" fmla="*/ 6 h 127"/>
              <a:gd name="T14" fmla="*/ 128 w 148"/>
              <a:gd name="T15" fmla="*/ 0 h 127"/>
              <a:gd name="T16" fmla="*/ 55 w 148"/>
              <a:gd name="T17" fmla="*/ 0 h 127"/>
              <a:gd name="T18" fmla="*/ 15 w 148"/>
              <a:gd name="T19" fmla="*/ 0 h 127"/>
              <a:gd name="T20" fmla="*/ 7 w 148"/>
              <a:gd name="T21" fmla="*/ 37 h 127"/>
              <a:gd name="T22" fmla="*/ 141 w 148"/>
              <a:gd name="T23" fmla="*/ 42 h 127"/>
              <a:gd name="T24" fmla="*/ 148 w 148"/>
              <a:gd name="T25" fmla="*/ 103 h 127"/>
              <a:gd name="T26" fmla="*/ 143 w 148"/>
              <a:gd name="T27" fmla="*/ 127 h 127"/>
              <a:gd name="T28" fmla="*/ 114 w 148"/>
              <a:gd name="T29" fmla="*/ 103 h 127"/>
              <a:gd name="T30" fmla="*/ 35 w 148"/>
              <a:gd name="T31" fmla="*/ 127 h 127"/>
              <a:gd name="T32" fmla="*/ 5 w 148"/>
              <a:gd name="T33" fmla="*/ 103 h 127"/>
              <a:gd name="T34" fmla="*/ 0 w 148"/>
              <a:gd name="T35" fmla="*/ 57 h 127"/>
              <a:gd name="T36" fmla="*/ 7 w 148"/>
              <a:gd name="T37" fmla="*/ 39 h 127"/>
              <a:gd name="T38" fmla="*/ 70 w 148"/>
              <a:gd name="T39" fmla="*/ 39 h 127"/>
              <a:gd name="T40" fmla="*/ 128 w 148"/>
              <a:gd name="T41" fmla="*/ 39 h 127"/>
              <a:gd name="T42" fmla="*/ 141 w 148"/>
              <a:gd name="T43" fmla="*/ 42 h 127"/>
              <a:gd name="T44" fmla="*/ 20 w 148"/>
              <a:gd name="T45" fmla="*/ 59 h 127"/>
              <a:gd name="T46" fmla="*/ 16 w 148"/>
              <a:gd name="T47" fmla="*/ 61 h 127"/>
              <a:gd name="T48" fmla="*/ 9 w 148"/>
              <a:gd name="T49" fmla="*/ 66 h 127"/>
              <a:gd name="T50" fmla="*/ 9 w 148"/>
              <a:gd name="T51" fmla="*/ 70 h 127"/>
              <a:gd name="T52" fmla="*/ 13 w 148"/>
              <a:gd name="T53" fmla="*/ 77 h 127"/>
              <a:gd name="T54" fmla="*/ 20 w 148"/>
              <a:gd name="T55" fmla="*/ 81 h 127"/>
              <a:gd name="T56" fmla="*/ 24 w 148"/>
              <a:gd name="T57" fmla="*/ 81 h 127"/>
              <a:gd name="T58" fmla="*/ 29 w 148"/>
              <a:gd name="T59" fmla="*/ 74 h 127"/>
              <a:gd name="T60" fmla="*/ 31 w 148"/>
              <a:gd name="T61" fmla="*/ 70 h 127"/>
              <a:gd name="T62" fmla="*/ 27 w 148"/>
              <a:gd name="T63" fmla="*/ 63 h 127"/>
              <a:gd name="T64" fmla="*/ 20 w 148"/>
              <a:gd name="T65" fmla="*/ 59 h 127"/>
              <a:gd name="T66" fmla="*/ 126 w 148"/>
              <a:gd name="T67" fmla="*/ 59 h 127"/>
              <a:gd name="T68" fmla="*/ 121 w 148"/>
              <a:gd name="T69" fmla="*/ 61 h 127"/>
              <a:gd name="T70" fmla="*/ 115 w 148"/>
              <a:gd name="T71" fmla="*/ 66 h 127"/>
              <a:gd name="T72" fmla="*/ 115 w 148"/>
              <a:gd name="T73" fmla="*/ 70 h 127"/>
              <a:gd name="T74" fmla="*/ 117 w 148"/>
              <a:gd name="T75" fmla="*/ 77 h 127"/>
              <a:gd name="T76" fmla="*/ 126 w 148"/>
              <a:gd name="T77" fmla="*/ 81 h 127"/>
              <a:gd name="T78" fmla="*/ 130 w 148"/>
              <a:gd name="T79" fmla="*/ 81 h 127"/>
              <a:gd name="T80" fmla="*/ 136 w 148"/>
              <a:gd name="T81" fmla="*/ 74 h 127"/>
              <a:gd name="T82" fmla="*/ 137 w 148"/>
              <a:gd name="T83" fmla="*/ 70 h 127"/>
              <a:gd name="T84" fmla="*/ 134 w 148"/>
              <a:gd name="T85" fmla="*/ 63 h 127"/>
              <a:gd name="T86" fmla="*/ 126 w 148"/>
              <a:gd name="T87" fmla="*/ 59 h 127"/>
              <a:gd name="T88" fmla="*/ 44 w 148"/>
              <a:gd name="T89" fmla="*/ 64 h 127"/>
              <a:gd name="T90" fmla="*/ 103 w 148"/>
              <a:gd name="T91" fmla="*/ 90 h 127"/>
              <a:gd name="T92" fmla="*/ 44 w 148"/>
              <a:gd name="T93" fmla="*/ 64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48" h="127">
                <a:moveTo>
                  <a:pt x="73" y="57"/>
                </a:moveTo>
                <a:lnTo>
                  <a:pt x="75" y="57"/>
                </a:lnTo>
                <a:lnTo>
                  <a:pt x="73" y="57"/>
                </a:lnTo>
                <a:lnTo>
                  <a:pt x="73" y="57"/>
                </a:lnTo>
                <a:lnTo>
                  <a:pt x="73" y="57"/>
                </a:lnTo>
                <a:close/>
                <a:moveTo>
                  <a:pt x="7" y="37"/>
                </a:moveTo>
                <a:lnTo>
                  <a:pt x="18" y="37"/>
                </a:lnTo>
                <a:lnTo>
                  <a:pt x="24" y="13"/>
                </a:lnTo>
                <a:lnTo>
                  <a:pt x="55" y="13"/>
                </a:lnTo>
                <a:lnTo>
                  <a:pt x="92" y="13"/>
                </a:lnTo>
                <a:lnTo>
                  <a:pt x="123" y="13"/>
                </a:lnTo>
                <a:lnTo>
                  <a:pt x="128" y="37"/>
                </a:lnTo>
                <a:lnTo>
                  <a:pt x="141" y="37"/>
                </a:lnTo>
                <a:lnTo>
                  <a:pt x="134" y="6"/>
                </a:lnTo>
                <a:lnTo>
                  <a:pt x="134" y="0"/>
                </a:lnTo>
                <a:lnTo>
                  <a:pt x="128" y="0"/>
                </a:lnTo>
                <a:lnTo>
                  <a:pt x="92" y="0"/>
                </a:lnTo>
                <a:lnTo>
                  <a:pt x="55" y="0"/>
                </a:lnTo>
                <a:lnTo>
                  <a:pt x="18" y="0"/>
                </a:lnTo>
                <a:lnTo>
                  <a:pt x="15" y="0"/>
                </a:lnTo>
                <a:lnTo>
                  <a:pt x="13" y="6"/>
                </a:lnTo>
                <a:lnTo>
                  <a:pt x="7" y="37"/>
                </a:lnTo>
                <a:lnTo>
                  <a:pt x="7" y="37"/>
                </a:lnTo>
                <a:close/>
                <a:moveTo>
                  <a:pt x="141" y="42"/>
                </a:moveTo>
                <a:lnTo>
                  <a:pt x="148" y="57"/>
                </a:lnTo>
                <a:lnTo>
                  <a:pt x="148" y="103"/>
                </a:lnTo>
                <a:lnTo>
                  <a:pt x="143" y="103"/>
                </a:lnTo>
                <a:lnTo>
                  <a:pt x="143" y="127"/>
                </a:lnTo>
                <a:lnTo>
                  <a:pt x="114" y="127"/>
                </a:lnTo>
                <a:lnTo>
                  <a:pt x="114" y="103"/>
                </a:lnTo>
                <a:lnTo>
                  <a:pt x="35" y="103"/>
                </a:lnTo>
                <a:lnTo>
                  <a:pt x="35" y="127"/>
                </a:lnTo>
                <a:lnTo>
                  <a:pt x="5" y="127"/>
                </a:lnTo>
                <a:lnTo>
                  <a:pt x="5" y="103"/>
                </a:lnTo>
                <a:lnTo>
                  <a:pt x="0" y="103"/>
                </a:lnTo>
                <a:lnTo>
                  <a:pt x="0" y="57"/>
                </a:lnTo>
                <a:lnTo>
                  <a:pt x="5" y="42"/>
                </a:lnTo>
                <a:lnTo>
                  <a:pt x="7" y="39"/>
                </a:lnTo>
                <a:lnTo>
                  <a:pt x="18" y="39"/>
                </a:lnTo>
                <a:lnTo>
                  <a:pt x="70" y="39"/>
                </a:lnTo>
                <a:lnTo>
                  <a:pt x="79" y="39"/>
                </a:lnTo>
                <a:lnTo>
                  <a:pt x="128" y="39"/>
                </a:lnTo>
                <a:lnTo>
                  <a:pt x="141" y="39"/>
                </a:lnTo>
                <a:lnTo>
                  <a:pt x="141" y="42"/>
                </a:lnTo>
                <a:lnTo>
                  <a:pt x="141" y="42"/>
                </a:lnTo>
                <a:close/>
                <a:moveTo>
                  <a:pt x="20" y="59"/>
                </a:moveTo>
                <a:lnTo>
                  <a:pt x="20" y="59"/>
                </a:lnTo>
                <a:lnTo>
                  <a:pt x="16" y="61"/>
                </a:lnTo>
                <a:lnTo>
                  <a:pt x="13" y="63"/>
                </a:lnTo>
                <a:lnTo>
                  <a:pt x="9" y="66"/>
                </a:lnTo>
                <a:lnTo>
                  <a:pt x="9" y="70"/>
                </a:lnTo>
                <a:lnTo>
                  <a:pt x="9" y="70"/>
                </a:lnTo>
                <a:lnTo>
                  <a:pt x="9" y="74"/>
                </a:lnTo>
                <a:lnTo>
                  <a:pt x="13" y="77"/>
                </a:lnTo>
                <a:lnTo>
                  <a:pt x="16" y="81"/>
                </a:lnTo>
                <a:lnTo>
                  <a:pt x="20" y="81"/>
                </a:lnTo>
                <a:lnTo>
                  <a:pt x="20" y="81"/>
                </a:lnTo>
                <a:lnTo>
                  <a:pt x="24" y="81"/>
                </a:lnTo>
                <a:lnTo>
                  <a:pt x="27" y="77"/>
                </a:lnTo>
                <a:lnTo>
                  <a:pt x="29" y="74"/>
                </a:lnTo>
                <a:lnTo>
                  <a:pt x="31" y="70"/>
                </a:lnTo>
                <a:lnTo>
                  <a:pt x="31" y="70"/>
                </a:lnTo>
                <a:lnTo>
                  <a:pt x="29" y="66"/>
                </a:lnTo>
                <a:lnTo>
                  <a:pt x="27" y="63"/>
                </a:lnTo>
                <a:lnTo>
                  <a:pt x="24" y="61"/>
                </a:lnTo>
                <a:lnTo>
                  <a:pt x="20" y="59"/>
                </a:lnTo>
                <a:lnTo>
                  <a:pt x="20" y="59"/>
                </a:lnTo>
                <a:close/>
                <a:moveTo>
                  <a:pt x="126" y="59"/>
                </a:moveTo>
                <a:lnTo>
                  <a:pt x="126" y="59"/>
                </a:lnTo>
                <a:lnTo>
                  <a:pt x="121" y="61"/>
                </a:lnTo>
                <a:lnTo>
                  <a:pt x="117" y="63"/>
                </a:lnTo>
                <a:lnTo>
                  <a:pt x="115" y="66"/>
                </a:lnTo>
                <a:lnTo>
                  <a:pt x="115" y="70"/>
                </a:lnTo>
                <a:lnTo>
                  <a:pt x="115" y="70"/>
                </a:lnTo>
                <a:lnTo>
                  <a:pt x="115" y="74"/>
                </a:lnTo>
                <a:lnTo>
                  <a:pt x="117" y="77"/>
                </a:lnTo>
                <a:lnTo>
                  <a:pt x="121" y="81"/>
                </a:lnTo>
                <a:lnTo>
                  <a:pt x="126" y="81"/>
                </a:lnTo>
                <a:lnTo>
                  <a:pt x="126" y="81"/>
                </a:lnTo>
                <a:lnTo>
                  <a:pt x="130" y="81"/>
                </a:lnTo>
                <a:lnTo>
                  <a:pt x="134" y="77"/>
                </a:lnTo>
                <a:lnTo>
                  <a:pt x="136" y="74"/>
                </a:lnTo>
                <a:lnTo>
                  <a:pt x="137" y="70"/>
                </a:lnTo>
                <a:lnTo>
                  <a:pt x="137" y="70"/>
                </a:lnTo>
                <a:lnTo>
                  <a:pt x="136" y="66"/>
                </a:lnTo>
                <a:lnTo>
                  <a:pt x="134" y="63"/>
                </a:lnTo>
                <a:lnTo>
                  <a:pt x="130" y="61"/>
                </a:lnTo>
                <a:lnTo>
                  <a:pt x="126" y="59"/>
                </a:lnTo>
                <a:lnTo>
                  <a:pt x="126" y="59"/>
                </a:lnTo>
                <a:close/>
                <a:moveTo>
                  <a:pt x="44" y="64"/>
                </a:moveTo>
                <a:lnTo>
                  <a:pt x="44" y="90"/>
                </a:lnTo>
                <a:lnTo>
                  <a:pt x="103" y="90"/>
                </a:lnTo>
                <a:lnTo>
                  <a:pt x="103" y="64"/>
                </a:lnTo>
                <a:lnTo>
                  <a:pt x="44" y="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2583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6" grpId="0" animBg="1"/>
      <p:bldP spid="7" grpId="0" animBg="1"/>
      <p:bldP spid="8" grpId="0"/>
      <p:bldP spid="9" grpId="0" animBg="1"/>
      <p:bldP spid="10" grpId="0" animBg="1"/>
      <p:bldP spid="11" grpId="0"/>
      <p:bldP spid="12" grpId="0" animBg="1"/>
      <p:bldP spid="13" grpId="0" animBg="1"/>
      <p:bldP spid="14" grpId="0"/>
      <p:bldP spid="15" grpId="0" animBg="1"/>
      <p:bldP spid="16" grpId="0" animBg="1"/>
      <p:bldP spid="17" grpId="0"/>
      <p:bldP spid="18" grpId="0" animBg="1"/>
      <p:bldP spid="19" grpId="0" animBg="1"/>
      <p:bldP spid="20" grpId="0" animBg="1"/>
      <p:bldP spid="21" grpId="0"/>
      <p:bldP spid="23" grpId="0" animBg="1"/>
      <p:bldP spid="24" grpId="0" animBg="1"/>
      <p:bldP spid="25" grpId="0" animBg="1"/>
      <p:bldP spid="26" grpId="0" animBg="1"/>
      <p:bldP spid="27" grpId="0"/>
      <p:bldP spid="2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核心项目组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cxnSp>
        <p:nvCxnSpPr>
          <p:cNvPr id="36" name="直接连接符 7">
            <a:extLst>
              <a:ext uri="{FF2B5EF4-FFF2-40B4-BE49-F238E27FC236}">
                <a16:creationId xmlns:a16="http://schemas.microsoft.com/office/drawing/2014/main" id="{63E55B88-1B69-4C78-B779-911648A1150F}"/>
              </a:ext>
            </a:extLst>
          </p:cNvPr>
          <p:cNvCxnSpPr>
            <a:endCxn id="39" idx="1"/>
          </p:cNvCxnSpPr>
          <p:nvPr/>
        </p:nvCxnSpPr>
        <p:spPr bwMode="auto">
          <a:xfrm flipV="1">
            <a:off x="2923387" y="4867800"/>
            <a:ext cx="5737224" cy="1746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7">
            <a:extLst>
              <a:ext uri="{FF2B5EF4-FFF2-40B4-BE49-F238E27FC236}">
                <a16:creationId xmlns:a16="http://schemas.microsoft.com/office/drawing/2014/main" id="{34705F78-1995-4EDC-9463-87FE61D4749C}"/>
              </a:ext>
            </a:extLst>
          </p:cNvPr>
          <p:cNvSpPr/>
          <p:nvPr/>
        </p:nvSpPr>
        <p:spPr bwMode="auto">
          <a:xfrm>
            <a:off x="2386806" y="4518552"/>
            <a:ext cx="1397795" cy="646107"/>
          </a:xfrm>
          <a:prstGeom prst="roundRect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前端开发</a:t>
            </a:r>
          </a:p>
        </p:txBody>
      </p:sp>
      <p:sp>
        <p:nvSpPr>
          <p:cNvPr id="38" name="圆角矩形 8">
            <a:extLst>
              <a:ext uri="{FF2B5EF4-FFF2-40B4-BE49-F238E27FC236}">
                <a16:creationId xmlns:a16="http://schemas.microsoft.com/office/drawing/2014/main" id="{36D5EA13-7E9F-4369-9F7B-72E0DE3173C2}"/>
              </a:ext>
            </a:extLst>
          </p:cNvPr>
          <p:cNvSpPr/>
          <p:nvPr/>
        </p:nvSpPr>
        <p:spPr bwMode="auto">
          <a:xfrm>
            <a:off x="5364733" y="4518552"/>
            <a:ext cx="1395159" cy="646107"/>
          </a:xfrm>
          <a:prstGeom prst="roundRect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项目经理</a:t>
            </a:r>
          </a:p>
        </p:txBody>
      </p:sp>
      <p:sp>
        <p:nvSpPr>
          <p:cNvPr id="39" name="圆角矩形 9">
            <a:extLst>
              <a:ext uri="{FF2B5EF4-FFF2-40B4-BE49-F238E27FC236}">
                <a16:creationId xmlns:a16="http://schemas.microsoft.com/office/drawing/2014/main" id="{682BDFD0-78CE-470C-B2D1-46901E0021A8}"/>
              </a:ext>
            </a:extLst>
          </p:cNvPr>
          <p:cNvSpPr/>
          <p:nvPr/>
        </p:nvSpPr>
        <p:spPr bwMode="auto">
          <a:xfrm>
            <a:off x="8660611" y="4543952"/>
            <a:ext cx="1397795" cy="647695"/>
          </a:xfrm>
          <a:prstGeom prst="roundRect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后端开发</a:t>
            </a:r>
          </a:p>
        </p:txBody>
      </p:sp>
      <p:sp>
        <p:nvSpPr>
          <p:cNvPr id="40" name="矩形 47">
            <a:extLst>
              <a:ext uri="{FF2B5EF4-FFF2-40B4-BE49-F238E27FC236}">
                <a16:creationId xmlns:a16="http://schemas.microsoft.com/office/drawing/2014/main" id="{35496DB4-A4DF-47D7-80FA-1D9C3B7EC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1615" y="5268678"/>
            <a:ext cx="3043118" cy="1276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陈骁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习过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编程，对微信开发者工具能够触类旁通，擅长设计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UI</a:t>
            </a: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界面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微软雅黑" pitchFamily="34" charset="-122"/>
            </a:endParaRPr>
          </a:p>
        </p:txBody>
      </p:sp>
      <p:sp>
        <p:nvSpPr>
          <p:cNvPr id="41" name="矩形 47">
            <a:extLst>
              <a:ext uri="{FF2B5EF4-FFF2-40B4-BE49-F238E27FC236}">
                <a16:creationId xmlns:a16="http://schemas.microsoft.com/office/drawing/2014/main" id="{413BC481-EBA9-40F5-8DFF-569D7F986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0549" y="5268677"/>
            <a:ext cx="3043118" cy="1009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周</a:t>
            </a:r>
            <a:r>
              <a:rPr lang="zh-CN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诚信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热爱编程、对软件开发充满好奇，对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Flappy Bird</a:t>
            </a: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有一定的开发经验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43FD56A-B531-4CA6-83E2-E727A9A9F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9307" y="1424637"/>
            <a:ext cx="2735899" cy="273589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5216EF7-F025-4EF0-8079-4FE8F03139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6564" y="1440865"/>
            <a:ext cx="2735899" cy="2732099"/>
          </a:xfrm>
          <a:prstGeom prst="rect">
            <a:avLst/>
          </a:prstGeom>
        </p:spPr>
      </p:pic>
      <p:sp>
        <p:nvSpPr>
          <p:cNvPr id="50" name="矩形 47">
            <a:extLst>
              <a:ext uri="{FF2B5EF4-FFF2-40B4-BE49-F238E27FC236}">
                <a16:creationId xmlns:a16="http://schemas.microsoft.com/office/drawing/2014/main" id="{7283176D-5AF5-4A0F-82CB-6E7E2086D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6847" y="5327996"/>
            <a:ext cx="3043118" cy="1009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李以昕 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  <a:p>
            <a:pPr>
              <a:buNone/>
            </a:pP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基础知识扎实，正在学习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，擅长举一反三。</a:t>
            </a:r>
          </a:p>
        </p:txBody>
      </p:sp>
      <p:pic>
        <p:nvPicPr>
          <p:cNvPr id="52" name="图片 51">
            <a:extLst>
              <a:ext uri="{FF2B5EF4-FFF2-40B4-BE49-F238E27FC236}">
                <a16:creationId xmlns:a16="http://schemas.microsoft.com/office/drawing/2014/main" id="{7C311B48-D649-4D27-A362-D18F134B88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3822" y="1424637"/>
            <a:ext cx="2735899" cy="275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24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/>
      <p:bldP spid="41" grpId="0"/>
      <p:bldP spid="5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测试用户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cxnSp>
        <p:nvCxnSpPr>
          <p:cNvPr id="36" name="直接连接符 7">
            <a:extLst>
              <a:ext uri="{FF2B5EF4-FFF2-40B4-BE49-F238E27FC236}">
                <a16:creationId xmlns:a16="http://schemas.microsoft.com/office/drawing/2014/main" id="{63E55B88-1B69-4C78-B779-911648A1150F}"/>
              </a:ext>
            </a:extLst>
          </p:cNvPr>
          <p:cNvCxnSpPr>
            <a:endCxn id="39" idx="1"/>
          </p:cNvCxnSpPr>
          <p:nvPr/>
        </p:nvCxnSpPr>
        <p:spPr bwMode="auto">
          <a:xfrm flipV="1">
            <a:off x="2225807" y="1325610"/>
            <a:ext cx="5737224" cy="1746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7">
            <a:extLst>
              <a:ext uri="{FF2B5EF4-FFF2-40B4-BE49-F238E27FC236}">
                <a16:creationId xmlns:a16="http://schemas.microsoft.com/office/drawing/2014/main" id="{34705F78-1995-4EDC-9463-87FE61D4749C}"/>
              </a:ext>
            </a:extLst>
          </p:cNvPr>
          <p:cNvSpPr/>
          <p:nvPr/>
        </p:nvSpPr>
        <p:spPr bwMode="auto">
          <a:xfrm>
            <a:off x="1689226" y="976362"/>
            <a:ext cx="1397795" cy="646107"/>
          </a:xfrm>
          <a:prstGeom prst="roundRect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国贸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1802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8" name="圆角矩形 8">
            <a:extLst>
              <a:ext uri="{FF2B5EF4-FFF2-40B4-BE49-F238E27FC236}">
                <a16:creationId xmlns:a16="http://schemas.microsoft.com/office/drawing/2014/main" id="{36D5EA13-7E9F-4369-9F7B-72E0DE3173C2}"/>
              </a:ext>
            </a:extLst>
          </p:cNvPr>
          <p:cNvSpPr/>
          <p:nvPr/>
        </p:nvSpPr>
        <p:spPr bwMode="auto">
          <a:xfrm>
            <a:off x="4667153" y="976362"/>
            <a:ext cx="1395159" cy="646107"/>
          </a:xfrm>
          <a:prstGeom prst="roundRect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最终用户</a:t>
            </a:r>
          </a:p>
        </p:txBody>
      </p:sp>
      <p:sp>
        <p:nvSpPr>
          <p:cNvPr id="39" name="圆角矩形 9">
            <a:extLst>
              <a:ext uri="{FF2B5EF4-FFF2-40B4-BE49-F238E27FC236}">
                <a16:creationId xmlns:a16="http://schemas.microsoft.com/office/drawing/2014/main" id="{682BDFD0-78CE-470C-B2D1-46901E0021A8}"/>
              </a:ext>
            </a:extLst>
          </p:cNvPr>
          <p:cNvSpPr/>
          <p:nvPr/>
        </p:nvSpPr>
        <p:spPr bwMode="auto">
          <a:xfrm>
            <a:off x="7963031" y="1001762"/>
            <a:ext cx="1397795" cy="647695"/>
          </a:xfrm>
          <a:prstGeom prst="roundRect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金融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1802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" name="矩形 47">
            <a:extLst>
              <a:ext uri="{FF2B5EF4-FFF2-40B4-BE49-F238E27FC236}">
                <a16:creationId xmlns:a16="http://schemas.microsoft.com/office/drawing/2014/main" id="{35496DB4-A4DF-47D7-80FA-1D9C3B7EC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4035" y="1726488"/>
            <a:ext cx="3043118" cy="1449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尹梦静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女生，审美较高，可以对游戏的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UI</a:t>
            </a: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界面的布局和设计，整体美工提出改进意见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微软雅黑" pitchFamily="34" charset="-122"/>
            </a:endParaRPr>
          </a:p>
        </p:txBody>
      </p:sp>
      <p:sp>
        <p:nvSpPr>
          <p:cNvPr id="41" name="矩形 47">
            <a:extLst>
              <a:ext uri="{FF2B5EF4-FFF2-40B4-BE49-F238E27FC236}">
                <a16:creationId xmlns:a16="http://schemas.microsoft.com/office/drawing/2014/main" id="{413BC481-EBA9-40F5-8DFF-569D7F986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2969" y="1726487"/>
            <a:ext cx="3043118" cy="1018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杨枨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有丰富的软件开发经验，能对项目研发提出高屋建瓴的指导意见</a:t>
            </a:r>
          </a:p>
        </p:txBody>
      </p:sp>
      <p:sp>
        <p:nvSpPr>
          <p:cNvPr id="50" name="矩形 47">
            <a:extLst>
              <a:ext uri="{FF2B5EF4-FFF2-40B4-BE49-F238E27FC236}">
                <a16:creationId xmlns:a16="http://schemas.microsoft.com/office/drawing/2014/main" id="{7283176D-5AF5-4A0F-82CB-6E7E2086D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9267" y="1785806"/>
            <a:ext cx="3043118" cy="1224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童子涵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游戏爱好者，对游戏自己独特的理解，可以对游戏的趣味性和可玩性进行评估</a:t>
            </a:r>
          </a:p>
        </p:txBody>
      </p:sp>
      <p:cxnSp>
        <p:nvCxnSpPr>
          <p:cNvPr id="10" name="直接连接符 7">
            <a:extLst>
              <a:ext uri="{FF2B5EF4-FFF2-40B4-BE49-F238E27FC236}">
                <a16:creationId xmlns:a16="http://schemas.microsoft.com/office/drawing/2014/main" id="{18C7B16B-F215-4693-8460-09562DA4D55A}"/>
              </a:ext>
            </a:extLst>
          </p:cNvPr>
          <p:cNvCxnSpPr>
            <a:endCxn id="13" idx="1"/>
          </p:cNvCxnSpPr>
          <p:nvPr/>
        </p:nvCxnSpPr>
        <p:spPr bwMode="auto">
          <a:xfrm flipV="1">
            <a:off x="2160616" y="4196500"/>
            <a:ext cx="5737224" cy="1746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7">
            <a:extLst>
              <a:ext uri="{FF2B5EF4-FFF2-40B4-BE49-F238E27FC236}">
                <a16:creationId xmlns:a16="http://schemas.microsoft.com/office/drawing/2014/main" id="{96C3A4D9-3D76-4032-A1D1-CD5E37DEA7DC}"/>
              </a:ext>
            </a:extLst>
          </p:cNvPr>
          <p:cNvSpPr/>
          <p:nvPr/>
        </p:nvSpPr>
        <p:spPr bwMode="auto">
          <a:xfrm>
            <a:off x="1624035" y="3847252"/>
            <a:ext cx="1397795" cy="646107"/>
          </a:xfrm>
          <a:prstGeom prst="roundRect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软工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1802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圆角矩形 8">
            <a:extLst>
              <a:ext uri="{FF2B5EF4-FFF2-40B4-BE49-F238E27FC236}">
                <a16:creationId xmlns:a16="http://schemas.microsoft.com/office/drawing/2014/main" id="{3665576C-81C1-4516-B562-9C1B22688A02}"/>
              </a:ext>
            </a:extLst>
          </p:cNvPr>
          <p:cNvSpPr/>
          <p:nvPr/>
        </p:nvSpPr>
        <p:spPr bwMode="auto">
          <a:xfrm>
            <a:off x="4601962" y="3847252"/>
            <a:ext cx="1395159" cy="646107"/>
          </a:xfrm>
          <a:prstGeom prst="roundRect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自动化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1802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圆角矩形 9">
            <a:extLst>
              <a:ext uri="{FF2B5EF4-FFF2-40B4-BE49-F238E27FC236}">
                <a16:creationId xmlns:a16="http://schemas.microsoft.com/office/drawing/2014/main" id="{EEB72C62-FA5A-40B2-BBCF-A43800942E0D}"/>
              </a:ext>
            </a:extLst>
          </p:cNvPr>
          <p:cNvSpPr/>
          <p:nvPr/>
        </p:nvSpPr>
        <p:spPr bwMode="auto">
          <a:xfrm>
            <a:off x="7897840" y="3872652"/>
            <a:ext cx="1397795" cy="647695"/>
          </a:xfrm>
          <a:prstGeom prst="roundRect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软工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1802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矩形 47">
            <a:extLst>
              <a:ext uri="{FF2B5EF4-FFF2-40B4-BE49-F238E27FC236}">
                <a16:creationId xmlns:a16="http://schemas.microsoft.com/office/drawing/2014/main" id="{81351A4B-1AD9-4A6B-A6C0-6EAD30A42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844" y="4597378"/>
            <a:ext cx="3043118" cy="759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朱涵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手游经验丰富，对游戏设计充满想法</a:t>
            </a:r>
          </a:p>
        </p:txBody>
      </p:sp>
      <p:sp>
        <p:nvSpPr>
          <p:cNvPr id="16" name="矩形 47">
            <a:extLst>
              <a:ext uri="{FF2B5EF4-FFF2-40B4-BE49-F238E27FC236}">
                <a16:creationId xmlns:a16="http://schemas.microsoft.com/office/drawing/2014/main" id="{3A3B6D64-7020-40EF-B442-4CBD9C144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4076" y="4656696"/>
            <a:ext cx="3043118" cy="759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陈正祎</a:t>
            </a:r>
            <a:b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游戏爱好者，对开发游戏充满兴趣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矩形 47">
            <a:extLst>
              <a:ext uri="{FF2B5EF4-FFF2-40B4-BE49-F238E27FC236}">
                <a16:creationId xmlns:a16="http://schemas.microsoft.com/office/drawing/2014/main" id="{456A02F5-FFE5-42C7-BF8E-63737C5BA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2969" y="4597603"/>
            <a:ext cx="3043118" cy="1018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郑航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手游资深用户，氪金玩家，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QQ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微软雅黑" pitchFamily="34" charset="-122"/>
              </a:rPr>
              <a:t>心悦二会员</a:t>
            </a:r>
          </a:p>
        </p:txBody>
      </p:sp>
    </p:spTree>
    <p:extLst>
      <p:ext uri="{BB962C8B-B14F-4D97-AF65-F5344CB8AC3E}">
        <p14:creationId xmlns:p14="http://schemas.microsoft.com/office/powerpoint/2010/main" val="217726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/>
      <p:bldP spid="41" grpId="0"/>
      <p:bldP spid="50" grpId="0"/>
      <p:bldP spid="11" grpId="0" animBg="1"/>
      <p:bldP spid="12" grpId="0" animBg="1"/>
      <p:bldP spid="13" grpId="0" animBg="1"/>
      <p:bldP spid="14" grpId="0"/>
      <p:bldP spid="16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0" y="626942"/>
            <a:ext cx="39917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Chapter 01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416915" y="1582786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可行性分析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6096000" y="2581680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87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0" y="626942"/>
            <a:ext cx="39917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Chapter 03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455655" y="1582786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产品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6096000" y="2581680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77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程序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pic>
        <p:nvPicPr>
          <p:cNvPr id="3074" name="图片 3">
            <a:extLst>
              <a:ext uri="{FF2B5EF4-FFF2-40B4-BE49-F238E27FC236}">
                <a16:creationId xmlns:a16="http://schemas.microsoft.com/office/drawing/2014/main" id="{C14A3F7F-D430-4969-ABAB-75126251E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244" y="235158"/>
            <a:ext cx="8549511" cy="6387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98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其他产品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4B8A4C8-C50D-4775-9DA1-66B15D6D2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746925"/>
              </p:ext>
            </p:extLst>
          </p:nvPr>
        </p:nvGraphicFramePr>
        <p:xfrm>
          <a:off x="2253941" y="1308815"/>
          <a:ext cx="2655410" cy="22250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655410">
                  <a:extLst>
                    <a:ext uri="{9D8B030D-6E8A-4147-A177-3AD203B41FA5}">
                      <a16:colId xmlns:a16="http://schemas.microsoft.com/office/drawing/2014/main" val="1044635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054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项目需求分析说明书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861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数据要求说明书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444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概要设计文档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037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详细设计文档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72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测试计划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713834"/>
                  </a:ext>
                </a:extLst>
              </a:tr>
            </a:tbl>
          </a:graphicData>
        </a:graphic>
      </p:graphicFrame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A679FE3E-BACA-4470-8ACB-6D0F43D48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149109"/>
              </p:ext>
            </p:extLst>
          </p:nvPr>
        </p:nvGraphicFramePr>
        <p:xfrm>
          <a:off x="6823475" y="1308815"/>
          <a:ext cx="2655410" cy="14833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655410">
                  <a:extLst>
                    <a:ext uri="{9D8B030D-6E8A-4147-A177-3AD203B41FA5}">
                      <a16:colId xmlns:a16="http://schemas.microsoft.com/office/drawing/2014/main" val="1044635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服务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054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</a:t>
                      </a:r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修补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861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软件持续运营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444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游戏内部问题咨询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037024"/>
                  </a:ext>
                </a:extLst>
              </a:tr>
            </a:tbl>
          </a:graphicData>
        </a:graphic>
      </p:graphicFrame>
      <p:graphicFrame>
        <p:nvGraphicFramePr>
          <p:cNvPr id="9" name="表格 4">
            <a:extLst>
              <a:ext uri="{FF2B5EF4-FFF2-40B4-BE49-F238E27FC236}">
                <a16:creationId xmlns:a16="http://schemas.microsoft.com/office/drawing/2014/main" id="{9048F63B-55B7-4B9E-8EE8-6B0630CCC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462083"/>
              </p:ext>
            </p:extLst>
          </p:nvPr>
        </p:nvGraphicFramePr>
        <p:xfrm>
          <a:off x="2120283" y="3839937"/>
          <a:ext cx="7103616" cy="18491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551808">
                  <a:extLst>
                    <a:ext uri="{9D8B030D-6E8A-4147-A177-3AD203B41FA5}">
                      <a16:colId xmlns:a16="http://schemas.microsoft.com/office/drawing/2014/main" val="1044635405"/>
                    </a:ext>
                  </a:extLst>
                </a:gridCol>
                <a:gridCol w="3551808">
                  <a:extLst>
                    <a:ext uri="{9D8B030D-6E8A-4147-A177-3AD203B41FA5}">
                      <a16:colId xmlns:a16="http://schemas.microsoft.com/office/drawing/2014/main" val="339233090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zh-CN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非移交的产品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054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项目介绍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项目计划书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861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可行性分析报告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需求说明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444031"/>
                  </a:ext>
                </a:extLst>
              </a:tr>
              <a:tr h="365612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总体设计报告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项目总结报告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037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会议记录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72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9869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验收标准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3" name="TextBox 33">
            <a:extLst>
              <a:ext uri="{FF2B5EF4-FFF2-40B4-BE49-F238E27FC236}">
                <a16:creationId xmlns:a16="http://schemas.microsoft.com/office/drawing/2014/main" id="{D4A51CB7-21AF-A244-B22C-BE768F67741B}"/>
              </a:ext>
            </a:extLst>
          </p:cNvPr>
          <p:cNvSpPr txBox="1"/>
          <p:nvPr/>
        </p:nvSpPr>
        <p:spPr>
          <a:xfrm>
            <a:off x="1173131" y="2192700"/>
            <a:ext cx="4863363" cy="4987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170">
              <a:lnSpc>
                <a:spcPts val="1600"/>
              </a:lnSpc>
              <a:defRPr sz="1253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585" defTabSz="1219170">
              <a:defRPr sz="2400"/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代码简洁明了，没有无用代码；变量命名规范，变量名称可以反应代表的功能。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" name="文本框 9">
            <a:extLst>
              <a:ext uri="{FF2B5EF4-FFF2-40B4-BE49-F238E27FC236}">
                <a16:creationId xmlns:a16="http://schemas.microsoft.com/office/drawing/2014/main" id="{98C20DFD-A5BD-4646-9410-AB65D926839E}"/>
              </a:ext>
            </a:extLst>
          </p:cNvPr>
          <p:cNvSpPr txBox="1"/>
          <p:nvPr/>
        </p:nvSpPr>
        <p:spPr>
          <a:xfrm>
            <a:off x="1685304" y="1669664"/>
            <a:ext cx="1981477" cy="3282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>
            <a:noAutofit/>
          </a:bodyPr>
          <a:lstStyle>
            <a:defPPr>
              <a:defRPr lang="zh-CN"/>
            </a:defPPr>
            <a:lvl1pPr defTabSz="1219170">
              <a:spcBef>
                <a:spcPct val="0"/>
              </a:spcBef>
              <a:defRPr cap="all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marL="0" lvl="1" defTabSz="1219170">
              <a:defRPr sz="2054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 lvl="1"/>
            <a:r>
              <a: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代码验收标准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文本框 9">
            <a:extLst>
              <a:ext uri="{FF2B5EF4-FFF2-40B4-BE49-F238E27FC236}">
                <a16:creationId xmlns:a16="http://schemas.microsoft.com/office/drawing/2014/main" id="{CCAAEE1F-7F3F-B84F-AED4-A796F202CC37}"/>
              </a:ext>
            </a:extLst>
          </p:cNvPr>
          <p:cNvSpPr txBox="1"/>
          <p:nvPr/>
        </p:nvSpPr>
        <p:spPr>
          <a:xfrm>
            <a:off x="1062641" y="1641419"/>
            <a:ext cx="525988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algn="ctr"/>
            <a:r>
              <a:rPr lang="en-US" altLang="zh-CN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软雅黑" pitchFamily="34" charset="-122"/>
              </a:rPr>
              <a:t>01</a:t>
            </a:r>
            <a:endParaRPr lang="zh-CN" altLang="en-US" sz="2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微软雅黑" pitchFamily="34" charset="-122"/>
            </a:endParaRPr>
          </a:p>
        </p:txBody>
      </p:sp>
      <p:sp>
        <p:nvSpPr>
          <p:cNvPr id="6" name="TextBox 33">
            <a:extLst>
              <a:ext uri="{FF2B5EF4-FFF2-40B4-BE49-F238E27FC236}">
                <a16:creationId xmlns:a16="http://schemas.microsoft.com/office/drawing/2014/main" id="{E43837D6-25D8-6A4D-96D4-A46EF29E0567}"/>
              </a:ext>
            </a:extLst>
          </p:cNvPr>
          <p:cNvSpPr txBox="1"/>
          <p:nvPr/>
        </p:nvSpPr>
        <p:spPr>
          <a:xfrm>
            <a:off x="1173131" y="3781759"/>
            <a:ext cx="4863363" cy="4987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170">
              <a:lnSpc>
                <a:spcPts val="1600"/>
              </a:lnSpc>
              <a:defRPr sz="1253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585" defTabSz="1219170">
              <a:defRPr sz="2400"/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文档描述清晰易懂，内容充实，涵盖项目的所有方面。同时不缺失项目计划书中所提到的所有文档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文本框 9">
            <a:extLst>
              <a:ext uri="{FF2B5EF4-FFF2-40B4-BE49-F238E27FC236}">
                <a16:creationId xmlns:a16="http://schemas.microsoft.com/office/drawing/2014/main" id="{75EF2E63-00BB-0646-9D48-6DE4B8F79002}"/>
              </a:ext>
            </a:extLst>
          </p:cNvPr>
          <p:cNvSpPr txBox="1"/>
          <p:nvPr/>
        </p:nvSpPr>
        <p:spPr>
          <a:xfrm>
            <a:off x="1685304" y="3258723"/>
            <a:ext cx="1981477" cy="3282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>
            <a:noAutofit/>
          </a:bodyPr>
          <a:lstStyle>
            <a:defPPr>
              <a:defRPr lang="zh-CN"/>
            </a:defPPr>
            <a:lvl1pPr defTabSz="1219170">
              <a:spcBef>
                <a:spcPct val="0"/>
              </a:spcBef>
              <a:defRPr cap="all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marL="0" lvl="1" defTabSz="1219170">
              <a:defRPr sz="2054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 lvl="1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文档验收标准</a:t>
            </a:r>
          </a:p>
        </p:txBody>
      </p:sp>
      <p:sp>
        <p:nvSpPr>
          <p:cNvPr id="8" name="文本框 9">
            <a:extLst>
              <a:ext uri="{FF2B5EF4-FFF2-40B4-BE49-F238E27FC236}">
                <a16:creationId xmlns:a16="http://schemas.microsoft.com/office/drawing/2014/main" id="{EA90B3F3-DA30-8940-B2D5-00520BED87D7}"/>
              </a:ext>
            </a:extLst>
          </p:cNvPr>
          <p:cNvSpPr txBox="1"/>
          <p:nvPr/>
        </p:nvSpPr>
        <p:spPr>
          <a:xfrm>
            <a:off x="1062641" y="3230478"/>
            <a:ext cx="525988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algn="ctr"/>
            <a:r>
              <a:rPr lang="en-US" altLang="zh-CN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软雅黑" pitchFamily="34" charset="-122"/>
              </a:rPr>
              <a:t>02</a:t>
            </a:r>
            <a:endParaRPr lang="zh-CN" altLang="en-US" sz="2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微软雅黑" pitchFamily="34" charset="-122"/>
            </a:endParaRPr>
          </a:p>
        </p:txBody>
      </p:sp>
      <p:sp>
        <p:nvSpPr>
          <p:cNvPr id="9" name="TextBox 33">
            <a:extLst>
              <a:ext uri="{FF2B5EF4-FFF2-40B4-BE49-F238E27FC236}">
                <a16:creationId xmlns:a16="http://schemas.microsoft.com/office/drawing/2014/main" id="{57FC2589-6CC4-8642-9E43-31A1293683D5}"/>
              </a:ext>
            </a:extLst>
          </p:cNvPr>
          <p:cNvSpPr txBox="1"/>
          <p:nvPr/>
        </p:nvSpPr>
        <p:spPr>
          <a:xfrm>
            <a:off x="1232637" y="5483361"/>
            <a:ext cx="4863363" cy="4987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170">
              <a:lnSpc>
                <a:spcPts val="1600"/>
              </a:lnSpc>
              <a:defRPr sz="1253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585" defTabSz="1219170">
              <a:defRPr sz="2400"/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软件能够流程运行，实现上文中提到的所有功能。并且支持至少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100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人同时在线。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5CA0ED6-FEA3-0B4F-9F5C-AEEBA243BCCD}"/>
              </a:ext>
            </a:extLst>
          </p:cNvPr>
          <p:cNvSpPr txBox="1"/>
          <p:nvPr/>
        </p:nvSpPr>
        <p:spPr>
          <a:xfrm>
            <a:off x="1685304" y="4960324"/>
            <a:ext cx="1981477" cy="3282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>
            <a:noAutofit/>
          </a:bodyPr>
          <a:lstStyle>
            <a:defPPr>
              <a:defRPr lang="zh-CN"/>
            </a:defPPr>
            <a:lvl1pPr defTabSz="1219170">
              <a:spcBef>
                <a:spcPct val="0"/>
              </a:spcBef>
              <a:defRPr cap="all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marL="0" lvl="1" defTabSz="1219170">
              <a:defRPr sz="2054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19170" defTabSz="1219170">
              <a:defRPr sz="2400"/>
            </a:lvl3pPr>
            <a:lvl4pPr marL="1828754" defTabSz="1219170">
              <a:defRPr sz="2400"/>
            </a:lvl4pPr>
            <a:lvl5pPr marL="2438339" defTabSz="1219170">
              <a:defRPr sz="2400"/>
            </a:lvl5pPr>
            <a:lvl6pPr marL="3047924" defTabSz="1219170">
              <a:defRPr sz="2400"/>
            </a:lvl6pPr>
            <a:lvl7pPr marL="3657509" defTabSz="1219170">
              <a:defRPr sz="2400"/>
            </a:lvl7pPr>
            <a:lvl8pPr marL="4267093" defTabSz="1219170">
              <a:defRPr sz="2400"/>
            </a:lvl8pPr>
            <a:lvl9pPr marL="4876678" defTabSz="1219170">
              <a:defRPr sz="2400"/>
            </a:lvl9pPr>
          </a:lstStyle>
          <a:p>
            <a:pPr lvl="1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软件验收标准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2182A80-FE60-9D44-981F-1BCCAAD70563}"/>
              </a:ext>
            </a:extLst>
          </p:cNvPr>
          <p:cNvSpPr txBox="1"/>
          <p:nvPr/>
        </p:nvSpPr>
        <p:spPr>
          <a:xfrm>
            <a:off x="1062641" y="4932079"/>
            <a:ext cx="525988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algn="ctr"/>
            <a:r>
              <a:rPr lang="en-US" altLang="zh-CN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软雅黑" pitchFamily="34" charset="-122"/>
              </a:rPr>
              <a:t>03</a:t>
            </a:r>
            <a:endParaRPr lang="zh-CN" altLang="en-US" sz="2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微软雅黑" pitchFamily="34" charset="-122"/>
            </a:endParaRPr>
          </a:p>
        </p:txBody>
      </p:sp>
      <p:sp>
        <p:nvSpPr>
          <p:cNvPr id="12" name="文本框 9">
            <a:extLst>
              <a:ext uri="{FF2B5EF4-FFF2-40B4-BE49-F238E27FC236}">
                <a16:creationId xmlns:a16="http://schemas.microsoft.com/office/drawing/2014/main" id="{669FC01C-BC64-464C-8CD6-7D36EFB22E95}"/>
              </a:ext>
            </a:extLst>
          </p:cNvPr>
          <p:cNvSpPr txBox="1"/>
          <p:nvPr/>
        </p:nvSpPr>
        <p:spPr>
          <a:xfrm>
            <a:off x="7573810" y="4311461"/>
            <a:ext cx="83595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algn="ctr"/>
            <a:r>
              <a:rPr lang="en-US" altLang="zh-CN" sz="4400" dirty="0">
                <a:solidFill>
                  <a:srgbClr val="C8E0E0"/>
                </a:solidFill>
                <a:latin typeface="+mj-lt"/>
                <a:ea typeface="微软雅黑" pitchFamily="34" charset="-122"/>
              </a:rPr>
              <a:t>01</a:t>
            </a:r>
            <a:endParaRPr lang="zh-CN" altLang="en-US" sz="4400" dirty="0">
              <a:solidFill>
                <a:srgbClr val="C8E0E0"/>
              </a:solidFill>
              <a:latin typeface="+mj-lt"/>
              <a:ea typeface="微软雅黑" pitchFamily="34" charset="-122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6ED422B-8C92-6D43-9F10-034AFFF658B5}"/>
              </a:ext>
            </a:extLst>
          </p:cNvPr>
          <p:cNvGrpSpPr/>
          <p:nvPr/>
        </p:nvGrpSpPr>
        <p:grpSpPr>
          <a:xfrm>
            <a:off x="9192344" y="2814521"/>
            <a:ext cx="1650885" cy="4043479"/>
            <a:chOff x="9192344" y="3337683"/>
            <a:chExt cx="1650885" cy="4043479"/>
          </a:xfrm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4" name="对角圆角矩形 13">
              <a:extLst>
                <a:ext uri="{FF2B5EF4-FFF2-40B4-BE49-F238E27FC236}">
                  <a16:creationId xmlns:a16="http://schemas.microsoft.com/office/drawing/2014/main" id="{CB24E43C-2D6F-C34A-982A-7870528638E9}"/>
                </a:ext>
              </a:extLst>
            </p:cNvPr>
            <p:cNvSpPr/>
            <p:nvPr/>
          </p:nvSpPr>
          <p:spPr>
            <a:xfrm>
              <a:off x="9192344" y="3337683"/>
              <a:ext cx="1650885" cy="1650885"/>
            </a:xfrm>
            <a:prstGeom prst="round2DiagRect">
              <a:avLst>
                <a:gd name="adj1" fmla="val 34619"/>
                <a:gd name="adj2" fmla="val 0"/>
              </a:avLst>
            </a:prstGeom>
            <a:noFill/>
            <a:ln w="254000">
              <a:solidFill>
                <a:srgbClr val="A3D3DD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07873D36-BC0D-134D-B8A4-D7EAE262A069}"/>
                </a:ext>
              </a:extLst>
            </p:cNvPr>
            <p:cNvCxnSpPr/>
            <p:nvPr/>
          </p:nvCxnSpPr>
          <p:spPr>
            <a:xfrm>
              <a:off x="9192344" y="4662263"/>
              <a:ext cx="0" cy="2718899"/>
            </a:xfrm>
            <a:prstGeom prst="line">
              <a:avLst/>
            </a:prstGeom>
            <a:noFill/>
            <a:ln w="254000">
              <a:solidFill>
                <a:srgbClr val="A3D3DD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48F6D06-85E7-1C4F-BF89-AACDB3510762}"/>
              </a:ext>
            </a:extLst>
          </p:cNvPr>
          <p:cNvGrpSpPr/>
          <p:nvPr/>
        </p:nvGrpSpPr>
        <p:grpSpPr>
          <a:xfrm>
            <a:off x="7578837" y="1754294"/>
            <a:ext cx="1222982" cy="4580544"/>
            <a:chOff x="7578837" y="2277456"/>
            <a:chExt cx="1222982" cy="4580544"/>
          </a:xfrm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7" name="对角圆角矩形 16">
              <a:extLst>
                <a:ext uri="{FF2B5EF4-FFF2-40B4-BE49-F238E27FC236}">
                  <a16:creationId xmlns:a16="http://schemas.microsoft.com/office/drawing/2014/main" id="{DE1E0EE7-371E-9E40-A99F-64032051E521}"/>
                </a:ext>
              </a:extLst>
            </p:cNvPr>
            <p:cNvSpPr/>
            <p:nvPr/>
          </p:nvSpPr>
          <p:spPr>
            <a:xfrm flipH="1">
              <a:off x="7578837" y="2277456"/>
              <a:ext cx="1222982" cy="1222982"/>
            </a:xfrm>
            <a:prstGeom prst="round2DiagRect">
              <a:avLst>
                <a:gd name="adj1" fmla="val 34619"/>
                <a:gd name="adj2" fmla="val 0"/>
              </a:avLst>
            </a:prstGeom>
            <a:noFill/>
            <a:ln w="203200">
              <a:solidFill>
                <a:srgbClr val="66B5C4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0698B588-4BA1-344A-A66E-71297294B9F8}"/>
                </a:ext>
              </a:extLst>
            </p:cNvPr>
            <p:cNvCxnSpPr/>
            <p:nvPr/>
          </p:nvCxnSpPr>
          <p:spPr>
            <a:xfrm>
              <a:off x="8801819" y="3337683"/>
              <a:ext cx="0" cy="3520317"/>
            </a:xfrm>
            <a:prstGeom prst="line">
              <a:avLst/>
            </a:prstGeom>
            <a:noFill/>
            <a:ln w="203200">
              <a:solidFill>
                <a:srgbClr val="66B5C4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F006667-9224-ED44-A42A-18928898377C}"/>
              </a:ext>
            </a:extLst>
          </p:cNvPr>
          <p:cNvGrpSpPr/>
          <p:nvPr/>
        </p:nvGrpSpPr>
        <p:grpSpPr>
          <a:xfrm>
            <a:off x="6887293" y="3570171"/>
            <a:ext cx="1914525" cy="3287829"/>
            <a:chOff x="6887293" y="4093333"/>
            <a:chExt cx="1914525" cy="3287829"/>
          </a:xfrm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20" name="对角圆角矩形 19">
              <a:extLst>
                <a:ext uri="{FF2B5EF4-FFF2-40B4-BE49-F238E27FC236}">
                  <a16:creationId xmlns:a16="http://schemas.microsoft.com/office/drawing/2014/main" id="{1D663DD2-23D9-524B-9575-49611C21ACBD}"/>
                </a:ext>
              </a:extLst>
            </p:cNvPr>
            <p:cNvSpPr/>
            <p:nvPr/>
          </p:nvSpPr>
          <p:spPr>
            <a:xfrm flipH="1">
              <a:off x="6887293" y="4093333"/>
              <a:ext cx="1914525" cy="1914525"/>
            </a:xfrm>
            <a:prstGeom prst="round2DiagRect">
              <a:avLst>
                <a:gd name="adj1" fmla="val 37007"/>
                <a:gd name="adj2" fmla="val 0"/>
              </a:avLst>
            </a:prstGeom>
            <a:noFill/>
            <a:ln w="279400">
              <a:solidFill>
                <a:srgbClr val="C8E0E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24A954AE-C197-4248-9CE9-C1B052B8C798}"/>
                </a:ext>
              </a:extLst>
            </p:cNvPr>
            <p:cNvCxnSpPr>
              <a:stCxn id="20" idx="2"/>
            </p:cNvCxnSpPr>
            <p:nvPr/>
          </p:nvCxnSpPr>
          <p:spPr>
            <a:xfrm flipH="1">
              <a:off x="8800288" y="5050596"/>
              <a:ext cx="1530" cy="2330566"/>
            </a:xfrm>
            <a:prstGeom prst="line">
              <a:avLst/>
            </a:prstGeom>
            <a:noFill/>
            <a:ln w="279400">
              <a:solidFill>
                <a:srgbClr val="C8E0E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2" name="文本框 9">
            <a:extLst>
              <a:ext uri="{FF2B5EF4-FFF2-40B4-BE49-F238E27FC236}">
                <a16:creationId xmlns:a16="http://schemas.microsoft.com/office/drawing/2014/main" id="{F33317C9-782C-DC48-AEC3-203EACF0BA69}"/>
              </a:ext>
            </a:extLst>
          </p:cNvPr>
          <p:cNvSpPr txBox="1"/>
          <p:nvPr/>
        </p:nvSpPr>
        <p:spPr>
          <a:xfrm>
            <a:off x="9754792" y="3423991"/>
            <a:ext cx="81202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algn="ctr"/>
            <a:r>
              <a:rPr lang="en-US" altLang="zh-CN" sz="4000" dirty="0">
                <a:solidFill>
                  <a:srgbClr val="A3D3DD"/>
                </a:solidFill>
                <a:latin typeface="+mj-lt"/>
                <a:ea typeface="微软雅黑" pitchFamily="34" charset="-122"/>
              </a:rPr>
              <a:t>02</a:t>
            </a:r>
            <a:endParaRPr lang="zh-CN" altLang="en-US" sz="4000" dirty="0">
              <a:solidFill>
                <a:srgbClr val="A3D3DD"/>
              </a:solidFill>
              <a:latin typeface="+mj-lt"/>
              <a:ea typeface="微软雅黑" pitchFamily="34" charset="-122"/>
            </a:endParaRPr>
          </a:p>
        </p:txBody>
      </p:sp>
      <p:sp>
        <p:nvSpPr>
          <p:cNvPr id="23" name="文本框 9">
            <a:extLst>
              <a:ext uri="{FF2B5EF4-FFF2-40B4-BE49-F238E27FC236}">
                <a16:creationId xmlns:a16="http://schemas.microsoft.com/office/drawing/2014/main" id="{BDD39A0C-59B4-754C-A0C8-F29FD1D718F2}"/>
              </a:ext>
            </a:extLst>
          </p:cNvPr>
          <p:cNvSpPr txBox="1"/>
          <p:nvPr/>
        </p:nvSpPr>
        <p:spPr>
          <a:xfrm>
            <a:off x="7927334" y="2149813"/>
            <a:ext cx="81202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algn="ctr"/>
            <a:r>
              <a:rPr lang="en-US" altLang="zh-CN" sz="2800" dirty="0">
                <a:solidFill>
                  <a:srgbClr val="66B5C4"/>
                </a:solidFill>
                <a:latin typeface="+mj-lt"/>
                <a:ea typeface="微软雅黑" pitchFamily="34" charset="-122"/>
              </a:rPr>
              <a:t>03</a:t>
            </a:r>
            <a:endParaRPr lang="zh-CN" altLang="en-US" sz="2800" dirty="0">
              <a:solidFill>
                <a:srgbClr val="66B5C4"/>
              </a:solidFill>
              <a:latin typeface="+mj-lt"/>
              <a:ea typeface="微软雅黑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5C47B5E-13F4-4546-864B-6097553CB7F8}"/>
              </a:ext>
            </a:extLst>
          </p:cNvPr>
          <p:cNvSpPr txBox="1"/>
          <p:nvPr/>
        </p:nvSpPr>
        <p:spPr>
          <a:xfrm>
            <a:off x="8486479" y="254235"/>
            <a:ext cx="2536625" cy="1068498"/>
          </a:xfrm>
          <a:prstGeom prst="rect">
            <a:avLst/>
          </a:prstGeom>
          <a:noFill/>
          <a:ln w="76200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zh-CN" sz="2000" b="1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完成项目的最迟期限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2020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年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14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254750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0" y="626942"/>
            <a:ext cx="39917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Chapter 04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763157" y="1582786"/>
            <a:ext cx="29546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项目计划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6096000" y="2581680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936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864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WBS</a:t>
            </a: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F894CF8F-EEDF-47FD-A218-BF693712B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00" y="905069"/>
            <a:ext cx="10513048" cy="547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78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项目里程碑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F99087DD-D6D3-204F-92F5-35F4C5B1EDEF}"/>
              </a:ext>
            </a:extLst>
          </p:cNvPr>
          <p:cNvSpPr/>
          <p:nvPr/>
        </p:nvSpPr>
        <p:spPr>
          <a:xfrm rot="5400000">
            <a:off x="8370214" y="-458385"/>
            <a:ext cx="404593" cy="4943654"/>
          </a:xfrm>
          <a:prstGeom prst="rect">
            <a:avLst/>
          </a:prstGeom>
          <a:solidFill>
            <a:srgbClr val="E5E5E5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6" dirty="0">
              <a:latin typeface="+mj-lt"/>
            </a:endParaRP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9DFD291-3637-7442-84B9-DA8669B0E764}"/>
              </a:ext>
            </a:extLst>
          </p:cNvPr>
          <p:cNvSpPr/>
          <p:nvPr/>
        </p:nvSpPr>
        <p:spPr>
          <a:xfrm rot="5400000">
            <a:off x="7714277" y="197551"/>
            <a:ext cx="404593" cy="3631781"/>
          </a:xfrm>
          <a:prstGeom prst="rect">
            <a:avLst/>
          </a:prstGeom>
          <a:solidFill>
            <a:srgbClr val="A3D3D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6" dirty="0">
              <a:latin typeface="+mj-lt"/>
            </a:endParaRPr>
          </a:p>
        </p:txBody>
      </p:sp>
      <p:sp>
        <p:nvSpPr>
          <p:cNvPr id="5" name="Title 20">
            <a:extLst>
              <a:ext uri="{FF2B5EF4-FFF2-40B4-BE49-F238E27FC236}">
                <a16:creationId xmlns:a16="http://schemas.microsoft.com/office/drawing/2014/main" id="{7CBAB8E2-3D2B-0B4C-A961-D9DE6726C771}"/>
              </a:ext>
            </a:extLst>
          </p:cNvPr>
          <p:cNvSpPr txBox="1">
            <a:spLocks/>
          </p:cNvSpPr>
          <p:nvPr/>
        </p:nvSpPr>
        <p:spPr>
          <a:xfrm>
            <a:off x="6547286" y="1886166"/>
            <a:ext cx="2022637" cy="228076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/>
            <a:r>
              <a:rPr lang="en-US" sz="1482" dirty="0">
                <a:solidFill>
                  <a:schemeClr val="bg1"/>
                </a:solidFill>
                <a:latin typeface="+mj-lt"/>
                <a:cs typeface="Lato Light"/>
              </a:rPr>
              <a:t>14 – Jan</a:t>
            </a:r>
          </a:p>
        </p:txBody>
      </p:sp>
      <p:sp>
        <p:nvSpPr>
          <p:cNvPr id="6" name="Title 20">
            <a:extLst>
              <a:ext uri="{FF2B5EF4-FFF2-40B4-BE49-F238E27FC236}">
                <a16:creationId xmlns:a16="http://schemas.microsoft.com/office/drawing/2014/main" id="{4E385A95-99D2-3445-8892-7191D41392E7}"/>
              </a:ext>
            </a:extLst>
          </p:cNvPr>
          <p:cNvSpPr txBox="1">
            <a:spLocks/>
          </p:cNvSpPr>
          <p:nvPr/>
        </p:nvSpPr>
        <p:spPr>
          <a:xfrm>
            <a:off x="10399627" y="1901175"/>
            <a:ext cx="741059" cy="245580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r>
              <a:rPr lang="en-US" sz="1596" dirty="0">
                <a:solidFill>
                  <a:srgbClr val="A3D3DD"/>
                </a:solidFill>
                <a:latin typeface="+mj-lt"/>
                <a:cs typeface="Lato Regular"/>
              </a:rPr>
              <a:t>100%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7D3955C4-F16E-E34C-B790-A0F1A0095D98}"/>
              </a:ext>
            </a:extLst>
          </p:cNvPr>
          <p:cNvSpPr/>
          <p:nvPr/>
        </p:nvSpPr>
        <p:spPr>
          <a:xfrm rot="16200000" flipH="1">
            <a:off x="3426057" y="325689"/>
            <a:ext cx="396221" cy="4943663"/>
          </a:xfrm>
          <a:prstGeom prst="rect">
            <a:avLst/>
          </a:prstGeom>
          <a:solidFill>
            <a:srgbClr val="E5E5E5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+mj-lt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C84BACAC-5051-754A-9838-57413FA8B99A}"/>
              </a:ext>
            </a:extLst>
          </p:cNvPr>
          <p:cNvSpPr/>
          <p:nvPr/>
        </p:nvSpPr>
        <p:spPr>
          <a:xfrm rot="16200000" flipH="1">
            <a:off x="4497396" y="1397028"/>
            <a:ext cx="396221" cy="2800987"/>
          </a:xfrm>
          <a:prstGeom prst="rect">
            <a:avLst/>
          </a:prstGeom>
          <a:solidFill>
            <a:srgbClr val="66B5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+mj-lt"/>
            </a:endParaRPr>
          </a:p>
        </p:txBody>
      </p:sp>
      <p:sp>
        <p:nvSpPr>
          <p:cNvPr id="9" name="Title 20">
            <a:extLst>
              <a:ext uri="{FF2B5EF4-FFF2-40B4-BE49-F238E27FC236}">
                <a16:creationId xmlns:a16="http://schemas.microsoft.com/office/drawing/2014/main" id="{AB1B7A0D-21E2-7847-A767-6B1080569326}"/>
              </a:ext>
            </a:extLst>
          </p:cNvPr>
          <p:cNvSpPr txBox="1">
            <a:spLocks/>
          </p:cNvSpPr>
          <p:nvPr/>
        </p:nvSpPr>
        <p:spPr>
          <a:xfrm flipH="1">
            <a:off x="3295013" y="2694135"/>
            <a:ext cx="2354384" cy="215444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r"/>
            <a:r>
              <a:rPr lang="en-US" sz="1400" dirty="0">
                <a:solidFill>
                  <a:schemeClr val="bg1"/>
                </a:solidFill>
                <a:latin typeface="+mj-lt"/>
                <a:cs typeface="Lato Light"/>
              </a:rPr>
              <a:t>31 - Dec</a:t>
            </a:r>
          </a:p>
        </p:txBody>
      </p:sp>
      <p:sp>
        <p:nvSpPr>
          <p:cNvPr id="10" name="Title 20">
            <a:extLst>
              <a:ext uri="{FF2B5EF4-FFF2-40B4-BE49-F238E27FC236}">
                <a16:creationId xmlns:a16="http://schemas.microsoft.com/office/drawing/2014/main" id="{E6C5E357-17B8-E54E-A604-77ECA4BDC827}"/>
              </a:ext>
            </a:extLst>
          </p:cNvPr>
          <p:cNvSpPr txBox="1">
            <a:spLocks/>
          </p:cNvSpPr>
          <p:nvPr/>
        </p:nvSpPr>
        <p:spPr>
          <a:xfrm flipH="1">
            <a:off x="1056000" y="2695355"/>
            <a:ext cx="741057" cy="215444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r>
              <a:rPr lang="en-US" sz="1400" dirty="0">
                <a:solidFill>
                  <a:srgbClr val="66B5C4"/>
                </a:solidFill>
                <a:latin typeface="+mj-lt"/>
                <a:cs typeface="Lato Regular"/>
              </a:rPr>
              <a:t>90%</a:t>
            </a: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F2220AAA-0C91-F848-B334-B608AB73B85F}"/>
              </a:ext>
            </a:extLst>
          </p:cNvPr>
          <p:cNvSpPr/>
          <p:nvPr/>
        </p:nvSpPr>
        <p:spPr>
          <a:xfrm rot="5400000">
            <a:off x="8383260" y="1096728"/>
            <a:ext cx="378506" cy="4943655"/>
          </a:xfrm>
          <a:prstGeom prst="rect">
            <a:avLst/>
          </a:prstGeom>
          <a:solidFill>
            <a:srgbClr val="E5E5E5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6" dirty="0">
              <a:latin typeface="+mj-lt"/>
            </a:endParaRP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F6CD46A6-FE40-0A4A-AB95-9331AA752E28}"/>
              </a:ext>
            </a:extLst>
          </p:cNvPr>
          <p:cNvSpPr/>
          <p:nvPr/>
        </p:nvSpPr>
        <p:spPr>
          <a:xfrm rot="5400000">
            <a:off x="8030782" y="1449206"/>
            <a:ext cx="378506" cy="4238703"/>
          </a:xfrm>
          <a:prstGeom prst="rect">
            <a:avLst/>
          </a:prstGeom>
          <a:solidFill>
            <a:srgbClr val="A3D3D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6" dirty="0">
              <a:latin typeface="+mj-lt"/>
            </a:endParaRPr>
          </a:p>
        </p:txBody>
      </p:sp>
      <p:sp>
        <p:nvSpPr>
          <p:cNvPr id="13" name="Title 20">
            <a:extLst>
              <a:ext uri="{FF2B5EF4-FFF2-40B4-BE49-F238E27FC236}">
                <a16:creationId xmlns:a16="http://schemas.microsoft.com/office/drawing/2014/main" id="{A1C69DC8-C8AE-3A4B-A566-8BB90818DEAA}"/>
              </a:ext>
            </a:extLst>
          </p:cNvPr>
          <p:cNvSpPr txBox="1">
            <a:spLocks/>
          </p:cNvSpPr>
          <p:nvPr/>
        </p:nvSpPr>
        <p:spPr>
          <a:xfrm>
            <a:off x="6547291" y="3441927"/>
            <a:ext cx="2022642" cy="228076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/>
            <a:r>
              <a:rPr lang="en-US" sz="1482" dirty="0">
                <a:solidFill>
                  <a:schemeClr val="bg1"/>
                </a:solidFill>
                <a:latin typeface="+mj-lt"/>
                <a:cs typeface="Lato Light"/>
              </a:rPr>
              <a:t>10 - Dec</a:t>
            </a:r>
          </a:p>
        </p:txBody>
      </p:sp>
      <p:sp>
        <p:nvSpPr>
          <p:cNvPr id="14" name="Title 20">
            <a:extLst>
              <a:ext uri="{FF2B5EF4-FFF2-40B4-BE49-F238E27FC236}">
                <a16:creationId xmlns:a16="http://schemas.microsoft.com/office/drawing/2014/main" id="{BB99FC12-8401-914F-BD35-1B6AB4035E82}"/>
              </a:ext>
            </a:extLst>
          </p:cNvPr>
          <p:cNvSpPr txBox="1">
            <a:spLocks/>
          </p:cNvSpPr>
          <p:nvPr/>
        </p:nvSpPr>
        <p:spPr>
          <a:xfrm>
            <a:off x="10399627" y="3435930"/>
            <a:ext cx="741058" cy="245580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r>
              <a:rPr lang="en-US" sz="1596" dirty="0">
                <a:solidFill>
                  <a:srgbClr val="A3D3DD"/>
                </a:solidFill>
                <a:latin typeface="+mj-lt"/>
                <a:cs typeface="Lato Regular"/>
              </a:rPr>
              <a:t>70%</a:t>
            </a:r>
          </a:p>
        </p:txBody>
      </p:sp>
      <p:sp>
        <p:nvSpPr>
          <p:cNvPr id="15" name="Rectangle 16">
            <a:extLst>
              <a:ext uri="{FF2B5EF4-FFF2-40B4-BE49-F238E27FC236}">
                <a16:creationId xmlns:a16="http://schemas.microsoft.com/office/drawing/2014/main" id="{50267C58-127F-DD4F-A751-284382CF70AA}"/>
              </a:ext>
            </a:extLst>
          </p:cNvPr>
          <p:cNvSpPr/>
          <p:nvPr/>
        </p:nvSpPr>
        <p:spPr>
          <a:xfrm rot="16200000" flipH="1">
            <a:off x="3434918" y="1858908"/>
            <a:ext cx="378508" cy="4943654"/>
          </a:xfrm>
          <a:prstGeom prst="rect">
            <a:avLst/>
          </a:prstGeom>
          <a:solidFill>
            <a:srgbClr val="E5E5E5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+mj-lt"/>
            </a:endParaRP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F4ADEEA-53F4-4345-9C6B-8BAEA9C1DDE4}"/>
              </a:ext>
            </a:extLst>
          </p:cNvPr>
          <p:cNvSpPr/>
          <p:nvPr/>
        </p:nvSpPr>
        <p:spPr>
          <a:xfrm rot="16200000" flipH="1">
            <a:off x="3927345" y="2351335"/>
            <a:ext cx="378508" cy="3958801"/>
          </a:xfrm>
          <a:prstGeom prst="rect">
            <a:avLst/>
          </a:prstGeom>
          <a:solidFill>
            <a:srgbClr val="66B5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+mj-lt"/>
            </a:endParaRPr>
          </a:p>
        </p:txBody>
      </p:sp>
      <p:sp>
        <p:nvSpPr>
          <p:cNvPr id="17" name="Title 20">
            <a:extLst>
              <a:ext uri="{FF2B5EF4-FFF2-40B4-BE49-F238E27FC236}">
                <a16:creationId xmlns:a16="http://schemas.microsoft.com/office/drawing/2014/main" id="{BE610CAD-7D06-C942-AA9E-9121DDD1857D}"/>
              </a:ext>
            </a:extLst>
          </p:cNvPr>
          <p:cNvSpPr txBox="1">
            <a:spLocks/>
          </p:cNvSpPr>
          <p:nvPr/>
        </p:nvSpPr>
        <p:spPr>
          <a:xfrm flipH="1">
            <a:off x="3626748" y="4226020"/>
            <a:ext cx="2022642" cy="215444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r"/>
            <a:r>
              <a:rPr lang="en-US" sz="1400" dirty="0">
                <a:solidFill>
                  <a:schemeClr val="bg1"/>
                </a:solidFill>
                <a:latin typeface="+mj-lt"/>
                <a:cs typeface="Lato Light"/>
              </a:rPr>
              <a:t>1</a:t>
            </a:r>
            <a:r>
              <a:rPr lang="en-US" altLang="zh-CN" sz="1400" dirty="0">
                <a:solidFill>
                  <a:schemeClr val="bg1"/>
                </a:solidFill>
                <a:latin typeface="+mj-lt"/>
                <a:cs typeface="Lato Light"/>
              </a:rPr>
              <a:t>9</a:t>
            </a:r>
            <a:r>
              <a:rPr lang="en-US" sz="1400" dirty="0">
                <a:solidFill>
                  <a:schemeClr val="bg1"/>
                </a:solidFill>
                <a:latin typeface="+mj-lt"/>
                <a:cs typeface="Lato Light"/>
              </a:rPr>
              <a:t> -</a:t>
            </a:r>
            <a:r>
              <a:rPr lang="en-US" altLang="zh-CN" sz="1400" dirty="0">
                <a:solidFill>
                  <a:schemeClr val="bg1"/>
                </a:solidFill>
                <a:latin typeface="+mj-lt"/>
                <a:cs typeface="Lato Light"/>
              </a:rPr>
              <a:t>Nov</a:t>
            </a:r>
            <a:endParaRPr lang="en-US" sz="1400" dirty="0">
              <a:solidFill>
                <a:schemeClr val="bg1"/>
              </a:solidFill>
              <a:latin typeface="+mj-lt"/>
              <a:cs typeface="Lato Light"/>
            </a:endParaRPr>
          </a:p>
        </p:txBody>
      </p:sp>
      <p:sp>
        <p:nvSpPr>
          <p:cNvPr id="18" name="Title 20">
            <a:extLst>
              <a:ext uri="{FF2B5EF4-FFF2-40B4-BE49-F238E27FC236}">
                <a16:creationId xmlns:a16="http://schemas.microsoft.com/office/drawing/2014/main" id="{44FF1D88-86E4-AF4E-9979-17C476EB8C9B}"/>
              </a:ext>
            </a:extLst>
          </p:cNvPr>
          <p:cNvSpPr txBox="1">
            <a:spLocks/>
          </p:cNvSpPr>
          <p:nvPr/>
        </p:nvSpPr>
        <p:spPr>
          <a:xfrm flipH="1">
            <a:off x="1056001" y="4210401"/>
            <a:ext cx="741057" cy="215444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r>
              <a:rPr lang="en-US" sz="1400" dirty="0">
                <a:solidFill>
                  <a:srgbClr val="66B5C4"/>
                </a:solidFill>
                <a:latin typeface="+mj-lt"/>
                <a:cs typeface="Lato Regular"/>
              </a:rPr>
              <a:t>50%</a:t>
            </a:r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D3B5C216-70CF-7141-84AF-CEC1FCDAFA27}"/>
              </a:ext>
            </a:extLst>
          </p:cNvPr>
          <p:cNvSpPr/>
          <p:nvPr/>
        </p:nvSpPr>
        <p:spPr>
          <a:xfrm rot="5400000">
            <a:off x="8383266" y="2621084"/>
            <a:ext cx="378508" cy="4943662"/>
          </a:xfrm>
          <a:prstGeom prst="rect">
            <a:avLst/>
          </a:prstGeom>
          <a:solidFill>
            <a:srgbClr val="E5E5E5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6" dirty="0">
              <a:latin typeface="+mj-lt"/>
            </a:endParaRPr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CB3D89D8-D138-B841-B81C-C022F6D97510}"/>
              </a:ext>
            </a:extLst>
          </p:cNvPr>
          <p:cNvSpPr/>
          <p:nvPr/>
        </p:nvSpPr>
        <p:spPr>
          <a:xfrm rot="5400000">
            <a:off x="8071554" y="2932790"/>
            <a:ext cx="378508" cy="4320249"/>
          </a:xfrm>
          <a:prstGeom prst="rect">
            <a:avLst/>
          </a:prstGeom>
          <a:solidFill>
            <a:srgbClr val="A3D3D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6" dirty="0">
              <a:latin typeface="+mj-lt"/>
            </a:endParaRPr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2EE5015F-E0A7-3948-BEDD-2E370E70518C}"/>
              </a:ext>
            </a:extLst>
          </p:cNvPr>
          <p:cNvSpPr txBox="1">
            <a:spLocks/>
          </p:cNvSpPr>
          <p:nvPr/>
        </p:nvSpPr>
        <p:spPr>
          <a:xfrm>
            <a:off x="6547293" y="4973265"/>
            <a:ext cx="2022647" cy="228076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/>
            <a:r>
              <a:rPr lang="en-US" sz="1482" dirty="0">
                <a:solidFill>
                  <a:schemeClr val="bg1"/>
                </a:solidFill>
                <a:latin typeface="+mj-lt"/>
                <a:cs typeface="Lato Light"/>
              </a:rPr>
              <a:t>05 - </a:t>
            </a:r>
            <a:r>
              <a:rPr lang="en-US" altLang="zh-CN" sz="1482" dirty="0">
                <a:solidFill>
                  <a:schemeClr val="bg1"/>
                </a:solidFill>
                <a:latin typeface="+mj-lt"/>
                <a:cs typeface="Lato Light"/>
              </a:rPr>
              <a:t>Nov</a:t>
            </a:r>
            <a:endParaRPr lang="en-US" sz="1482" dirty="0">
              <a:solidFill>
                <a:schemeClr val="bg1"/>
              </a:solidFill>
              <a:latin typeface="+mj-lt"/>
              <a:cs typeface="Lato Light"/>
            </a:endParaRPr>
          </a:p>
        </p:txBody>
      </p:sp>
      <p:sp>
        <p:nvSpPr>
          <p:cNvPr id="22" name="Title 20">
            <a:extLst>
              <a:ext uri="{FF2B5EF4-FFF2-40B4-BE49-F238E27FC236}">
                <a16:creationId xmlns:a16="http://schemas.microsoft.com/office/drawing/2014/main" id="{7A99CB78-6A36-DF46-B080-B11E08636690}"/>
              </a:ext>
            </a:extLst>
          </p:cNvPr>
          <p:cNvSpPr txBox="1">
            <a:spLocks/>
          </p:cNvSpPr>
          <p:nvPr/>
        </p:nvSpPr>
        <p:spPr>
          <a:xfrm>
            <a:off x="10399624" y="4969158"/>
            <a:ext cx="741059" cy="245580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r>
              <a:rPr lang="en-US" sz="1596" dirty="0">
                <a:solidFill>
                  <a:srgbClr val="A3D3DD"/>
                </a:solidFill>
                <a:latin typeface="+mj-lt"/>
                <a:cs typeface="Lato Regular"/>
              </a:rPr>
              <a:t>30%</a:t>
            </a:r>
          </a:p>
        </p:txBody>
      </p:sp>
      <p:sp>
        <p:nvSpPr>
          <p:cNvPr id="23" name="Rectangle 18">
            <a:extLst>
              <a:ext uri="{FF2B5EF4-FFF2-40B4-BE49-F238E27FC236}">
                <a16:creationId xmlns:a16="http://schemas.microsoft.com/office/drawing/2014/main" id="{B8E06122-2496-EE44-AB2A-3F2094490C9C}"/>
              </a:ext>
            </a:extLst>
          </p:cNvPr>
          <p:cNvSpPr/>
          <p:nvPr/>
        </p:nvSpPr>
        <p:spPr>
          <a:xfrm rot="16200000" flipH="1">
            <a:off x="3434915" y="3383267"/>
            <a:ext cx="378508" cy="4943657"/>
          </a:xfrm>
          <a:prstGeom prst="rect">
            <a:avLst/>
          </a:prstGeom>
          <a:solidFill>
            <a:srgbClr val="E5E5E5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+mj-lt"/>
            </a:endParaRPr>
          </a:p>
        </p:txBody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A3784619-62F8-4742-8443-E4A3E83D7B6A}"/>
              </a:ext>
            </a:extLst>
          </p:cNvPr>
          <p:cNvSpPr/>
          <p:nvPr/>
        </p:nvSpPr>
        <p:spPr>
          <a:xfrm rot="16200000" flipH="1">
            <a:off x="4090852" y="4039202"/>
            <a:ext cx="378508" cy="3631786"/>
          </a:xfrm>
          <a:prstGeom prst="rect">
            <a:avLst/>
          </a:prstGeom>
          <a:solidFill>
            <a:srgbClr val="66B5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+mj-lt"/>
            </a:endParaRPr>
          </a:p>
        </p:txBody>
      </p:sp>
      <p:sp>
        <p:nvSpPr>
          <p:cNvPr id="25" name="Title 20">
            <a:extLst>
              <a:ext uri="{FF2B5EF4-FFF2-40B4-BE49-F238E27FC236}">
                <a16:creationId xmlns:a16="http://schemas.microsoft.com/office/drawing/2014/main" id="{C309352E-1307-C041-A717-FBE0108E3C6A}"/>
              </a:ext>
            </a:extLst>
          </p:cNvPr>
          <p:cNvSpPr txBox="1">
            <a:spLocks/>
          </p:cNvSpPr>
          <p:nvPr/>
        </p:nvSpPr>
        <p:spPr>
          <a:xfrm flipH="1">
            <a:off x="3626755" y="5747774"/>
            <a:ext cx="2022638" cy="215444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r"/>
            <a:r>
              <a:rPr lang="en-US" sz="1400" dirty="0">
                <a:solidFill>
                  <a:schemeClr val="bg1"/>
                </a:solidFill>
                <a:latin typeface="+mj-lt"/>
                <a:cs typeface="Lato Light"/>
              </a:rPr>
              <a:t>29 -</a:t>
            </a:r>
            <a:r>
              <a:rPr lang="en-US" altLang="zh-CN" sz="1400" dirty="0">
                <a:solidFill>
                  <a:schemeClr val="bg1"/>
                </a:solidFill>
                <a:latin typeface="+mj-lt"/>
                <a:cs typeface="Lato Light"/>
              </a:rPr>
              <a:t>Oct</a:t>
            </a:r>
            <a:endParaRPr lang="en-US" sz="1400" dirty="0">
              <a:solidFill>
                <a:schemeClr val="bg1"/>
              </a:solidFill>
              <a:latin typeface="+mj-lt"/>
              <a:cs typeface="Lato Light"/>
            </a:endParaRPr>
          </a:p>
        </p:txBody>
      </p:sp>
      <p:sp>
        <p:nvSpPr>
          <p:cNvPr id="26" name="Title 20">
            <a:extLst>
              <a:ext uri="{FF2B5EF4-FFF2-40B4-BE49-F238E27FC236}">
                <a16:creationId xmlns:a16="http://schemas.microsoft.com/office/drawing/2014/main" id="{C43D08C8-3162-574B-A008-028F5A78A41E}"/>
              </a:ext>
            </a:extLst>
          </p:cNvPr>
          <p:cNvSpPr txBox="1">
            <a:spLocks/>
          </p:cNvSpPr>
          <p:nvPr/>
        </p:nvSpPr>
        <p:spPr>
          <a:xfrm flipH="1">
            <a:off x="1056000" y="5743630"/>
            <a:ext cx="741058" cy="215444"/>
          </a:xfrm>
          <a:prstGeom prst="rect">
            <a:avLst/>
          </a:prstGeom>
        </p:spPr>
        <p:txBody>
          <a:bodyPr vert="horz" wrap="square" lIns="43103" tIns="0" rIns="4310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r>
              <a:rPr lang="en-US" sz="1400" dirty="0">
                <a:solidFill>
                  <a:srgbClr val="66B5C4"/>
                </a:solidFill>
                <a:latin typeface="+mj-lt"/>
                <a:cs typeface="Lato Regular"/>
              </a:rPr>
              <a:t>10%</a:t>
            </a:r>
          </a:p>
        </p:txBody>
      </p:sp>
      <p:sp>
        <p:nvSpPr>
          <p:cNvPr id="27" name="TextBox 48">
            <a:extLst>
              <a:ext uri="{FF2B5EF4-FFF2-40B4-BE49-F238E27FC236}">
                <a16:creationId xmlns:a16="http://schemas.microsoft.com/office/drawing/2014/main" id="{5D3618C5-0673-D74F-98F8-CD9B0846BF82}"/>
              </a:ext>
            </a:extLst>
          </p:cNvPr>
          <p:cNvSpPr txBox="1"/>
          <p:nvPr/>
        </p:nvSpPr>
        <p:spPr>
          <a:xfrm>
            <a:off x="6442494" y="2460953"/>
            <a:ext cx="2302917" cy="629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完成游戏项目，并成功通过测试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8" name="TextBox 64">
            <a:extLst>
              <a:ext uri="{FF2B5EF4-FFF2-40B4-BE49-F238E27FC236}">
                <a16:creationId xmlns:a16="http://schemas.microsoft.com/office/drawing/2014/main" id="{17D9B8B6-1423-F44A-8E86-6EF2C01F9233}"/>
              </a:ext>
            </a:extLst>
          </p:cNvPr>
          <p:cNvSpPr txBox="1"/>
          <p:nvPr/>
        </p:nvSpPr>
        <p:spPr>
          <a:xfrm>
            <a:off x="3406110" y="1676874"/>
            <a:ext cx="2304790" cy="348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项目总结，完成总评审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PPT</a:t>
            </a:r>
          </a:p>
        </p:txBody>
      </p:sp>
      <p:sp>
        <p:nvSpPr>
          <p:cNvPr id="29" name="TextBox 82">
            <a:extLst>
              <a:ext uri="{FF2B5EF4-FFF2-40B4-BE49-F238E27FC236}">
                <a16:creationId xmlns:a16="http://schemas.microsoft.com/office/drawing/2014/main" id="{04A15419-F9EC-9446-BCC7-63385F88E01D}"/>
              </a:ext>
            </a:extLst>
          </p:cNvPr>
          <p:cNvSpPr txBox="1"/>
          <p:nvPr/>
        </p:nvSpPr>
        <p:spPr>
          <a:xfrm>
            <a:off x="6388965" y="3977222"/>
            <a:ext cx="2301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需求说明通过评审，推出正式版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0" name="TextBox 89">
            <a:extLst>
              <a:ext uri="{FF2B5EF4-FFF2-40B4-BE49-F238E27FC236}">
                <a16:creationId xmlns:a16="http://schemas.microsoft.com/office/drawing/2014/main" id="{53AA62E7-BE79-1C42-9AA3-CAF20AD2D5AE}"/>
              </a:ext>
            </a:extLst>
          </p:cNvPr>
          <p:cNvSpPr txBox="1"/>
          <p:nvPr/>
        </p:nvSpPr>
        <p:spPr>
          <a:xfrm>
            <a:off x="3405024" y="3235365"/>
            <a:ext cx="2305876" cy="628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/>
              <a:t>总体设计及详细设计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通过评审，推出正式版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1" name="TextBox 96">
            <a:extLst>
              <a:ext uri="{FF2B5EF4-FFF2-40B4-BE49-F238E27FC236}">
                <a16:creationId xmlns:a16="http://schemas.microsoft.com/office/drawing/2014/main" id="{C1DC469A-D87C-1940-8C36-D346D2D9E3CE}"/>
              </a:ext>
            </a:extLst>
          </p:cNvPr>
          <p:cNvSpPr txBox="1"/>
          <p:nvPr/>
        </p:nvSpPr>
        <p:spPr>
          <a:xfrm>
            <a:off x="6418075" y="5526358"/>
            <a:ext cx="2298833" cy="629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53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项目计划书通过评审，推出正式版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2" name="TextBox 103">
            <a:extLst>
              <a:ext uri="{FF2B5EF4-FFF2-40B4-BE49-F238E27FC236}">
                <a16:creationId xmlns:a16="http://schemas.microsoft.com/office/drawing/2014/main" id="{98A6DD8B-3E69-FD4D-9C84-D9CC2D67CA3E}"/>
              </a:ext>
            </a:extLst>
          </p:cNvPr>
          <p:cNvSpPr txBox="1"/>
          <p:nvPr/>
        </p:nvSpPr>
        <p:spPr>
          <a:xfrm>
            <a:off x="3403135" y="4744234"/>
            <a:ext cx="2307765" cy="629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lnSpc>
                <a:spcPct val="130000"/>
              </a:lnSpc>
              <a:defRPr sz="1253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algn="l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可行性报告通过评审，推出正式版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33" name="直接连接符 62">
            <a:extLst>
              <a:ext uri="{FF2B5EF4-FFF2-40B4-BE49-F238E27FC236}">
                <a16:creationId xmlns:a16="http://schemas.microsoft.com/office/drawing/2014/main" id="{0E9F7CB6-F2BF-3348-9AC2-BE2FFEC1F87A}"/>
              </a:ext>
            </a:extLst>
          </p:cNvPr>
          <p:cNvCxnSpPr/>
          <p:nvPr/>
        </p:nvCxnSpPr>
        <p:spPr>
          <a:xfrm>
            <a:off x="6096000" y="1238640"/>
            <a:ext cx="0" cy="531999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098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6" grpId="0"/>
      <p:bldP spid="7" grpId="0" animBg="1"/>
      <p:bldP spid="8" grpId="0" animBg="1"/>
      <p:bldP spid="9" grpId="0"/>
      <p:bldP spid="10" grpId="0"/>
      <p:bldP spid="11" grpId="0" animBg="1"/>
      <p:bldP spid="12" grpId="0" animBg="1"/>
      <p:bldP spid="13" grpId="0"/>
      <p:bldP spid="14" grpId="0"/>
      <p:bldP spid="15" grpId="0" animBg="1"/>
      <p:bldP spid="16" grpId="0" animBg="1"/>
      <p:bldP spid="17" grpId="0"/>
      <p:bldP spid="18" grpId="0"/>
      <p:bldP spid="19" grpId="0" animBg="1"/>
      <p:bldP spid="20" grpId="0" animBg="1"/>
      <p:bldP spid="21" grpId="0"/>
      <p:bldP spid="22" grpId="0"/>
      <p:bldP spid="23" grpId="0" animBg="1"/>
      <p:bldP spid="24" grpId="0" animBg="1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甘特图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26" name="KSO_Shape">
            <a:extLst>
              <a:ext uri="{FF2B5EF4-FFF2-40B4-BE49-F238E27FC236}">
                <a16:creationId xmlns:a16="http://schemas.microsoft.com/office/drawing/2014/main" id="{7A27F743-DC00-9843-A8E8-E7E289147933}"/>
              </a:ext>
            </a:extLst>
          </p:cNvPr>
          <p:cNvSpPr>
            <a:spLocks/>
          </p:cNvSpPr>
          <p:nvPr/>
        </p:nvSpPr>
        <p:spPr bwMode="auto">
          <a:xfrm>
            <a:off x="4361491" y="3646735"/>
            <a:ext cx="411074" cy="400109"/>
          </a:xfrm>
          <a:custGeom>
            <a:avLst/>
            <a:gdLst>
              <a:gd name="T0" fmla="*/ 666817 w 2390775"/>
              <a:gd name="T1" fmla="*/ 1651200 h 2327275"/>
              <a:gd name="T2" fmla="*/ 566198 w 2390775"/>
              <a:gd name="T3" fmla="*/ 1648988 h 2327275"/>
              <a:gd name="T4" fmla="*/ 521900 w 2390775"/>
              <a:gd name="T5" fmla="*/ 1642352 h 2327275"/>
              <a:gd name="T6" fmla="*/ 451657 w 2390775"/>
              <a:gd name="T7" fmla="*/ 1625606 h 2327275"/>
              <a:gd name="T8" fmla="*/ 414954 w 2390775"/>
              <a:gd name="T9" fmla="*/ 1611703 h 2327275"/>
              <a:gd name="T10" fmla="*/ 386794 w 2390775"/>
              <a:gd name="T11" fmla="*/ 1596536 h 2327275"/>
              <a:gd name="T12" fmla="*/ 361480 w 2390775"/>
              <a:gd name="T13" fmla="*/ 1577261 h 2327275"/>
              <a:gd name="T14" fmla="*/ 340280 w 2390775"/>
              <a:gd name="T15" fmla="*/ 1553247 h 2327275"/>
              <a:gd name="T16" fmla="*/ 888937 w 2390775"/>
              <a:gd name="T17" fmla="*/ 1206621 h 2327275"/>
              <a:gd name="T18" fmla="*/ 1840488 w 2390775"/>
              <a:gd name="T19" fmla="*/ 1219287 h 2327275"/>
              <a:gd name="T20" fmla="*/ 1623069 w 2390775"/>
              <a:gd name="T21" fmla="*/ 1586618 h 2327275"/>
              <a:gd name="T22" fmla="*/ 1603447 w 2390775"/>
              <a:gd name="T23" fmla="*/ 1604668 h 2327275"/>
              <a:gd name="T24" fmla="*/ 1586041 w 2390775"/>
              <a:gd name="T25" fmla="*/ 1615435 h 2327275"/>
              <a:gd name="T26" fmla="*/ 1564203 w 2390775"/>
              <a:gd name="T27" fmla="*/ 1624302 h 2327275"/>
              <a:gd name="T28" fmla="*/ 1537619 w 2390775"/>
              <a:gd name="T29" fmla="*/ 1631584 h 2327275"/>
              <a:gd name="T30" fmla="*/ 1504706 w 2390775"/>
              <a:gd name="T31" fmla="*/ 1636335 h 2327275"/>
              <a:gd name="T32" fmla="*/ 1344252 w 2390775"/>
              <a:gd name="T33" fmla="*/ 1642035 h 2327275"/>
              <a:gd name="T34" fmla="*/ 1310389 w 2390775"/>
              <a:gd name="T35" fmla="*/ 991605 h 2327275"/>
              <a:gd name="T36" fmla="*/ 441594 w 2390775"/>
              <a:gd name="T37" fmla="*/ 1195662 h 2327275"/>
              <a:gd name="T38" fmla="*/ 81238 w 2390775"/>
              <a:gd name="T39" fmla="*/ 1104844 h 2327275"/>
              <a:gd name="T40" fmla="*/ 72704 w 2390775"/>
              <a:gd name="T41" fmla="*/ 1075414 h 2327275"/>
              <a:gd name="T42" fmla="*/ 71439 w 2390775"/>
              <a:gd name="T43" fmla="*/ 1055795 h 2327275"/>
              <a:gd name="T44" fmla="*/ 73335 w 2390775"/>
              <a:gd name="T45" fmla="*/ 1033327 h 2327275"/>
              <a:gd name="T46" fmla="*/ 79342 w 2390775"/>
              <a:gd name="T47" fmla="*/ 1007378 h 2327275"/>
              <a:gd name="T48" fmla="*/ 89773 w 2390775"/>
              <a:gd name="T49" fmla="*/ 977316 h 2327275"/>
              <a:gd name="T50" fmla="*/ 110320 w 2390775"/>
              <a:gd name="T51" fmla="*/ 933964 h 2327275"/>
              <a:gd name="T52" fmla="*/ 509555 w 2390775"/>
              <a:gd name="T53" fmla="*/ 642520 h 2327275"/>
              <a:gd name="T54" fmla="*/ 1847476 w 2390775"/>
              <a:gd name="T55" fmla="*/ 860382 h 2327275"/>
              <a:gd name="T56" fmla="*/ 1866124 w 2390775"/>
              <a:gd name="T57" fmla="*/ 899590 h 2327275"/>
              <a:gd name="T58" fmla="*/ 1881611 w 2390775"/>
              <a:gd name="T59" fmla="*/ 941329 h 2327275"/>
              <a:gd name="T60" fmla="*/ 1899627 w 2390775"/>
              <a:gd name="T61" fmla="*/ 1008363 h 2327275"/>
              <a:gd name="T62" fmla="*/ 1904368 w 2390775"/>
              <a:gd name="T63" fmla="*/ 1046940 h 2327275"/>
              <a:gd name="T64" fmla="*/ 1904052 w 2390775"/>
              <a:gd name="T65" fmla="*/ 1078876 h 2327275"/>
              <a:gd name="T66" fmla="*/ 1898679 w 2390775"/>
              <a:gd name="T67" fmla="*/ 1110496 h 2327275"/>
              <a:gd name="T68" fmla="*/ 1886036 w 2390775"/>
              <a:gd name="T69" fmla="*/ 1139903 h 2327275"/>
              <a:gd name="T70" fmla="*/ 1704931 w 2390775"/>
              <a:gd name="T71" fmla="*/ 607105 h 2327275"/>
              <a:gd name="T72" fmla="*/ 1269206 w 2390775"/>
              <a:gd name="T73" fmla="*/ 633 h 2327275"/>
              <a:gd name="T74" fmla="*/ 1298604 w 2390775"/>
              <a:gd name="T75" fmla="*/ 7913 h 2327275"/>
              <a:gd name="T76" fmla="*/ 1316622 w 2390775"/>
              <a:gd name="T77" fmla="*/ 16460 h 2327275"/>
              <a:gd name="T78" fmla="*/ 1334957 w 2390775"/>
              <a:gd name="T79" fmla="*/ 29437 h 2327275"/>
              <a:gd name="T80" fmla="*/ 1354556 w 2390775"/>
              <a:gd name="T81" fmla="*/ 47796 h 2327275"/>
              <a:gd name="T82" fmla="*/ 1374787 w 2390775"/>
              <a:gd name="T83" fmla="*/ 71853 h 2327275"/>
              <a:gd name="T84" fmla="*/ 1402289 w 2390775"/>
              <a:gd name="T85" fmla="*/ 111420 h 2327275"/>
              <a:gd name="T86" fmla="*/ 1454131 w 2390775"/>
              <a:gd name="T87" fmla="*/ 603311 h 2327275"/>
              <a:gd name="T88" fmla="*/ 851305 w 2390775"/>
              <a:gd name="T89" fmla="*/ 0 h 2327275"/>
              <a:gd name="T90" fmla="*/ 776986 w 2390775"/>
              <a:gd name="T91" fmla="*/ 648844 h 2327275"/>
              <a:gd name="T92" fmla="*/ 537523 w 2390775"/>
              <a:gd name="T93" fmla="*/ 174396 h 2327275"/>
              <a:gd name="T94" fmla="*/ 561912 w 2390775"/>
              <a:gd name="T95" fmla="*/ 138631 h 2327275"/>
              <a:gd name="T96" fmla="*/ 590420 w 2390775"/>
              <a:gd name="T97" fmla="*/ 103815 h 2327275"/>
              <a:gd name="T98" fmla="*/ 639199 w 2390775"/>
              <a:gd name="T99" fmla="*/ 54439 h 2327275"/>
              <a:gd name="T100" fmla="*/ 670241 w 2390775"/>
              <a:gd name="T101" fmla="*/ 30701 h 2327275"/>
              <a:gd name="T102" fmla="*/ 698115 w 2390775"/>
              <a:gd name="T103" fmla="*/ 15192 h 2327275"/>
              <a:gd name="T104" fmla="*/ 728206 w 2390775"/>
              <a:gd name="T105" fmla="*/ 4114 h 2327275"/>
              <a:gd name="T106" fmla="*/ 759565 w 2390775"/>
              <a:gd name="T107" fmla="*/ 0 h 2327275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390775" h="2327275">
                <a:moveTo>
                  <a:pt x="1115616" y="1514475"/>
                </a:moveTo>
                <a:lnTo>
                  <a:pt x="1116013" y="2073275"/>
                </a:lnTo>
                <a:lnTo>
                  <a:pt x="959557" y="2072879"/>
                </a:lnTo>
                <a:lnTo>
                  <a:pt x="836855" y="2072482"/>
                </a:lnTo>
                <a:lnTo>
                  <a:pt x="750685" y="2072085"/>
                </a:lnTo>
                <a:lnTo>
                  <a:pt x="737978" y="2071689"/>
                </a:lnTo>
                <a:lnTo>
                  <a:pt x="724080" y="2070896"/>
                </a:lnTo>
                <a:lnTo>
                  <a:pt x="710579" y="2069706"/>
                </a:lnTo>
                <a:lnTo>
                  <a:pt x="696680" y="2067723"/>
                </a:lnTo>
                <a:lnTo>
                  <a:pt x="682782" y="2065740"/>
                </a:lnTo>
                <a:lnTo>
                  <a:pt x="668487" y="2063757"/>
                </a:lnTo>
                <a:lnTo>
                  <a:pt x="654985" y="2061377"/>
                </a:lnTo>
                <a:lnTo>
                  <a:pt x="641087" y="2058998"/>
                </a:lnTo>
                <a:lnTo>
                  <a:pt x="614482" y="2053049"/>
                </a:lnTo>
                <a:lnTo>
                  <a:pt x="589465" y="2046703"/>
                </a:lnTo>
                <a:lnTo>
                  <a:pt x="566830" y="2040358"/>
                </a:lnTo>
                <a:lnTo>
                  <a:pt x="556903" y="2037185"/>
                </a:lnTo>
                <a:lnTo>
                  <a:pt x="547769" y="2034012"/>
                </a:lnTo>
                <a:lnTo>
                  <a:pt x="529503" y="2026874"/>
                </a:lnTo>
                <a:lnTo>
                  <a:pt x="520767" y="2022908"/>
                </a:lnTo>
                <a:lnTo>
                  <a:pt x="512031" y="2018149"/>
                </a:lnTo>
                <a:lnTo>
                  <a:pt x="502898" y="2013786"/>
                </a:lnTo>
                <a:lnTo>
                  <a:pt x="493765" y="2009027"/>
                </a:lnTo>
                <a:lnTo>
                  <a:pt x="485426" y="2003871"/>
                </a:lnTo>
                <a:lnTo>
                  <a:pt x="477087" y="1998319"/>
                </a:lnTo>
                <a:lnTo>
                  <a:pt x="468747" y="1992370"/>
                </a:lnTo>
                <a:lnTo>
                  <a:pt x="461203" y="1986421"/>
                </a:lnTo>
                <a:lnTo>
                  <a:pt x="453658" y="1979679"/>
                </a:lnTo>
                <a:lnTo>
                  <a:pt x="446113" y="1972541"/>
                </a:lnTo>
                <a:lnTo>
                  <a:pt x="439362" y="1965402"/>
                </a:lnTo>
                <a:lnTo>
                  <a:pt x="433009" y="1957470"/>
                </a:lnTo>
                <a:lnTo>
                  <a:pt x="427052" y="1949538"/>
                </a:lnTo>
                <a:lnTo>
                  <a:pt x="421890" y="1941210"/>
                </a:lnTo>
                <a:lnTo>
                  <a:pt x="400050" y="1903930"/>
                </a:lnTo>
                <a:lnTo>
                  <a:pt x="616864" y="1518045"/>
                </a:lnTo>
                <a:lnTo>
                  <a:pt x="1115616" y="1514475"/>
                </a:lnTo>
                <a:close/>
                <a:moveTo>
                  <a:pt x="1644538" y="1244600"/>
                </a:moveTo>
                <a:lnTo>
                  <a:pt x="1644538" y="1533950"/>
                </a:lnTo>
                <a:lnTo>
                  <a:pt x="1919386" y="1532757"/>
                </a:lnTo>
                <a:lnTo>
                  <a:pt x="2309813" y="1530372"/>
                </a:lnTo>
                <a:lnTo>
                  <a:pt x="2054824" y="1965986"/>
                </a:lnTo>
                <a:lnTo>
                  <a:pt x="2049263" y="1974333"/>
                </a:lnTo>
                <a:lnTo>
                  <a:pt x="2043703" y="1983077"/>
                </a:lnTo>
                <a:lnTo>
                  <a:pt x="2036951" y="1991423"/>
                </a:lnTo>
                <a:lnTo>
                  <a:pt x="2029802" y="1999373"/>
                </a:lnTo>
                <a:lnTo>
                  <a:pt x="2021858" y="2006924"/>
                </a:lnTo>
                <a:lnTo>
                  <a:pt x="2017092" y="2010501"/>
                </a:lnTo>
                <a:lnTo>
                  <a:pt x="2012326" y="2014078"/>
                </a:lnTo>
                <a:lnTo>
                  <a:pt x="2007162" y="2017656"/>
                </a:lnTo>
                <a:lnTo>
                  <a:pt x="2001999" y="2020835"/>
                </a:lnTo>
                <a:lnTo>
                  <a:pt x="1996439" y="2024412"/>
                </a:lnTo>
                <a:lnTo>
                  <a:pt x="1990481" y="2027592"/>
                </a:lnTo>
                <a:lnTo>
                  <a:pt x="1984126" y="2030772"/>
                </a:lnTo>
                <a:lnTo>
                  <a:pt x="1977771" y="2033554"/>
                </a:lnTo>
                <a:lnTo>
                  <a:pt x="1970622" y="2036336"/>
                </a:lnTo>
                <a:lnTo>
                  <a:pt x="1963075" y="2038721"/>
                </a:lnTo>
                <a:lnTo>
                  <a:pt x="1955132" y="2041503"/>
                </a:lnTo>
                <a:lnTo>
                  <a:pt x="1947188" y="2043490"/>
                </a:lnTo>
                <a:lnTo>
                  <a:pt x="1938450" y="2045875"/>
                </a:lnTo>
                <a:lnTo>
                  <a:pt x="1929712" y="2047862"/>
                </a:lnTo>
                <a:lnTo>
                  <a:pt x="1919783" y="2049452"/>
                </a:lnTo>
                <a:lnTo>
                  <a:pt x="1909853" y="2051042"/>
                </a:lnTo>
                <a:lnTo>
                  <a:pt x="1899527" y="2052632"/>
                </a:lnTo>
                <a:lnTo>
                  <a:pt x="1888406" y="2053824"/>
                </a:lnTo>
                <a:lnTo>
                  <a:pt x="1877285" y="2055017"/>
                </a:lnTo>
                <a:lnTo>
                  <a:pt x="1864972" y="2055812"/>
                </a:lnTo>
                <a:lnTo>
                  <a:pt x="1839155" y="2057004"/>
                </a:lnTo>
                <a:lnTo>
                  <a:pt x="1687036" y="2060979"/>
                </a:lnTo>
                <a:lnTo>
                  <a:pt x="1642552" y="2062171"/>
                </a:lnTo>
                <a:lnTo>
                  <a:pt x="1644140" y="2327275"/>
                </a:lnTo>
                <a:lnTo>
                  <a:pt x="1273175" y="1801439"/>
                </a:lnTo>
                <a:lnTo>
                  <a:pt x="1644538" y="1244600"/>
                </a:lnTo>
                <a:close/>
                <a:moveTo>
                  <a:pt x="639492" y="806450"/>
                </a:moveTo>
                <a:lnTo>
                  <a:pt x="939800" y="1403808"/>
                </a:lnTo>
                <a:lnTo>
                  <a:pt x="688684" y="1261221"/>
                </a:lnTo>
                <a:lnTo>
                  <a:pt x="554200" y="1500720"/>
                </a:lnTo>
                <a:lnTo>
                  <a:pt x="363781" y="1841500"/>
                </a:lnTo>
                <a:lnTo>
                  <a:pt x="111078" y="1404603"/>
                </a:lnTo>
                <a:lnTo>
                  <a:pt x="106318" y="1395865"/>
                </a:lnTo>
                <a:lnTo>
                  <a:pt x="101954" y="1386730"/>
                </a:lnTo>
                <a:lnTo>
                  <a:pt x="97987" y="1376403"/>
                </a:lnTo>
                <a:lnTo>
                  <a:pt x="94813" y="1366473"/>
                </a:lnTo>
                <a:lnTo>
                  <a:pt x="92036" y="1355750"/>
                </a:lnTo>
                <a:lnTo>
                  <a:pt x="91243" y="1349792"/>
                </a:lnTo>
                <a:lnTo>
                  <a:pt x="90449" y="1344231"/>
                </a:lnTo>
                <a:lnTo>
                  <a:pt x="90053" y="1337877"/>
                </a:lnTo>
                <a:lnTo>
                  <a:pt x="89656" y="1331919"/>
                </a:lnTo>
                <a:lnTo>
                  <a:pt x="89656" y="1325167"/>
                </a:lnTo>
                <a:lnTo>
                  <a:pt x="89656" y="1318415"/>
                </a:lnTo>
                <a:lnTo>
                  <a:pt x="90053" y="1311265"/>
                </a:lnTo>
                <a:lnTo>
                  <a:pt x="90846" y="1304116"/>
                </a:lnTo>
                <a:lnTo>
                  <a:pt x="92036" y="1296967"/>
                </a:lnTo>
                <a:lnTo>
                  <a:pt x="93226" y="1289421"/>
                </a:lnTo>
                <a:lnTo>
                  <a:pt x="95210" y="1281080"/>
                </a:lnTo>
                <a:lnTo>
                  <a:pt x="97193" y="1272739"/>
                </a:lnTo>
                <a:lnTo>
                  <a:pt x="99574" y="1264398"/>
                </a:lnTo>
                <a:lnTo>
                  <a:pt x="101954" y="1255263"/>
                </a:lnTo>
                <a:lnTo>
                  <a:pt x="105127" y="1246128"/>
                </a:lnTo>
                <a:lnTo>
                  <a:pt x="108698" y="1236596"/>
                </a:lnTo>
                <a:lnTo>
                  <a:pt x="112665" y="1226666"/>
                </a:lnTo>
                <a:lnTo>
                  <a:pt x="116632" y="1216737"/>
                </a:lnTo>
                <a:lnTo>
                  <a:pt x="121392" y="1206013"/>
                </a:lnTo>
                <a:lnTo>
                  <a:pt x="126550" y="1195289"/>
                </a:lnTo>
                <a:lnTo>
                  <a:pt x="138451" y="1172253"/>
                </a:lnTo>
                <a:lnTo>
                  <a:pt x="209462" y="1038006"/>
                </a:lnTo>
                <a:lnTo>
                  <a:pt x="230884" y="998685"/>
                </a:lnTo>
                <a:lnTo>
                  <a:pt x="0" y="869205"/>
                </a:lnTo>
                <a:lnTo>
                  <a:pt x="639492" y="806450"/>
                </a:lnTo>
                <a:close/>
                <a:moveTo>
                  <a:pt x="2139688" y="762000"/>
                </a:moveTo>
                <a:lnTo>
                  <a:pt x="2216641" y="898525"/>
                </a:lnTo>
                <a:lnTo>
                  <a:pt x="2276537" y="1004887"/>
                </a:lnTo>
                <a:lnTo>
                  <a:pt x="2318583" y="1079897"/>
                </a:lnTo>
                <a:lnTo>
                  <a:pt x="2324533" y="1091406"/>
                </a:lnTo>
                <a:lnTo>
                  <a:pt x="2330483" y="1103709"/>
                </a:lnTo>
                <a:lnTo>
                  <a:pt x="2336432" y="1116409"/>
                </a:lnTo>
                <a:lnTo>
                  <a:pt x="2341986" y="1129109"/>
                </a:lnTo>
                <a:lnTo>
                  <a:pt x="2347142" y="1141809"/>
                </a:lnTo>
                <a:lnTo>
                  <a:pt x="2352299" y="1155303"/>
                </a:lnTo>
                <a:lnTo>
                  <a:pt x="2357059" y="1168400"/>
                </a:lnTo>
                <a:lnTo>
                  <a:pt x="2361422" y="1181497"/>
                </a:lnTo>
                <a:lnTo>
                  <a:pt x="2369355" y="1207690"/>
                </a:lnTo>
                <a:lnTo>
                  <a:pt x="2376099" y="1232297"/>
                </a:lnTo>
                <a:lnTo>
                  <a:pt x="2382048" y="1255315"/>
                </a:lnTo>
                <a:lnTo>
                  <a:pt x="2384032" y="1265634"/>
                </a:lnTo>
                <a:lnTo>
                  <a:pt x="2385618" y="1275556"/>
                </a:lnTo>
                <a:lnTo>
                  <a:pt x="2388395" y="1294606"/>
                </a:lnTo>
                <a:lnTo>
                  <a:pt x="2389188" y="1304528"/>
                </a:lnTo>
                <a:lnTo>
                  <a:pt x="2389982" y="1314053"/>
                </a:lnTo>
                <a:lnTo>
                  <a:pt x="2390378" y="1323975"/>
                </a:lnTo>
                <a:lnTo>
                  <a:pt x="2390775" y="1334294"/>
                </a:lnTo>
                <a:lnTo>
                  <a:pt x="2390378" y="1344215"/>
                </a:lnTo>
                <a:lnTo>
                  <a:pt x="2389585" y="1354137"/>
                </a:lnTo>
                <a:lnTo>
                  <a:pt x="2388792" y="1364059"/>
                </a:lnTo>
                <a:lnTo>
                  <a:pt x="2387205" y="1373981"/>
                </a:lnTo>
                <a:lnTo>
                  <a:pt x="2385222" y="1384300"/>
                </a:lnTo>
                <a:lnTo>
                  <a:pt x="2382842" y="1393825"/>
                </a:lnTo>
                <a:lnTo>
                  <a:pt x="2379272" y="1403350"/>
                </a:lnTo>
                <a:lnTo>
                  <a:pt x="2375702" y="1412478"/>
                </a:lnTo>
                <a:lnTo>
                  <a:pt x="2371735" y="1421606"/>
                </a:lnTo>
                <a:lnTo>
                  <a:pt x="2366975" y="1430734"/>
                </a:lnTo>
                <a:lnTo>
                  <a:pt x="2345556" y="1467644"/>
                </a:lnTo>
                <a:lnTo>
                  <a:pt x="1902485" y="1470025"/>
                </a:lnTo>
                <a:lnTo>
                  <a:pt x="1654175" y="1038225"/>
                </a:lnTo>
                <a:lnTo>
                  <a:pt x="2139688" y="762000"/>
                </a:lnTo>
                <a:close/>
                <a:moveTo>
                  <a:pt x="1068388" y="0"/>
                </a:moveTo>
                <a:lnTo>
                  <a:pt x="1572620" y="0"/>
                </a:lnTo>
                <a:lnTo>
                  <a:pt x="1582538" y="0"/>
                </a:lnTo>
                <a:lnTo>
                  <a:pt x="1592853" y="794"/>
                </a:lnTo>
                <a:lnTo>
                  <a:pt x="1603565" y="2384"/>
                </a:lnTo>
                <a:lnTo>
                  <a:pt x="1613879" y="4767"/>
                </a:lnTo>
                <a:lnTo>
                  <a:pt x="1624591" y="7946"/>
                </a:lnTo>
                <a:lnTo>
                  <a:pt x="1629748" y="9932"/>
                </a:lnTo>
                <a:lnTo>
                  <a:pt x="1635302" y="11919"/>
                </a:lnTo>
                <a:lnTo>
                  <a:pt x="1640856" y="14700"/>
                </a:lnTo>
                <a:lnTo>
                  <a:pt x="1646807" y="17481"/>
                </a:lnTo>
                <a:lnTo>
                  <a:pt x="1652361" y="20659"/>
                </a:lnTo>
                <a:lnTo>
                  <a:pt x="1657915" y="24235"/>
                </a:lnTo>
                <a:lnTo>
                  <a:pt x="1663866" y="27810"/>
                </a:lnTo>
                <a:lnTo>
                  <a:pt x="1669420" y="32181"/>
                </a:lnTo>
                <a:lnTo>
                  <a:pt x="1675371" y="36948"/>
                </a:lnTo>
                <a:lnTo>
                  <a:pt x="1681322" y="41716"/>
                </a:lnTo>
                <a:lnTo>
                  <a:pt x="1687273" y="47675"/>
                </a:lnTo>
                <a:lnTo>
                  <a:pt x="1693620" y="53634"/>
                </a:lnTo>
                <a:lnTo>
                  <a:pt x="1699968" y="59991"/>
                </a:lnTo>
                <a:lnTo>
                  <a:pt x="1706315" y="66745"/>
                </a:lnTo>
                <a:lnTo>
                  <a:pt x="1712663" y="73896"/>
                </a:lnTo>
                <a:lnTo>
                  <a:pt x="1719010" y="81445"/>
                </a:lnTo>
                <a:lnTo>
                  <a:pt x="1725358" y="90185"/>
                </a:lnTo>
                <a:lnTo>
                  <a:pt x="1732102" y="98926"/>
                </a:lnTo>
                <a:lnTo>
                  <a:pt x="1739243" y="108063"/>
                </a:lnTo>
                <a:lnTo>
                  <a:pt x="1745987" y="117996"/>
                </a:lnTo>
                <a:lnTo>
                  <a:pt x="1759873" y="139847"/>
                </a:lnTo>
                <a:lnTo>
                  <a:pt x="1840010" y="268569"/>
                </a:lnTo>
                <a:lnTo>
                  <a:pt x="1863417" y="306709"/>
                </a:lnTo>
                <a:lnTo>
                  <a:pt x="2090738" y="171233"/>
                </a:lnTo>
                <a:lnTo>
                  <a:pt x="1824935" y="757238"/>
                </a:lnTo>
                <a:lnTo>
                  <a:pt x="1158047" y="718303"/>
                </a:lnTo>
                <a:lnTo>
                  <a:pt x="1407188" y="572100"/>
                </a:lnTo>
                <a:lnTo>
                  <a:pt x="1267145" y="335711"/>
                </a:lnTo>
                <a:lnTo>
                  <a:pt x="1068388" y="0"/>
                </a:lnTo>
                <a:close/>
                <a:moveTo>
                  <a:pt x="953254" y="0"/>
                </a:moveTo>
                <a:lnTo>
                  <a:pt x="996186" y="0"/>
                </a:lnTo>
                <a:lnTo>
                  <a:pt x="1222376" y="381372"/>
                </a:lnTo>
                <a:lnTo>
                  <a:pt x="975117" y="814388"/>
                </a:lnTo>
                <a:lnTo>
                  <a:pt x="490538" y="534318"/>
                </a:lnTo>
                <a:lnTo>
                  <a:pt x="569247" y="398851"/>
                </a:lnTo>
                <a:lnTo>
                  <a:pt x="630863" y="293180"/>
                </a:lnTo>
                <a:lnTo>
                  <a:pt x="674591" y="218891"/>
                </a:lnTo>
                <a:lnTo>
                  <a:pt x="681349" y="207768"/>
                </a:lnTo>
                <a:lnTo>
                  <a:pt x="689299" y="196645"/>
                </a:lnTo>
                <a:lnTo>
                  <a:pt x="697249" y="185521"/>
                </a:lnTo>
                <a:lnTo>
                  <a:pt x="705200" y="174001"/>
                </a:lnTo>
                <a:lnTo>
                  <a:pt x="713945" y="162877"/>
                </a:lnTo>
                <a:lnTo>
                  <a:pt x="722691" y="151754"/>
                </a:lnTo>
                <a:lnTo>
                  <a:pt x="731834" y="141028"/>
                </a:lnTo>
                <a:lnTo>
                  <a:pt x="740977" y="130302"/>
                </a:lnTo>
                <a:lnTo>
                  <a:pt x="759263" y="110439"/>
                </a:lnTo>
                <a:lnTo>
                  <a:pt x="777549" y="92165"/>
                </a:lnTo>
                <a:lnTo>
                  <a:pt x="794245" y="75480"/>
                </a:lnTo>
                <a:lnTo>
                  <a:pt x="802195" y="68329"/>
                </a:lnTo>
                <a:lnTo>
                  <a:pt x="809748" y="61973"/>
                </a:lnTo>
                <a:lnTo>
                  <a:pt x="824854" y="50452"/>
                </a:lnTo>
                <a:lnTo>
                  <a:pt x="832804" y="44493"/>
                </a:lnTo>
                <a:lnTo>
                  <a:pt x="841152" y="38534"/>
                </a:lnTo>
                <a:lnTo>
                  <a:pt x="849500" y="33370"/>
                </a:lnTo>
                <a:lnTo>
                  <a:pt x="857848" y="28206"/>
                </a:lnTo>
                <a:lnTo>
                  <a:pt x="866991" y="23438"/>
                </a:lnTo>
                <a:lnTo>
                  <a:pt x="876134" y="19068"/>
                </a:lnTo>
                <a:lnTo>
                  <a:pt x="884880" y="14699"/>
                </a:lnTo>
                <a:lnTo>
                  <a:pt x="894420" y="11123"/>
                </a:lnTo>
                <a:lnTo>
                  <a:pt x="903961" y="7945"/>
                </a:lnTo>
                <a:lnTo>
                  <a:pt x="913899" y="5164"/>
                </a:lnTo>
                <a:lnTo>
                  <a:pt x="923439" y="2781"/>
                </a:lnTo>
                <a:lnTo>
                  <a:pt x="933377" y="1192"/>
                </a:lnTo>
                <a:lnTo>
                  <a:pt x="943316" y="397"/>
                </a:lnTo>
                <a:lnTo>
                  <a:pt x="9532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7" name="KSO_Shape">
            <a:extLst>
              <a:ext uri="{FF2B5EF4-FFF2-40B4-BE49-F238E27FC236}">
                <a16:creationId xmlns:a16="http://schemas.microsoft.com/office/drawing/2014/main" id="{0E1ED7B0-62E7-D44B-8931-4E27DA0951A9}"/>
              </a:ext>
            </a:extLst>
          </p:cNvPr>
          <p:cNvSpPr>
            <a:spLocks/>
          </p:cNvSpPr>
          <p:nvPr/>
        </p:nvSpPr>
        <p:spPr bwMode="auto">
          <a:xfrm>
            <a:off x="3412971" y="3615966"/>
            <a:ext cx="363932" cy="461646"/>
          </a:xfrm>
          <a:custGeom>
            <a:avLst/>
            <a:gdLst>
              <a:gd name="T0" fmla="*/ 259322 w 2665412"/>
              <a:gd name="T1" fmla="*/ 2895285 h 3382963"/>
              <a:gd name="T2" fmla="*/ 511017 w 2665412"/>
              <a:gd name="T3" fmla="*/ 3155147 h 3382963"/>
              <a:gd name="T4" fmla="*/ 770965 w 2665412"/>
              <a:gd name="T5" fmla="*/ 2903852 h 3382963"/>
              <a:gd name="T6" fmla="*/ 519587 w 2665412"/>
              <a:gd name="T7" fmla="*/ 2643989 h 3382963"/>
              <a:gd name="T8" fmla="*/ 875071 w 2665412"/>
              <a:gd name="T9" fmla="*/ 2732514 h 3382963"/>
              <a:gd name="T10" fmla="*/ 732560 w 2665412"/>
              <a:gd name="T11" fmla="*/ 3231615 h 3382963"/>
              <a:gd name="T12" fmla="*/ 265987 w 2665412"/>
              <a:gd name="T13" fmla="*/ 3315697 h 3382963"/>
              <a:gd name="T14" fmla="*/ 147598 w 2665412"/>
              <a:gd name="T15" fmla="*/ 2750917 h 3382963"/>
              <a:gd name="T16" fmla="*/ 1831415 w 2665412"/>
              <a:gd name="T17" fmla="*/ 2257426 h 3382963"/>
              <a:gd name="T18" fmla="*/ 1993961 w 2665412"/>
              <a:gd name="T19" fmla="*/ 2438401 h 3382963"/>
              <a:gd name="T20" fmla="*/ 1847258 w 2665412"/>
              <a:gd name="T21" fmla="*/ 2409508 h 3382963"/>
              <a:gd name="T22" fmla="*/ 1685662 w 2665412"/>
              <a:gd name="T23" fmla="*/ 2468563 h 3382963"/>
              <a:gd name="T24" fmla="*/ 1995229 w 2665412"/>
              <a:gd name="T25" fmla="*/ 2640966 h 3382963"/>
              <a:gd name="T26" fmla="*/ 1952137 w 2665412"/>
              <a:gd name="T27" fmla="*/ 2838768 h 3382963"/>
              <a:gd name="T28" fmla="*/ 1735409 w 2665412"/>
              <a:gd name="T29" fmla="*/ 2918143 h 3382963"/>
              <a:gd name="T30" fmla="*/ 1580784 w 2665412"/>
              <a:gd name="T31" fmla="*/ 2728596 h 3382963"/>
              <a:gd name="T32" fmla="*/ 1742380 w 2665412"/>
              <a:gd name="T33" fmla="*/ 2773998 h 3382963"/>
              <a:gd name="T34" fmla="*/ 1881478 w 2665412"/>
              <a:gd name="T35" fmla="*/ 2691766 h 3382963"/>
              <a:gd name="T36" fmla="*/ 1563357 w 2665412"/>
              <a:gd name="T37" fmla="*/ 2467293 h 3382963"/>
              <a:gd name="T38" fmla="*/ 1692634 w 2665412"/>
              <a:gd name="T39" fmla="*/ 2322831 h 3382963"/>
              <a:gd name="T40" fmla="*/ 1625723 w 2665412"/>
              <a:gd name="T41" fmla="*/ 2198771 h 3382963"/>
              <a:gd name="T42" fmla="*/ 1410098 w 2665412"/>
              <a:gd name="T43" fmla="*/ 2430592 h 3382963"/>
              <a:gd name="T44" fmla="*/ 1421847 w 2665412"/>
              <a:gd name="T45" fmla="*/ 2757048 h 3382963"/>
              <a:gd name="T46" fmla="*/ 1653351 w 2665412"/>
              <a:gd name="T47" fmla="*/ 2972991 h 3382963"/>
              <a:gd name="T48" fmla="*/ 1980125 w 2665412"/>
              <a:gd name="T49" fmla="*/ 2960924 h 3382963"/>
              <a:gd name="T50" fmla="*/ 2195433 w 2665412"/>
              <a:gd name="T51" fmla="*/ 2729420 h 3382963"/>
              <a:gd name="T52" fmla="*/ 2184001 w 2665412"/>
              <a:gd name="T53" fmla="*/ 2402964 h 3382963"/>
              <a:gd name="T54" fmla="*/ 1952179 w 2665412"/>
              <a:gd name="T55" fmla="*/ 2187021 h 3382963"/>
              <a:gd name="T56" fmla="*/ 2156055 w 2665412"/>
              <a:gd name="T57" fmla="*/ 2032367 h 3382963"/>
              <a:gd name="T58" fmla="*/ 2395816 w 2665412"/>
              <a:gd name="T59" fmla="*/ 2850094 h 3382963"/>
              <a:gd name="T60" fmla="*/ 1619054 w 2665412"/>
              <a:gd name="T61" fmla="*/ 3205130 h 3382963"/>
              <a:gd name="T62" fmla="*/ 1161763 w 2665412"/>
              <a:gd name="T63" fmla="*/ 2697981 h 3382963"/>
              <a:gd name="T64" fmla="*/ 1590474 w 2665412"/>
              <a:gd name="T65" fmla="*/ 1963774 h 3382963"/>
              <a:gd name="T66" fmla="*/ 247746 w 2665412"/>
              <a:gd name="T67" fmla="*/ 2374875 h 3382963"/>
              <a:gd name="T68" fmla="*/ 90506 w 2665412"/>
              <a:gd name="T69" fmla="*/ 2382501 h 3382963"/>
              <a:gd name="T70" fmla="*/ 82882 w 2665412"/>
              <a:gd name="T71" fmla="*/ 2224911 h 3382963"/>
              <a:gd name="T72" fmla="*/ 1925231 w 2665412"/>
              <a:gd name="T73" fmla="*/ 1275421 h 3382963"/>
              <a:gd name="T74" fmla="*/ 2142932 w 2665412"/>
              <a:gd name="T75" fmla="*/ 1565745 h 3382963"/>
              <a:gd name="T76" fmla="*/ 2433411 w 2665412"/>
              <a:gd name="T77" fmla="*/ 1348081 h 3382963"/>
              <a:gd name="T78" fmla="*/ 2215710 w 2665412"/>
              <a:gd name="T79" fmla="*/ 1057758 h 3382963"/>
              <a:gd name="T80" fmla="*/ 2557039 w 2665412"/>
              <a:gd name="T81" fmla="*/ 1184676 h 3382963"/>
              <a:gd name="T82" fmla="*/ 2359043 w 2665412"/>
              <a:gd name="T83" fmla="*/ 1666644 h 3382963"/>
              <a:gd name="T84" fmla="*/ 1943029 w 2665412"/>
              <a:gd name="T85" fmla="*/ 1631742 h 3382963"/>
              <a:gd name="T86" fmla="*/ 1831795 w 2665412"/>
              <a:gd name="T87" fmla="*/ 1117727 h 3382963"/>
              <a:gd name="T88" fmla="*/ 1543971 w 2665412"/>
              <a:gd name="T89" fmla="*/ 596250 h 3382963"/>
              <a:gd name="T90" fmla="*/ 1297460 w 2665412"/>
              <a:gd name="T91" fmla="*/ 948099 h 3382963"/>
              <a:gd name="T92" fmla="*/ 1031888 w 2665412"/>
              <a:gd name="T93" fmla="*/ 755548 h 3382963"/>
              <a:gd name="T94" fmla="*/ 814631 w 2665412"/>
              <a:gd name="T95" fmla="*/ 602286 h 3382963"/>
              <a:gd name="T96" fmla="*/ 863801 w 2665412"/>
              <a:gd name="T97" fmla="*/ 640380 h 3382963"/>
              <a:gd name="T98" fmla="*/ 958650 w 2665412"/>
              <a:gd name="T99" fmla="*/ 731486 h 3382963"/>
              <a:gd name="T100" fmla="*/ 915825 w 2665412"/>
              <a:gd name="T101" fmla="*/ 1047026 h 3382963"/>
              <a:gd name="T102" fmla="*/ 1093788 w 2665412"/>
              <a:gd name="T103" fmla="*/ 1742545 h 3382963"/>
              <a:gd name="T104" fmla="*/ 941203 w 2665412"/>
              <a:gd name="T105" fmla="*/ 2331086 h 3382963"/>
              <a:gd name="T106" fmla="*/ 804162 w 2665412"/>
              <a:gd name="T107" fmla="*/ 2246646 h 3382963"/>
              <a:gd name="T108" fmla="*/ 518978 w 2665412"/>
              <a:gd name="T109" fmla="*/ 1458116 h 3382963"/>
              <a:gd name="T110" fmla="*/ 425714 w 2665412"/>
              <a:gd name="T111" fmla="*/ 1302568 h 3382963"/>
              <a:gd name="T112" fmla="*/ 154488 w 2665412"/>
              <a:gd name="T113" fmla="*/ 951475 h 3382963"/>
              <a:gd name="T114" fmla="*/ 4758 w 2665412"/>
              <a:gd name="T115" fmla="*/ 912429 h 3382963"/>
              <a:gd name="T116" fmla="*/ 912333 w 2665412"/>
              <a:gd name="T117" fmla="*/ 0 h 3382963"/>
              <a:gd name="T118" fmla="*/ 1112519 w 2665412"/>
              <a:gd name="T119" fmla="*/ 199433 h 3382963"/>
              <a:gd name="T120" fmla="*/ 953005 w 2665412"/>
              <a:gd name="T121" fmla="*/ 526732 h 3382963"/>
              <a:gd name="T122" fmla="*/ 719772 w 2665412"/>
              <a:gd name="T123" fmla="*/ 209293 h 3382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65412" h="3382963">
                <a:moveTo>
                  <a:pt x="506574" y="2643989"/>
                </a:moveTo>
                <a:lnTo>
                  <a:pt x="493243" y="2644624"/>
                </a:lnTo>
                <a:lnTo>
                  <a:pt x="480230" y="2646210"/>
                </a:lnTo>
                <a:lnTo>
                  <a:pt x="467217" y="2648431"/>
                </a:lnTo>
                <a:lnTo>
                  <a:pt x="454521" y="2650970"/>
                </a:lnTo>
                <a:lnTo>
                  <a:pt x="442460" y="2654460"/>
                </a:lnTo>
                <a:lnTo>
                  <a:pt x="430399" y="2658585"/>
                </a:lnTo>
                <a:lnTo>
                  <a:pt x="418655" y="2663027"/>
                </a:lnTo>
                <a:lnTo>
                  <a:pt x="407229" y="2667786"/>
                </a:lnTo>
                <a:lnTo>
                  <a:pt x="396120" y="2673180"/>
                </a:lnTo>
                <a:lnTo>
                  <a:pt x="385328" y="2679526"/>
                </a:lnTo>
                <a:lnTo>
                  <a:pt x="374854" y="2685872"/>
                </a:lnTo>
                <a:lnTo>
                  <a:pt x="364380" y="2692852"/>
                </a:lnTo>
                <a:lnTo>
                  <a:pt x="354858" y="2700784"/>
                </a:lnTo>
                <a:lnTo>
                  <a:pt x="345336" y="2708717"/>
                </a:lnTo>
                <a:lnTo>
                  <a:pt x="336449" y="2717284"/>
                </a:lnTo>
                <a:lnTo>
                  <a:pt x="327562" y="2725533"/>
                </a:lnTo>
                <a:lnTo>
                  <a:pt x="319310" y="2735052"/>
                </a:lnTo>
                <a:lnTo>
                  <a:pt x="312010" y="2744571"/>
                </a:lnTo>
                <a:lnTo>
                  <a:pt x="304710" y="2754724"/>
                </a:lnTo>
                <a:lnTo>
                  <a:pt x="298044" y="2764878"/>
                </a:lnTo>
                <a:lnTo>
                  <a:pt x="291696" y="2775348"/>
                </a:lnTo>
                <a:lnTo>
                  <a:pt x="285983" y="2786136"/>
                </a:lnTo>
                <a:lnTo>
                  <a:pt x="280905" y="2797241"/>
                </a:lnTo>
                <a:lnTo>
                  <a:pt x="276144" y="2808981"/>
                </a:lnTo>
                <a:lnTo>
                  <a:pt x="272018" y="2820721"/>
                </a:lnTo>
                <a:lnTo>
                  <a:pt x="268209" y="2832461"/>
                </a:lnTo>
                <a:lnTo>
                  <a:pt x="265353" y="2844835"/>
                </a:lnTo>
                <a:lnTo>
                  <a:pt x="263131" y="2857210"/>
                </a:lnTo>
                <a:lnTo>
                  <a:pt x="261226" y="2869584"/>
                </a:lnTo>
                <a:lnTo>
                  <a:pt x="259957" y="2882276"/>
                </a:lnTo>
                <a:lnTo>
                  <a:pt x="259322" y="2895285"/>
                </a:lnTo>
                <a:lnTo>
                  <a:pt x="259639" y="2908294"/>
                </a:lnTo>
                <a:lnTo>
                  <a:pt x="260274" y="2921620"/>
                </a:lnTo>
                <a:lnTo>
                  <a:pt x="261861" y="2934629"/>
                </a:lnTo>
                <a:lnTo>
                  <a:pt x="264083" y="2947638"/>
                </a:lnTo>
                <a:lnTo>
                  <a:pt x="266622" y="2960330"/>
                </a:lnTo>
                <a:lnTo>
                  <a:pt x="270113" y="2972704"/>
                </a:lnTo>
                <a:lnTo>
                  <a:pt x="273922" y="2984444"/>
                </a:lnTo>
                <a:lnTo>
                  <a:pt x="278366" y="2996501"/>
                </a:lnTo>
                <a:lnTo>
                  <a:pt x="283444" y="3007924"/>
                </a:lnTo>
                <a:lnTo>
                  <a:pt x="288840" y="3019029"/>
                </a:lnTo>
                <a:lnTo>
                  <a:pt x="294870" y="3029817"/>
                </a:lnTo>
                <a:lnTo>
                  <a:pt x="301536" y="3040605"/>
                </a:lnTo>
                <a:lnTo>
                  <a:pt x="308836" y="3050441"/>
                </a:lnTo>
                <a:lnTo>
                  <a:pt x="316136" y="3060277"/>
                </a:lnTo>
                <a:lnTo>
                  <a:pt x="323753" y="3069478"/>
                </a:lnTo>
                <a:lnTo>
                  <a:pt x="332323" y="3078680"/>
                </a:lnTo>
                <a:lnTo>
                  <a:pt x="341210" y="3087247"/>
                </a:lnTo>
                <a:lnTo>
                  <a:pt x="350732" y="3095496"/>
                </a:lnTo>
                <a:lnTo>
                  <a:pt x="360254" y="3103429"/>
                </a:lnTo>
                <a:lnTo>
                  <a:pt x="370411" y="3110409"/>
                </a:lnTo>
                <a:lnTo>
                  <a:pt x="380250" y="3117072"/>
                </a:lnTo>
                <a:lnTo>
                  <a:pt x="391041" y="3123418"/>
                </a:lnTo>
                <a:lnTo>
                  <a:pt x="401833" y="3128812"/>
                </a:lnTo>
                <a:lnTo>
                  <a:pt x="412942" y="3134206"/>
                </a:lnTo>
                <a:lnTo>
                  <a:pt x="424685" y="3138965"/>
                </a:lnTo>
                <a:lnTo>
                  <a:pt x="436429" y="3143090"/>
                </a:lnTo>
                <a:lnTo>
                  <a:pt x="448173" y="3146580"/>
                </a:lnTo>
                <a:lnTo>
                  <a:pt x="460551" y="3149753"/>
                </a:lnTo>
                <a:lnTo>
                  <a:pt x="472930" y="3151974"/>
                </a:lnTo>
                <a:lnTo>
                  <a:pt x="485626" y="3153878"/>
                </a:lnTo>
                <a:lnTo>
                  <a:pt x="498004" y="3154830"/>
                </a:lnTo>
                <a:lnTo>
                  <a:pt x="511017" y="3155147"/>
                </a:lnTo>
                <a:lnTo>
                  <a:pt x="524030" y="3155147"/>
                </a:lnTo>
                <a:lnTo>
                  <a:pt x="537044" y="3154513"/>
                </a:lnTo>
                <a:lnTo>
                  <a:pt x="550374" y="3152926"/>
                </a:lnTo>
                <a:lnTo>
                  <a:pt x="563070" y="3150705"/>
                </a:lnTo>
                <a:lnTo>
                  <a:pt x="575766" y="3148167"/>
                </a:lnTo>
                <a:lnTo>
                  <a:pt x="588462" y="3144994"/>
                </a:lnTo>
                <a:lnTo>
                  <a:pt x="600206" y="3141186"/>
                </a:lnTo>
                <a:lnTo>
                  <a:pt x="612267" y="3136744"/>
                </a:lnTo>
                <a:lnTo>
                  <a:pt x="623693" y="3131668"/>
                </a:lnTo>
                <a:lnTo>
                  <a:pt x="634802" y="3125956"/>
                </a:lnTo>
                <a:lnTo>
                  <a:pt x="645593" y="3119928"/>
                </a:lnTo>
                <a:lnTo>
                  <a:pt x="656067" y="3113265"/>
                </a:lnTo>
                <a:lnTo>
                  <a:pt x="665907" y="3106284"/>
                </a:lnTo>
                <a:lnTo>
                  <a:pt x="676063" y="3098986"/>
                </a:lnTo>
                <a:lnTo>
                  <a:pt x="685268" y="3090737"/>
                </a:lnTo>
                <a:lnTo>
                  <a:pt x="694155" y="3082487"/>
                </a:lnTo>
                <a:lnTo>
                  <a:pt x="702725" y="3073603"/>
                </a:lnTo>
                <a:lnTo>
                  <a:pt x="710977" y="3064402"/>
                </a:lnTo>
                <a:lnTo>
                  <a:pt x="718594" y="3054566"/>
                </a:lnTo>
                <a:lnTo>
                  <a:pt x="725894" y="3045047"/>
                </a:lnTo>
                <a:lnTo>
                  <a:pt x="732560" y="3034576"/>
                </a:lnTo>
                <a:lnTo>
                  <a:pt x="738908" y="3023788"/>
                </a:lnTo>
                <a:lnTo>
                  <a:pt x="744621" y="3013000"/>
                </a:lnTo>
                <a:lnTo>
                  <a:pt x="750017" y="3001895"/>
                </a:lnTo>
                <a:lnTo>
                  <a:pt x="754460" y="2990472"/>
                </a:lnTo>
                <a:lnTo>
                  <a:pt x="758586" y="2979050"/>
                </a:lnTo>
                <a:lnTo>
                  <a:pt x="762078" y="2966676"/>
                </a:lnTo>
                <a:lnTo>
                  <a:pt x="765252" y="2954618"/>
                </a:lnTo>
                <a:lnTo>
                  <a:pt x="767473" y="2942244"/>
                </a:lnTo>
                <a:lnTo>
                  <a:pt x="769378" y="2929870"/>
                </a:lnTo>
                <a:lnTo>
                  <a:pt x="770330" y="2916861"/>
                </a:lnTo>
                <a:lnTo>
                  <a:pt x="770965" y="2903852"/>
                </a:lnTo>
                <a:lnTo>
                  <a:pt x="770647" y="2890843"/>
                </a:lnTo>
                <a:lnTo>
                  <a:pt x="770013" y="2877834"/>
                </a:lnTo>
                <a:lnTo>
                  <a:pt x="768426" y="2864507"/>
                </a:lnTo>
                <a:lnTo>
                  <a:pt x="766521" y="2851816"/>
                </a:lnTo>
                <a:lnTo>
                  <a:pt x="763982" y="2839441"/>
                </a:lnTo>
                <a:lnTo>
                  <a:pt x="760808" y="2827067"/>
                </a:lnTo>
                <a:lnTo>
                  <a:pt x="756682" y="2814692"/>
                </a:lnTo>
                <a:lnTo>
                  <a:pt x="752238" y="2802953"/>
                </a:lnTo>
                <a:lnTo>
                  <a:pt x="747160" y="2791530"/>
                </a:lnTo>
                <a:lnTo>
                  <a:pt x="741764" y="2780108"/>
                </a:lnTo>
                <a:lnTo>
                  <a:pt x="735416" y="2769637"/>
                </a:lnTo>
                <a:lnTo>
                  <a:pt x="729068" y="2759166"/>
                </a:lnTo>
                <a:lnTo>
                  <a:pt x="722086" y="2749013"/>
                </a:lnTo>
                <a:lnTo>
                  <a:pt x="714468" y="2739177"/>
                </a:lnTo>
                <a:lnTo>
                  <a:pt x="706533" y="2729658"/>
                </a:lnTo>
                <a:lnTo>
                  <a:pt x="697964" y="2720774"/>
                </a:lnTo>
                <a:lnTo>
                  <a:pt x="689394" y="2712207"/>
                </a:lnTo>
                <a:lnTo>
                  <a:pt x="680189" y="2704275"/>
                </a:lnTo>
                <a:lnTo>
                  <a:pt x="670350" y="2696342"/>
                </a:lnTo>
                <a:lnTo>
                  <a:pt x="660511" y="2689362"/>
                </a:lnTo>
                <a:lnTo>
                  <a:pt x="650037" y="2682382"/>
                </a:lnTo>
                <a:lnTo>
                  <a:pt x="639563" y="2676353"/>
                </a:lnTo>
                <a:lnTo>
                  <a:pt x="628771" y="2670324"/>
                </a:lnTo>
                <a:lnTo>
                  <a:pt x="617662" y="2665248"/>
                </a:lnTo>
                <a:lnTo>
                  <a:pt x="606236" y="2660171"/>
                </a:lnTo>
                <a:lnTo>
                  <a:pt x="594175" y="2656364"/>
                </a:lnTo>
                <a:lnTo>
                  <a:pt x="582431" y="2652873"/>
                </a:lnTo>
                <a:lnTo>
                  <a:pt x="570053" y="2650018"/>
                </a:lnTo>
                <a:lnTo>
                  <a:pt x="557992" y="2647479"/>
                </a:lnTo>
                <a:lnTo>
                  <a:pt x="545296" y="2645576"/>
                </a:lnTo>
                <a:lnTo>
                  <a:pt x="532600" y="2644306"/>
                </a:lnTo>
                <a:lnTo>
                  <a:pt x="519587" y="2643989"/>
                </a:lnTo>
                <a:lnTo>
                  <a:pt x="506574" y="2643989"/>
                </a:lnTo>
                <a:close/>
                <a:moveTo>
                  <a:pt x="552279" y="2413000"/>
                </a:moveTo>
                <a:lnTo>
                  <a:pt x="560214" y="2505650"/>
                </a:lnTo>
                <a:lnTo>
                  <a:pt x="569736" y="2506602"/>
                </a:lnTo>
                <a:lnTo>
                  <a:pt x="578940" y="2508188"/>
                </a:lnTo>
                <a:lnTo>
                  <a:pt x="588779" y="2510092"/>
                </a:lnTo>
                <a:lnTo>
                  <a:pt x="597984" y="2511678"/>
                </a:lnTo>
                <a:lnTo>
                  <a:pt x="607506" y="2513582"/>
                </a:lnTo>
                <a:lnTo>
                  <a:pt x="617028" y="2516120"/>
                </a:lnTo>
                <a:lnTo>
                  <a:pt x="626232" y="2518976"/>
                </a:lnTo>
                <a:lnTo>
                  <a:pt x="635119" y="2521514"/>
                </a:lnTo>
                <a:lnTo>
                  <a:pt x="644006" y="2524370"/>
                </a:lnTo>
                <a:lnTo>
                  <a:pt x="653211" y="2527860"/>
                </a:lnTo>
                <a:lnTo>
                  <a:pt x="661780" y="2531033"/>
                </a:lnTo>
                <a:lnTo>
                  <a:pt x="670668" y="2534841"/>
                </a:lnTo>
                <a:lnTo>
                  <a:pt x="679237" y="2538648"/>
                </a:lnTo>
                <a:lnTo>
                  <a:pt x="687807" y="2542773"/>
                </a:lnTo>
                <a:lnTo>
                  <a:pt x="696377" y="2547215"/>
                </a:lnTo>
                <a:lnTo>
                  <a:pt x="704629" y="2551657"/>
                </a:lnTo>
                <a:lnTo>
                  <a:pt x="764299" y="2480266"/>
                </a:lnTo>
                <a:lnTo>
                  <a:pt x="884275" y="2581165"/>
                </a:lnTo>
                <a:lnTo>
                  <a:pt x="824922" y="2651921"/>
                </a:lnTo>
                <a:lnTo>
                  <a:pt x="830953" y="2659219"/>
                </a:lnTo>
                <a:lnTo>
                  <a:pt x="836348" y="2666517"/>
                </a:lnTo>
                <a:lnTo>
                  <a:pt x="842062" y="2674449"/>
                </a:lnTo>
                <a:lnTo>
                  <a:pt x="847140" y="2682382"/>
                </a:lnTo>
                <a:lnTo>
                  <a:pt x="852536" y="2690314"/>
                </a:lnTo>
                <a:lnTo>
                  <a:pt x="857297" y="2698563"/>
                </a:lnTo>
                <a:lnTo>
                  <a:pt x="862057" y="2706813"/>
                </a:lnTo>
                <a:lnTo>
                  <a:pt x="866501" y="2715380"/>
                </a:lnTo>
                <a:lnTo>
                  <a:pt x="870945" y="2723947"/>
                </a:lnTo>
                <a:lnTo>
                  <a:pt x="875071" y="2732514"/>
                </a:lnTo>
                <a:lnTo>
                  <a:pt x="879197" y="2741398"/>
                </a:lnTo>
                <a:lnTo>
                  <a:pt x="883006" y="2750282"/>
                </a:lnTo>
                <a:lnTo>
                  <a:pt x="886497" y="2759166"/>
                </a:lnTo>
                <a:lnTo>
                  <a:pt x="889671" y="2768050"/>
                </a:lnTo>
                <a:lnTo>
                  <a:pt x="892845" y="2777252"/>
                </a:lnTo>
                <a:lnTo>
                  <a:pt x="896019" y="2786453"/>
                </a:lnTo>
                <a:lnTo>
                  <a:pt x="986794" y="2779156"/>
                </a:lnTo>
                <a:lnTo>
                  <a:pt x="1000125" y="2934629"/>
                </a:lnTo>
                <a:lnTo>
                  <a:pt x="909667" y="2942879"/>
                </a:lnTo>
                <a:lnTo>
                  <a:pt x="908397" y="2952397"/>
                </a:lnTo>
                <a:lnTo>
                  <a:pt x="907128" y="2962233"/>
                </a:lnTo>
                <a:lnTo>
                  <a:pt x="905541" y="2971752"/>
                </a:lnTo>
                <a:lnTo>
                  <a:pt x="903636" y="2981588"/>
                </a:lnTo>
                <a:lnTo>
                  <a:pt x="901415" y="2990790"/>
                </a:lnTo>
                <a:lnTo>
                  <a:pt x="899193" y="3000309"/>
                </a:lnTo>
                <a:lnTo>
                  <a:pt x="896654" y="3009827"/>
                </a:lnTo>
                <a:lnTo>
                  <a:pt x="893797" y="3019029"/>
                </a:lnTo>
                <a:lnTo>
                  <a:pt x="890623" y="3027913"/>
                </a:lnTo>
                <a:lnTo>
                  <a:pt x="887449" y="3036797"/>
                </a:lnTo>
                <a:lnTo>
                  <a:pt x="883958" y="3045999"/>
                </a:lnTo>
                <a:lnTo>
                  <a:pt x="880149" y="3054566"/>
                </a:lnTo>
                <a:lnTo>
                  <a:pt x="876658" y="3063450"/>
                </a:lnTo>
                <a:lnTo>
                  <a:pt x="872532" y="3072017"/>
                </a:lnTo>
                <a:lnTo>
                  <a:pt x="868088" y="3080584"/>
                </a:lnTo>
                <a:lnTo>
                  <a:pt x="863644" y="3089150"/>
                </a:lnTo>
                <a:lnTo>
                  <a:pt x="933154" y="3147532"/>
                </a:lnTo>
                <a:lnTo>
                  <a:pt x="831905" y="3267151"/>
                </a:lnTo>
                <a:lnTo>
                  <a:pt x="763347" y="3209404"/>
                </a:lnTo>
                <a:lnTo>
                  <a:pt x="755730" y="3215433"/>
                </a:lnTo>
                <a:lnTo>
                  <a:pt x="748112" y="3221144"/>
                </a:lnTo>
                <a:lnTo>
                  <a:pt x="740177" y="3226538"/>
                </a:lnTo>
                <a:lnTo>
                  <a:pt x="732560" y="3231615"/>
                </a:lnTo>
                <a:lnTo>
                  <a:pt x="724307" y="3237009"/>
                </a:lnTo>
                <a:lnTo>
                  <a:pt x="716055" y="3242085"/>
                </a:lnTo>
                <a:lnTo>
                  <a:pt x="707485" y="3246527"/>
                </a:lnTo>
                <a:lnTo>
                  <a:pt x="698916" y="3251287"/>
                </a:lnTo>
                <a:lnTo>
                  <a:pt x="690346" y="3256046"/>
                </a:lnTo>
                <a:lnTo>
                  <a:pt x="681459" y="3259854"/>
                </a:lnTo>
                <a:lnTo>
                  <a:pt x="672572" y="3263979"/>
                </a:lnTo>
                <a:lnTo>
                  <a:pt x="663685" y="3267786"/>
                </a:lnTo>
                <a:lnTo>
                  <a:pt x="654480" y="3271276"/>
                </a:lnTo>
                <a:lnTo>
                  <a:pt x="645593" y="3274449"/>
                </a:lnTo>
                <a:lnTo>
                  <a:pt x="635754" y="3277305"/>
                </a:lnTo>
                <a:lnTo>
                  <a:pt x="626549" y="3280478"/>
                </a:lnTo>
                <a:lnTo>
                  <a:pt x="634484" y="3369637"/>
                </a:lnTo>
                <a:lnTo>
                  <a:pt x="478008" y="3382963"/>
                </a:lnTo>
                <a:lnTo>
                  <a:pt x="470390" y="3293804"/>
                </a:lnTo>
                <a:lnTo>
                  <a:pt x="460551" y="3292535"/>
                </a:lnTo>
                <a:lnTo>
                  <a:pt x="451029" y="3291266"/>
                </a:lnTo>
                <a:lnTo>
                  <a:pt x="441190" y="3289362"/>
                </a:lnTo>
                <a:lnTo>
                  <a:pt x="431668" y="3287458"/>
                </a:lnTo>
                <a:lnTo>
                  <a:pt x="421829" y="3285237"/>
                </a:lnTo>
                <a:lnTo>
                  <a:pt x="412624" y="3283016"/>
                </a:lnTo>
                <a:lnTo>
                  <a:pt x="403420" y="3280478"/>
                </a:lnTo>
                <a:lnTo>
                  <a:pt x="394215" y="3277305"/>
                </a:lnTo>
                <a:lnTo>
                  <a:pt x="384693" y="3274449"/>
                </a:lnTo>
                <a:lnTo>
                  <a:pt x="375806" y="3271276"/>
                </a:lnTo>
                <a:lnTo>
                  <a:pt x="366919" y="3267786"/>
                </a:lnTo>
                <a:lnTo>
                  <a:pt x="358032" y="3263979"/>
                </a:lnTo>
                <a:lnTo>
                  <a:pt x="349145" y="3259854"/>
                </a:lnTo>
                <a:lnTo>
                  <a:pt x="340575" y="3256046"/>
                </a:lnTo>
                <a:lnTo>
                  <a:pt x="332006" y="3251921"/>
                </a:lnTo>
                <a:lnTo>
                  <a:pt x="323436" y="3246845"/>
                </a:lnTo>
                <a:lnTo>
                  <a:pt x="265987" y="3315697"/>
                </a:lnTo>
                <a:lnTo>
                  <a:pt x="146012" y="3214798"/>
                </a:lnTo>
                <a:lnTo>
                  <a:pt x="204412" y="3145628"/>
                </a:lnTo>
                <a:lnTo>
                  <a:pt x="198382" y="3138331"/>
                </a:lnTo>
                <a:lnTo>
                  <a:pt x="192669" y="3130398"/>
                </a:lnTo>
                <a:lnTo>
                  <a:pt x="187273" y="3122466"/>
                </a:lnTo>
                <a:lnTo>
                  <a:pt x="181877" y="3114851"/>
                </a:lnTo>
                <a:lnTo>
                  <a:pt x="176799" y="3106602"/>
                </a:lnTo>
                <a:lnTo>
                  <a:pt x="172038" y="3098352"/>
                </a:lnTo>
                <a:lnTo>
                  <a:pt x="167277" y="3089785"/>
                </a:lnTo>
                <a:lnTo>
                  <a:pt x="162834" y="3081853"/>
                </a:lnTo>
                <a:lnTo>
                  <a:pt x="158390" y="3072969"/>
                </a:lnTo>
                <a:lnTo>
                  <a:pt x="154264" y="3064402"/>
                </a:lnTo>
                <a:lnTo>
                  <a:pt x="150455" y="3055517"/>
                </a:lnTo>
                <a:lnTo>
                  <a:pt x="146646" y="3046633"/>
                </a:lnTo>
                <a:lnTo>
                  <a:pt x="143155" y="3037114"/>
                </a:lnTo>
                <a:lnTo>
                  <a:pt x="139664" y="3028230"/>
                </a:lnTo>
                <a:lnTo>
                  <a:pt x="136807" y="3018711"/>
                </a:lnTo>
                <a:lnTo>
                  <a:pt x="133633" y="3009193"/>
                </a:lnTo>
                <a:lnTo>
                  <a:pt x="43175" y="3017125"/>
                </a:lnTo>
                <a:lnTo>
                  <a:pt x="30162" y="2861334"/>
                </a:lnTo>
                <a:lnTo>
                  <a:pt x="121255" y="2853402"/>
                </a:lnTo>
                <a:lnTo>
                  <a:pt x="122207" y="2843249"/>
                </a:lnTo>
                <a:lnTo>
                  <a:pt x="123794" y="2833730"/>
                </a:lnTo>
                <a:lnTo>
                  <a:pt x="125698" y="2824529"/>
                </a:lnTo>
                <a:lnTo>
                  <a:pt x="127285" y="2814692"/>
                </a:lnTo>
                <a:lnTo>
                  <a:pt x="129824" y="2805491"/>
                </a:lnTo>
                <a:lnTo>
                  <a:pt x="132046" y="2796290"/>
                </a:lnTo>
                <a:lnTo>
                  <a:pt x="134903" y="2787088"/>
                </a:lnTo>
                <a:lnTo>
                  <a:pt x="137442" y="2777569"/>
                </a:lnTo>
                <a:lnTo>
                  <a:pt x="140298" y="2768685"/>
                </a:lnTo>
                <a:lnTo>
                  <a:pt x="143790" y="2759801"/>
                </a:lnTo>
                <a:lnTo>
                  <a:pt x="147598" y="2750917"/>
                </a:lnTo>
                <a:lnTo>
                  <a:pt x="151090" y="2742032"/>
                </a:lnTo>
                <a:lnTo>
                  <a:pt x="154899" y="2733466"/>
                </a:lnTo>
                <a:lnTo>
                  <a:pt x="159025" y="2724899"/>
                </a:lnTo>
                <a:lnTo>
                  <a:pt x="167912" y="2707765"/>
                </a:lnTo>
                <a:lnTo>
                  <a:pt x="97450" y="2648749"/>
                </a:lnTo>
                <a:lnTo>
                  <a:pt x="198382" y="2528812"/>
                </a:lnTo>
                <a:lnTo>
                  <a:pt x="269161" y="2588780"/>
                </a:lnTo>
                <a:lnTo>
                  <a:pt x="284079" y="2577675"/>
                </a:lnTo>
                <a:lnTo>
                  <a:pt x="299631" y="2566887"/>
                </a:lnTo>
                <a:lnTo>
                  <a:pt x="307884" y="2561493"/>
                </a:lnTo>
                <a:lnTo>
                  <a:pt x="315819" y="2556734"/>
                </a:lnTo>
                <a:lnTo>
                  <a:pt x="324388" y="2552292"/>
                </a:lnTo>
                <a:lnTo>
                  <a:pt x="332323" y="2547532"/>
                </a:lnTo>
                <a:lnTo>
                  <a:pt x="340893" y="2543407"/>
                </a:lnTo>
                <a:lnTo>
                  <a:pt x="349463" y="2539283"/>
                </a:lnTo>
                <a:lnTo>
                  <a:pt x="358350" y="2535158"/>
                </a:lnTo>
                <a:lnTo>
                  <a:pt x="367237" y="2531350"/>
                </a:lnTo>
                <a:lnTo>
                  <a:pt x="376124" y="2528177"/>
                </a:lnTo>
                <a:lnTo>
                  <a:pt x="385646" y="2524687"/>
                </a:lnTo>
                <a:lnTo>
                  <a:pt x="394533" y="2521832"/>
                </a:lnTo>
                <a:lnTo>
                  <a:pt x="403737" y="2518976"/>
                </a:lnTo>
                <a:lnTo>
                  <a:pt x="396120" y="2426327"/>
                </a:lnTo>
                <a:lnTo>
                  <a:pt x="552279" y="2413000"/>
                </a:lnTo>
                <a:close/>
                <a:moveTo>
                  <a:pt x="1753153" y="2246313"/>
                </a:moveTo>
                <a:lnTo>
                  <a:pt x="1813988" y="2246313"/>
                </a:lnTo>
                <a:lnTo>
                  <a:pt x="1817474" y="2246631"/>
                </a:lnTo>
                <a:lnTo>
                  <a:pt x="1820959" y="2247583"/>
                </a:lnTo>
                <a:lnTo>
                  <a:pt x="1823811" y="2248536"/>
                </a:lnTo>
                <a:lnTo>
                  <a:pt x="1826346" y="2250441"/>
                </a:lnTo>
                <a:lnTo>
                  <a:pt x="1828564" y="2252346"/>
                </a:lnTo>
                <a:lnTo>
                  <a:pt x="1830148" y="2254886"/>
                </a:lnTo>
                <a:lnTo>
                  <a:pt x="1831415" y="2257426"/>
                </a:lnTo>
                <a:lnTo>
                  <a:pt x="1831732" y="2259966"/>
                </a:lnTo>
                <a:lnTo>
                  <a:pt x="1831732" y="2310766"/>
                </a:lnTo>
                <a:lnTo>
                  <a:pt x="1842188" y="2312036"/>
                </a:lnTo>
                <a:lnTo>
                  <a:pt x="1852011" y="2313623"/>
                </a:lnTo>
                <a:lnTo>
                  <a:pt x="1862467" y="2315528"/>
                </a:lnTo>
                <a:lnTo>
                  <a:pt x="1871973" y="2317751"/>
                </a:lnTo>
                <a:lnTo>
                  <a:pt x="1880528" y="2319973"/>
                </a:lnTo>
                <a:lnTo>
                  <a:pt x="1889400" y="2322513"/>
                </a:lnTo>
                <a:lnTo>
                  <a:pt x="1897955" y="2325371"/>
                </a:lnTo>
                <a:lnTo>
                  <a:pt x="1907460" y="2328863"/>
                </a:lnTo>
                <a:lnTo>
                  <a:pt x="1916332" y="2332673"/>
                </a:lnTo>
                <a:lnTo>
                  <a:pt x="1925204" y="2336801"/>
                </a:lnTo>
                <a:lnTo>
                  <a:pt x="1934393" y="2341246"/>
                </a:lnTo>
                <a:lnTo>
                  <a:pt x="1942948" y="2345691"/>
                </a:lnTo>
                <a:lnTo>
                  <a:pt x="1951503" y="2350771"/>
                </a:lnTo>
                <a:lnTo>
                  <a:pt x="1960058" y="2355851"/>
                </a:lnTo>
                <a:lnTo>
                  <a:pt x="1967662" y="2361566"/>
                </a:lnTo>
                <a:lnTo>
                  <a:pt x="1975267" y="2367281"/>
                </a:lnTo>
                <a:lnTo>
                  <a:pt x="1982238" y="2372996"/>
                </a:lnTo>
                <a:lnTo>
                  <a:pt x="1988575" y="2379346"/>
                </a:lnTo>
                <a:lnTo>
                  <a:pt x="1994278" y="2385378"/>
                </a:lnTo>
                <a:lnTo>
                  <a:pt x="1999665" y="2392046"/>
                </a:lnTo>
                <a:lnTo>
                  <a:pt x="2002199" y="2396491"/>
                </a:lnTo>
                <a:lnTo>
                  <a:pt x="2004100" y="2401253"/>
                </a:lnTo>
                <a:lnTo>
                  <a:pt x="2005051" y="2406016"/>
                </a:lnTo>
                <a:lnTo>
                  <a:pt x="2005685" y="2411413"/>
                </a:lnTo>
                <a:lnTo>
                  <a:pt x="2005051" y="2416493"/>
                </a:lnTo>
                <a:lnTo>
                  <a:pt x="2003784" y="2421891"/>
                </a:lnTo>
                <a:lnTo>
                  <a:pt x="2001566" y="2427288"/>
                </a:lnTo>
                <a:lnTo>
                  <a:pt x="1998397" y="2432368"/>
                </a:lnTo>
                <a:lnTo>
                  <a:pt x="1996179" y="2435543"/>
                </a:lnTo>
                <a:lnTo>
                  <a:pt x="1993961" y="2438401"/>
                </a:lnTo>
                <a:lnTo>
                  <a:pt x="1991426" y="2441576"/>
                </a:lnTo>
                <a:lnTo>
                  <a:pt x="1988575" y="2444433"/>
                </a:lnTo>
                <a:lnTo>
                  <a:pt x="1985406" y="2447291"/>
                </a:lnTo>
                <a:lnTo>
                  <a:pt x="1982238" y="2449831"/>
                </a:lnTo>
                <a:lnTo>
                  <a:pt x="1978435" y="2452688"/>
                </a:lnTo>
                <a:lnTo>
                  <a:pt x="1974633" y="2454911"/>
                </a:lnTo>
                <a:lnTo>
                  <a:pt x="1971148" y="2457133"/>
                </a:lnTo>
                <a:lnTo>
                  <a:pt x="1967029" y="2459038"/>
                </a:lnTo>
                <a:lnTo>
                  <a:pt x="1962910" y="2460626"/>
                </a:lnTo>
                <a:lnTo>
                  <a:pt x="1958790" y="2462213"/>
                </a:lnTo>
                <a:lnTo>
                  <a:pt x="1954671" y="2463483"/>
                </a:lnTo>
                <a:lnTo>
                  <a:pt x="1950235" y="2464118"/>
                </a:lnTo>
                <a:lnTo>
                  <a:pt x="1945799" y="2464753"/>
                </a:lnTo>
                <a:lnTo>
                  <a:pt x="1941364" y="2464753"/>
                </a:lnTo>
                <a:lnTo>
                  <a:pt x="1936294" y="2464753"/>
                </a:lnTo>
                <a:lnTo>
                  <a:pt x="1931541" y="2464118"/>
                </a:lnTo>
                <a:lnTo>
                  <a:pt x="1926471" y="2462531"/>
                </a:lnTo>
                <a:lnTo>
                  <a:pt x="1922035" y="2460626"/>
                </a:lnTo>
                <a:lnTo>
                  <a:pt x="1917916" y="2458403"/>
                </a:lnTo>
                <a:lnTo>
                  <a:pt x="1914431" y="2455546"/>
                </a:lnTo>
                <a:lnTo>
                  <a:pt x="1910946" y="2452688"/>
                </a:lnTo>
                <a:lnTo>
                  <a:pt x="1908094" y="2448878"/>
                </a:lnTo>
                <a:lnTo>
                  <a:pt x="1904925" y="2445068"/>
                </a:lnTo>
                <a:lnTo>
                  <a:pt x="1903341" y="2443798"/>
                </a:lnTo>
                <a:lnTo>
                  <a:pt x="1897004" y="2438401"/>
                </a:lnTo>
                <a:lnTo>
                  <a:pt x="1890667" y="2433638"/>
                </a:lnTo>
                <a:lnTo>
                  <a:pt x="1883696" y="2429193"/>
                </a:lnTo>
                <a:lnTo>
                  <a:pt x="1876092" y="2424431"/>
                </a:lnTo>
                <a:lnTo>
                  <a:pt x="1868804" y="2419986"/>
                </a:lnTo>
                <a:lnTo>
                  <a:pt x="1861200" y="2415858"/>
                </a:lnTo>
                <a:lnTo>
                  <a:pt x="1853912" y="2412366"/>
                </a:lnTo>
                <a:lnTo>
                  <a:pt x="1847258" y="2409508"/>
                </a:lnTo>
                <a:lnTo>
                  <a:pt x="1840921" y="2407286"/>
                </a:lnTo>
                <a:lnTo>
                  <a:pt x="1834267" y="2405381"/>
                </a:lnTo>
                <a:lnTo>
                  <a:pt x="1827296" y="2403793"/>
                </a:lnTo>
                <a:lnTo>
                  <a:pt x="1820642" y="2402523"/>
                </a:lnTo>
                <a:lnTo>
                  <a:pt x="1813355" y="2401253"/>
                </a:lnTo>
                <a:lnTo>
                  <a:pt x="1806384" y="2400301"/>
                </a:lnTo>
                <a:lnTo>
                  <a:pt x="1799730" y="2399666"/>
                </a:lnTo>
                <a:lnTo>
                  <a:pt x="1792759" y="2399348"/>
                </a:lnTo>
                <a:lnTo>
                  <a:pt x="1786105" y="2399031"/>
                </a:lnTo>
                <a:lnTo>
                  <a:pt x="1776917" y="2399348"/>
                </a:lnTo>
                <a:lnTo>
                  <a:pt x="1767094" y="2400301"/>
                </a:lnTo>
                <a:lnTo>
                  <a:pt x="1756321" y="2401571"/>
                </a:lnTo>
                <a:lnTo>
                  <a:pt x="1745548" y="2404428"/>
                </a:lnTo>
                <a:lnTo>
                  <a:pt x="1740162" y="2405698"/>
                </a:lnTo>
                <a:lnTo>
                  <a:pt x="1734458" y="2407603"/>
                </a:lnTo>
                <a:lnTo>
                  <a:pt x="1729072" y="2409826"/>
                </a:lnTo>
                <a:lnTo>
                  <a:pt x="1723368" y="2412048"/>
                </a:lnTo>
                <a:lnTo>
                  <a:pt x="1717982" y="2414906"/>
                </a:lnTo>
                <a:lnTo>
                  <a:pt x="1712279" y="2418081"/>
                </a:lnTo>
                <a:lnTo>
                  <a:pt x="1706575" y="2421256"/>
                </a:lnTo>
                <a:lnTo>
                  <a:pt x="1701506" y="2425383"/>
                </a:lnTo>
                <a:lnTo>
                  <a:pt x="1698337" y="2427923"/>
                </a:lnTo>
                <a:lnTo>
                  <a:pt x="1695168" y="2431416"/>
                </a:lnTo>
                <a:lnTo>
                  <a:pt x="1692634" y="2434908"/>
                </a:lnTo>
                <a:lnTo>
                  <a:pt x="1690415" y="2438401"/>
                </a:lnTo>
                <a:lnTo>
                  <a:pt x="1688514" y="2442211"/>
                </a:lnTo>
                <a:lnTo>
                  <a:pt x="1686930" y="2446338"/>
                </a:lnTo>
                <a:lnTo>
                  <a:pt x="1686296" y="2450783"/>
                </a:lnTo>
                <a:lnTo>
                  <a:pt x="1685662" y="2455228"/>
                </a:lnTo>
                <a:lnTo>
                  <a:pt x="1685346" y="2459673"/>
                </a:lnTo>
                <a:lnTo>
                  <a:pt x="1685346" y="2464118"/>
                </a:lnTo>
                <a:lnTo>
                  <a:pt x="1685662" y="2468563"/>
                </a:lnTo>
                <a:lnTo>
                  <a:pt x="1686296" y="2473008"/>
                </a:lnTo>
                <a:lnTo>
                  <a:pt x="1687880" y="2477136"/>
                </a:lnTo>
                <a:lnTo>
                  <a:pt x="1689148" y="2481581"/>
                </a:lnTo>
                <a:lnTo>
                  <a:pt x="1691366" y="2485708"/>
                </a:lnTo>
                <a:lnTo>
                  <a:pt x="1693584" y="2489518"/>
                </a:lnTo>
                <a:lnTo>
                  <a:pt x="1698654" y="2495233"/>
                </a:lnTo>
                <a:lnTo>
                  <a:pt x="1703723" y="2500631"/>
                </a:lnTo>
                <a:lnTo>
                  <a:pt x="1709427" y="2505076"/>
                </a:lnTo>
                <a:lnTo>
                  <a:pt x="1715130" y="2508568"/>
                </a:lnTo>
                <a:lnTo>
                  <a:pt x="1721784" y="2512378"/>
                </a:lnTo>
                <a:lnTo>
                  <a:pt x="1729389" y="2515871"/>
                </a:lnTo>
                <a:lnTo>
                  <a:pt x="1745865" y="2522538"/>
                </a:lnTo>
                <a:lnTo>
                  <a:pt x="1750618" y="2524443"/>
                </a:lnTo>
                <a:lnTo>
                  <a:pt x="1778501" y="2534603"/>
                </a:lnTo>
                <a:lnTo>
                  <a:pt x="1797829" y="2542223"/>
                </a:lnTo>
                <a:lnTo>
                  <a:pt x="1816523" y="2549208"/>
                </a:lnTo>
                <a:lnTo>
                  <a:pt x="1827613" y="2553336"/>
                </a:lnTo>
                <a:lnTo>
                  <a:pt x="1854546" y="2562861"/>
                </a:lnTo>
                <a:lnTo>
                  <a:pt x="1868804" y="2568258"/>
                </a:lnTo>
                <a:lnTo>
                  <a:pt x="1882746" y="2573656"/>
                </a:lnTo>
                <a:lnTo>
                  <a:pt x="1897004" y="2579688"/>
                </a:lnTo>
                <a:lnTo>
                  <a:pt x="1911262" y="2585721"/>
                </a:lnTo>
                <a:lnTo>
                  <a:pt x="1925204" y="2592388"/>
                </a:lnTo>
                <a:lnTo>
                  <a:pt x="1938512" y="2599373"/>
                </a:lnTo>
                <a:lnTo>
                  <a:pt x="1951503" y="2606676"/>
                </a:lnTo>
                <a:lnTo>
                  <a:pt x="1964177" y="2614613"/>
                </a:lnTo>
                <a:lnTo>
                  <a:pt x="1969563" y="2618741"/>
                </a:lnTo>
                <a:lnTo>
                  <a:pt x="1975584" y="2622868"/>
                </a:lnTo>
                <a:lnTo>
                  <a:pt x="1980653" y="2627313"/>
                </a:lnTo>
                <a:lnTo>
                  <a:pt x="1986040" y="2631758"/>
                </a:lnTo>
                <a:lnTo>
                  <a:pt x="1990793" y="2636203"/>
                </a:lnTo>
                <a:lnTo>
                  <a:pt x="1995229" y="2640966"/>
                </a:lnTo>
                <a:lnTo>
                  <a:pt x="1999665" y="2645728"/>
                </a:lnTo>
                <a:lnTo>
                  <a:pt x="2003467" y="2651126"/>
                </a:lnTo>
                <a:lnTo>
                  <a:pt x="2006952" y="2656206"/>
                </a:lnTo>
                <a:lnTo>
                  <a:pt x="2010438" y="2661286"/>
                </a:lnTo>
                <a:lnTo>
                  <a:pt x="2012972" y="2667001"/>
                </a:lnTo>
                <a:lnTo>
                  <a:pt x="2015507" y="2672398"/>
                </a:lnTo>
                <a:lnTo>
                  <a:pt x="2017408" y="2677796"/>
                </a:lnTo>
                <a:lnTo>
                  <a:pt x="2019309" y="2682876"/>
                </a:lnTo>
                <a:lnTo>
                  <a:pt x="2020260" y="2688273"/>
                </a:lnTo>
                <a:lnTo>
                  <a:pt x="2021844" y="2693671"/>
                </a:lnTo>
                <a:lnTo>
                  <a:pt x="2022478" y="2699068"/>
                </a:lnTo>
                <a:lnTo>
                  <a:pt x="2023429" y="2704148"/>
                </a:lnTo>
                <a:lnTo>
                  <a:pt x="2023745" y="2709546"/>
                </a:lnTo>
                <a:lnTo>
                  <a:pt x="2024062" y="2714943"/>
                </a:lnTo>
                <a:lnTo>
                  <a:pt x="2024062" y="2720023"/>
                </a:lnTo>
                <a:lnTo>
                  <a:pt x="2024062" y="2725738"/>
                </a:lnTo>
                <a:lnTo>
                  <a:pt x="2023429" y="2730818"/>
                </a:lnTo>
                <a:lnTo>
                  <a:pt x="2022478" y="2736216"/>
                </a:lnTo>
                <a:lnTo>
                  <a:pt x="2021844" y="2741296"/>
                </a:lnTo>
                <a:lnTo>
                  <a:pt x="2020894" y="2746376"/>
                </a:lnTo>
                <a:lnTo>
                  <a:pt x="2019309" y="2751773"/>
                </a:lnTo>
                <a:lnTo>
                  <a:pt x="2017725" y="2756853"/>
                </a:lnTo>
                <a:lnTo>
                  <a:pt x="2014240" y="2767331"/>
                </a:lnTo>
                <a:lnTo>
                  <a:pt x="2009170" y="2777173"/>
                </a:lnTo>
                <a:lnTo>
                  <a:pt x="2004100" y="2787016"/>
                </a:lnTo>
                <a:lnTo>
                  <a:pt x="1997763" y="2796223"/>
                </a:lnTo>
                <a:lnTo>
                  <a:pt x="1990476" y="2805431"/>
                </a:lnTo>
                <a:lnTo>
                  <a:pt x="1982554" y="2814003"/>
                </a:lnTo>
                <a:lnTo>
                  <a:pt x="1973683" y="2822576"/>
                </a:lnTo>
                <a:lnTo>
                  <a:pt x="1964177" y="2830513"/>
                </a:lnTo>
                <a:lnTo>
                  <a:pt x="1958474" y="2834641"/>
                </a:lnTo>
                <a:lnTo>
                  <a:pt x="1952137" y="2838768"/>
                </a:lnTo>
                <a:lnTo>
                  <a:pt x="1945799" y="2842261"/>
                </a:lnTo>
                <a:lnTo>
                  <a:pt x="1938829" y="2845753"/>
                </a:lnTo>
                <a:lnTo>
                  <a:pt x="1931541" y="2848928"/>
                </a:lnTo>
                <a:lnTo>
                  <a:pt x="1923937" y="2852421"/>
                </a:lnTo>
                <a:lnTo>
                  <a:pt x="1915698" y="2854961"/>
                </a:lnTo>
                <a:lnTo>
                  <a:pt x="1907777" y="2857818"/>
                </a:lnTo>
                <a:lnTo>
                  <a:pt x="1899222" y="2860041"/>
                </a:lnTo>
                <a:lnTo>
                  <a:pt x="1890350" y="2862263"/>
                </a:lnTo>
                <a:lnTo>
                  <a:pt x="1880845" y="2864486"/>
                </a:lnTo>
                <a:lnTo>
                  <a:pt x="1871656" y="2866391"/>
                </a:lnTo>
                <a:lnTo>
                  <a:pt x="1862150" y="2867978"/>
                </a:lnTo>
                <a:lnTo>
                  <a:pt x="1852011" y="2869566"/>
                </a:lnTo>
                <a:lnTo>
                  <a:pt x="1842188" y="2870201"/>
                </a:lnTo>
                <a:lnTo>
                  <a:pt x="1831732" y="2871471"/>
                </a:lnTo>
                <a:lnTo>
                  <a:pt x="1831732" y="2918143"/>
                </a:lnTo>
                <a:lnTo>
                  <a:pt x="1831415" y="2921001"/>
                </a:lnTo>
                <a:lnTo>
                  <a:pt x="1830148" y="2923858"/>
                </a:lnTo>
                <a:lnTo>
                  <a:pt x="1828564" y="2926081"/>
                </a:lnTo>
                <a:lnTo>
                  <a:pt x="1826346" y="2928303"/>
                </a:lnTo>
                <a:lnTo>
                  <a:pt x="1823811" y="2929573"/>
                </a:lnTo>
                <a:lnTo>
                  <a:pt x="1820959" y="2931161"/>
                </a:lnTo>
                <a:lnTo>
                  <a:pt x="1817474" y="2931796"/>
                </a:lnTo>
                <a:lnTo>
                  <a:pt x="1813988" y="2932113"/>
                </a:lnTo>
                <a:lnTo>
                  <a:pt x="1753153" y="2932113"/>
                </a:lnTo>
                <a:lnTo>
                  <a:pt x="1749350" y="2931796"/>
                </a:lnTo>
                <a:lnTo>
                  <a:pt x="1745865" y="2931161"/>
                </a:lnTo>
                <a:lnTo>
                  <a:pt x="1743013" y="2929573"/>
                </a:lnTo>
                <a:lnTo>
                  <a:pt x="1740478" y="2928303"/>
                </a:lnTo>
                <a:lnTo>
                  <a:pt x="1738261" y="2926081"/>
                </a:lnTo>
                <a:lnTo>
                  <a:pt x="1736676" y="2923858"/>
                </a:lnTo>
                <a:lnTo>
                  <a:pt x="1735726" y="2921001"/>
                </a:lnTo>
                <a:lnTo>
                  <a:pt x="1735409" y="2918143"/>
                </a:lnTo>
                <a:lnTo>
                  <a:pt x="1735409" y="2867661"/>
                </a:lnTo>
                <a:lnTo>
                  <a:pt x="1722418" y="2865438"/>
                </a:lnTo>
                <a:lnTo>
                  <a:pt x="1708793" y="2863216"/>
                </a:lnTo>
                <a:lnTo>
                  <a:pt x="1696436" y="2860041"/>
                </a:lnTo>
                <a:lnTo>
                  <a:pt x="1683444" y="2857183"/>
                </a:lnTo>
                <a:lnTo>
                  <a:pt x="1670770" y="2853373"/>
                </a:lnTo>
                <a:lnTo>
                  <a:pt x="1658413" y="2849246"/>
                </a:lnTo>
                <a:lnTo>
                  <a:pt x="1646689" y="2844801"/>
                </a:lnTo>
                <a:lnTo>
                  <a:pt x="1635283" y="2840038"/>
                </a:lnTo>
                <a:lnTo>
                  <a:pt x="1624193" y="2834958"/>
                </a:lnTo>
                <a:lnTo>
                  <a:pt x="1613420" y="2829243"/>
                </a:lnTo>
                <a:lnTo>
                  <a:pt x="1603280" y="2823528"/>
                </a:lnTo>
                <a:lnTo>
                  <a:pt x="1594092" y="2816543"/>
                </a:lnTo>
                <a:lnTo>
                  <a:pt x="1585220" y="2809876"/>
                </a:lnTo>
                <a:lnTo>
                  <a:pt x="1576982" y="2802573"/>
                </a:lnTo>
                <a:lnTo>
                  <a:pt x="1569377" y="2794636"/>
                </a:lnTo>
                <a:lnTo>
                  <a:pt x="1566209" y="2790826"/>
                </a:lnTo>
                <a:lnTo>
                  <a:pt x="1563357" y="2786698"/>
                </a:lnTo>
                <a:lnTo>
                  <a:pt x="1560188" y="2782253"/>
                </a:lnTo>
                <a:lnTo>
                  <a:pt x="1558287" y="2777173"/>
                </a:lnTo>
                <a:lnTo>
                  <a:pt x="1557337" y="2772411"/>
                </a:lnTo>
                <a:lnTo>
                  <a:pt x="1557337" y="2767331"/>
                </a:lnTo>
                <a:lnTo>
                  <a:pt x="1557654" y="2761933"/>
                </a:lnTo>
                <a:lnTo>
                  <a:pt x="1559238" y="2756853"/>
                </a:lnTo>
                <a:lnTo>
                  <a:pt x="1561456" y="2751456"/>
                </a:lnTo>
                <a:lnTo>
                  <a:pt x="1564308" y="2746058"/>
                </a:lnTo>
                <a:lnTo>
                  <a:pt x="1566209" y="2743201"/>
                </a:lnTo>
                <a:lnTo>
                  <a:pt x="1568743" y="2740026"/>
                </a:lnTo>
                <a:lnTo>
                  <a:pt x="1571278" y="2737168"/>
                </a:lnTo>
                <a:lnTo>
                  <a:pt x="1574447" y="2734311"/>
                </a:lnTo>
                <a:lnTo>
                  <a:pt x="1577299" y="2731136"/>
                </a:lnTo>
                <a:lnTo>
                  <a:pt x="1580784" y="2728596"/>
                </a:lnTo>
                <a:lnTo>
                  <a:pt x="1583952" y="2726056"/>
                </a:lnTo>
                <a:lnTo>
                  <a:pt x="1587755" y="2723833"/>
                </a:lnTo>
                <a:lnTo>
                  <a:pt x="1591874" y="2721611"/>
                </a:lnTo>
                <a:lnTo>
                  <a:pt x="1595359" y="2719706"/>
                </a:lnTo>
                <a:lnTo>
                  <a:pt x="1599478" y="2717801"/>
                </a:lnTo>
                <a:lnTo>
                  <a:pt x="1603914" y="2716531"/>
                </a:lnTo>
                <a:lnTo>
                  <a:pt x="1608033" y="2715261"/>
                </a:lnTo>
                <a:lnTo>
                  <a:pt x="1612469" y="2714626"/>
                </a:lnTo>
                <a:lnTo>
                  <a:pt x="1616905" y="2713673"/>
                </a:lnTo>
                <a:lnTo>
                  <a:pt x="1621341" y="2713673"/>
                </a:lnTo>
                <a:lnTo>
                  <a:pt x="1626411" y="2713673"/>
                </a:lnTo>
                <a:lnTo>
                  <a:pt x="1631480" y="2714943"/>
                </a:lnTo>
                <a:lnTo>
                  <a:pt x="1635916" y="2715896"/>
                </a:lnTo>
                <a:lnTo>
                  <a:pt x="1640352" y="2717801"/>
                </a:lnTo>
                <a:lnTo>
                  <a:pt x="1644471" y="2720023"/>
                </a:lnTo>
                <a:lnTo>
                  <a:pt x="1648274" y="2723198"/>
                </a:lnTo>
                <a:lnTo>
                  <a:pt x="1651759" y="2726056"/>
                </a:lnTo>
                <a:lnTo>
                  <a:pt x="1654928" y="2729866"/>
                </a:lnTo>
                <a:lnTo>
                  <a:pt x="1657462" y="2733041"/>
                </a:lnTo>
                <a:lnTo>
                  <a:pt x="1658096" y="2733993"/>
                </a:lnTo>
                <a:lnTo>
                  <a:pt x="1659364" y="2734946"/>
                </a:lnTo>
                <a:lnTo>
                  <a:pt x="1665701" y="2740026"/>
                </a:lnTo>
                <a:lnTo>
                  <a:pt x="1671721" y="2744471"/>
                </a:lnTo>
                <a:lnTo>
                  <a:pt x="1678692" y="2748598"/>
                </a:lnTo>
                <a:lnTo>
                  <a:pt x="1685662" y="2752726"/>
                </a:lnTo>
                <a:lnTo>
                  <a:pt x="1692634" y="2756853"/>
                </a:lnTo>
                <a:lnTo>
                  <a:pt x="1699921" y="2760346"/>
                </a:lnTo>
                <a:lnTo>
                  <a:pt x="1707526" y="2763521"/>
                </a:lnTo>
                <a:lnTo>
                  <a:pt x="1714497" y="2766061"/>
                </a:lnTo>
                <a:lnTo>
                  <a:pt x="1720834" y="2768283"/>
                </a:lnTo>
                <a:lnTo>
                  <a:pt x="1731607" y="2771458"/>
                </a:lnTo>
                <a:lnTo>
                  <a:pt x="1742380" y="2773998"/>
                </a:lnTo>
                <a:lnTo>
                  <a:pt x="1753153" y="2776221"/>
                </a:lnTo>
                <a:lnTo>
                  <a:pt x="1764242" y="2778126"/>
                </a:lnTo>
                <a:lnTo>
                  <a:pt x="1775016" y="2779396"/>
                </a:lnTo>
                <a:lnTo>
                  <a:pt x="1785789" y="2780666"/>
                </a:lnTo>
                <a:lnTo>
                  <a:pt x="1795928" y="2780983"/>
                </a:lnTo>
                <a:lnTo>
                  <a:pt x="1806067" y="2781301"/>
                </a:lnTo>
                <a:lnTo>
                  <a:pt x="1817157" y="2780983"/>
                </a:lnTo>
                <a:lnTo>
                  <a:pt x="1827613" y="2780348"/>
                </a:lnTo>
                <a:lnTo>
                  <a:pt x="1837119" y="2778761"/>
                </a:lnTo>
                <a:lnTo>
                  <a:pt x="1845991" y="2776856"/>
                </a:lnTo>
                <a:lnTo>
                  <a:pt x="1854546" y="2774633"/>
                </a:lnTo>
                <a:lnTo>
                  <a:pt x="1862467" y="2771776"/>
                </a:lnTo>
                <a:lnTo>
                  <a:pt x="1869121" y="2768283"/>
                </a:lnTo>
                <a:lnTo>
                  <a:pt x="1875458" y="2764791"/>
                </a:lnTo>
                <a:lnTo>
                  <a:pt x="1879260" y="2761616"/>
                </a:lnTo>
                <a:lnTo>
                  <a:pt x="1882429" y="2758441"/>
                </a:lnTo>
                <a:lnTo>
                  <a:pt x="1885280" y="2754948"/>
                </a:lnTo>
                <a:lnTo>
                  <a:pt x="1888132" y="2751456"/>
                </a:lnTo>
                <a:lnTo>
                  <a:pt x="1890350" y="2747646"/>
                </a:lnTo>
                <a:lnTo>
                  <a:pt x="1892251" y="2743518"/>
                </a:lnTo>
                <a:lnTo>
                  <a:pt x="1893519" y="2739391"/>
                </a:lnTo>
                <a:lnTo>
                  <a:pt x="1894786" y="2734946"/>
                </a:lnTo>
                <a:lnTo>
                  <a:pt x="1895420" y="2730818"/>
                </a:lnTo>
                <a:lnTo>
                  <a:pt x="1895737" y="2726373"/>
                </a:lnTo>
                <a:lnTo>
                  <a:pt x="1895420" y="2721928"/>
                </a:lnTo>
                <a:lnTo>
                  <a:pt x="1895103" y="2717483"/>
                </a:lnTo>
                <a:lnTo>
                  <a:pt x="1893836" y="2713038"/>
                </a:lnTo>
                <a:lnTo>
                  <a:pt x="1892885" y="2708911"/>
                </a:lnTo>
                <a:lnTo>
                  <a:pt x="1890984" y="2704783"/>
                </a:lnTo>
                <a:lnTo>
                  <a:pt x="1888766" y="2700656"/>
                </a:lnTo>
                <a:lnTo>
                  <a:pt x="1885280" y="2696211"/>
                </a:lnTo>
                <a:lnTo>
                  <a:pt x="1881478" y="2691766"/>
                </a:lnTo>
                <a:lnTo>
                  <a:pt x="1876092" y="2687321"/>
                </a:lnTo>
                <a:lnTo>
                  <a:pt x="1870705" y="2682876"/>
                </a:lnTo>
                <a:lnTo>
                  <a:pt x="1864368" y="2678748"/>
                </a:lnTo>
                <a:lnTo>
                  <a:pt x="1857714" y="2674621"/>
                </a:lnTo>
                <a:lnTo>
                  <a:pt x="1850110" y="2671128"/>
                </a:lnTo>
                <a:lnTo>
                  <a:pt x="1842188" y="2667318"/>
                </a:lnTo>
                <a:lnTo>
                  <a:pt x="1817474" y="2657158"/>
                </a:lnTo>
                <a:lnTo>
                  <a:pt x="1720517" y="2617471"/>
                </a:lnTo>
                <a:lnTo>
                  <a:pt x="1673305" y="2597786"/>
                </a:lnTo>
                <a:lnTo>
                  <a:pt x="1644471" y="2585086"/>
                </a:lnTo>
                <a:lnTo>
                  <a:pt x="1639085" y="2582546"/>
                </a:lnTo>
                <a:lnTo>
                  <a:pt x="1634015" y="2580006"/>
                </a:lnTo>
                <a:lnTo>
                  <a:pt x="1624827" y="2574608"/>
                </a:lnTo>
                <a:lnTo>
                  <a:pt x="1615638" y="2567623"/>
                </a:lnTo>
                <a:lnTo>
                  <a:pt x="1607083" y="2560638"/>
                </a:lnTo>
                <a:lnTo>
                  <a:pt x="1598845" y="2552383"/>
                </a:lnTo>
                <a:lnTo>
                  <a:pt x="1591874" y="2544446"/>
                </a:lnTo>
                <a:lnTo>
                  <a:pt x="1588072" y="2540001"/>
                </a:lnTo>
                <a:lnTo>
                  <a:pt x="1585220" y="2534921"/>
                </a:lnTo>
                <a:lnTo>
                  <a:pt x="1581734" y="2530476"/>
                </a:lnTo>
                <a:lnTo>
                  <a:pt x="1579200" y="2525713"/>
                </a:lnTo>
                <a:lnTo>
                  <a:pt x="1576348" y="2520633"/>
                </a:lnTo>
                <a:lnTo>
                  <a:pt x="1574130" y="2515236"/>
                </a:lnTo>
                <a:lnTo>
                  <a:pt x="1571912" y="2510156"/>
                </a:lnTo>
                <a:lnTo>
                  <a:pt x="1570011" y="2505076"/>
                </a:lnTo>
                <a:lnTo>
                  <a:pt x="1568110" y="2499678"/>
                </a:lnTo>
                <a:lnTo>
                  <a:pt x="1566525" y="2494598"/>
                </a:lnTo>
                <a:lnTo>
                  <a:pt x="1565575" y="2488883"/>
                </a:lnTo>
                <a:lnTo>
                  <a:pt x="1564624" y="2483803"/>
                </a:lnTo>
                <a:lnTo>
                  <a:pt x="1563991" y="2478088"/>
                </a:lnTo>
                <a:lnTo>
                  <a:pt x="1563674" y="2473008"/>
                </a:lnTo>
                <a:lnTo>
                  <a:pt x="1563357" y="2467293"/>
                </a:lnTo>
                <a:lnTo>
                  <a:pt x="1563674" y="2461896"/>
                </a:lnTo>
                <a:lnTo>
                  <a:pt x="1563991" y="2456816"/>
                </a:lnTo>
                <a:lnTo>
                  <a:pt x="1564308" y="2451101"/>
                </a:lnTo>
                <a:lnTo>
                  <a:pt x="1565575" y="2446021"/>
                </a:lnTo>
                <a:lnTo>
                  <a:pt x="1566525" y="2440306"/>
                </a:lnTo>
                <a:lnTo>
                  <a:pt x="1567793" y="2435226"/>
                </a:lnTo>
                <a:lnTo>
                  <a:pt x="1569060" y="2429828"/>
                </a:lnTo>
                <a:lnTo>
                  <a:pt x="1570961" y="2424748"/>
                </a:lnTo>
                <a:lnTo>
                  <a:pt x="1573179" y="2419668"/>
                </a:lnTo>
                <a:lnTo>
                  <a:pt x="1575397" y="2414271"/>
                </a:lnTo>
                <a:lnTo>
                  <a:pt x="1577932" y="2409191"/>
                </a:lnTo>
                <a:lnTo>
                  <a:pt x="1580784" y="2404428"/>
                </a:lnTo>
                <a:lnTo>
                  <a:pt x="1583636" y="2399031"/>
                </a:lnTo>
                <a:lnTo>
                  <a:pt x="1586804" y="2394268"/>
                </a:lnTo>
                <a:lnTo>
                  <a:pt x="1590290" y="2389506"/>
                </a:lnTo>
                <a:lnTo>
                  <a:pt x="1594092" y="2385061"/>
                </a:lnTo>
                <a:lnTo>
                  <a:pt x="1598211" y="2379981"/>
                </a:lnTo>
                <a:lnTo>
                  <a:pt x="1602013" y="2375536"/>
                </a:lnTo>
                <a:lnTo>
                  <a:pt x="1606766" y="2371091"/>
                </a:lnTo>
                <a:lnTo>
                  <a:pt x="1611202" y="2367281"/>
                </a:lnTo>
                <a:lnTo>
                  <a:pt x="1615955" y="2363153"/>
                </a:lnTo>
                <a:lnTo>
                  <a:pt x="1621658" y="2358073"/>
                </a:lnTo>
                <a:lnTo>
                  <a:pt x="1627678" y="2353628"/>
                </a:lnTo>
                <a:lnTo>
                  <a:pt x="1634015" y="2349818"/>
                </a:lnTo>
                <a:lnTo>
                  <a:pt x="1640669" y="2345691"/>
                </a:lnTo>
                <a:lnTo>
                  <a:pt x="1647323" y="2341881"/>
                </a:lnTo>
                <a:lnTo>
                  <a:pt x="1654294" y="2338071"/>
                </a:lnTo>
                <a:lnTo>
                  <a:pt x="1661898" y="2334896"/>
                </a:lnTo>
                <a:lnTo>
                  <a:pt x="1669186" y="2331403"/>
                </a:lnTo>
                <a:lnTo>
                  <a:pt x="1676790" y="2328546"/>
                </a:lnTo>
                <a:lnTo>
                  <a:pt x="1684395" y="2325371"/>
                </a:lnTo>
                <a:lnTo>
                  <a:pt x="1692634" y="2322831"/>
                </a:lnTo>
                <a:lnTo>
                  <a:pt x="1700872" y="2320608"/>
                </a:lnTo>
                <a:lnTo>
                  <a:pt x="1709427" y="2318386"/>
                </a:lnTo>
                <a:lnTo>
                  <a:pt x="1717982" y="2316163"/>
                </a:lnTo>
                <a:lnTo>
                  <a:pt x="1726220" y="2314893"/>
                </a:lnTo>
                <a:lnTo>
                  <a:pt x="1735409" y="2312988"/>
                </a:lnTo>
                <a:lnTo>
                  <a:pt x="1735409" y="2259966"/>
                </a:lnTo>
                <a:lnTo>
                  <a:pt x="1735726" y="2257426"/>
                </a:lnTo>
                <a:lnTo>
                  <a:pt x="1736676" y="2254886"/>
                </a:lnTo>
                <a:lnTo>
                  <a:pt x="1738261" y="2252346"/>
                </a:lnTo>
                <a:lnTo>
                  <a:pt x="1740478" y="2250441"/>
                </a:lnTo>
                <a:lnTo>
                  <a:pt x="1743013" y="2248536"/>
                </a:lnTo>
                <a:lnTo>
                  <a:pt x="1745865" y="2247583"/>
                </a:lnTo>
                <a:lnTo>
                  <a:pt x="1749350" y="2246631"/>
                </a:lnTo>
                <a:lnTo>
                  <a:pt x="1753153" y="2246313"/>
                </a:lnTo>
                <a:close/>
                <a:moveTo>
                  <a:pt x="1796891" y="2159710"/>
                </a:moveTo>
                <a:lnTo>
                  <a:pt x="1786093" y="2160028"/>
                </a:lnTo>
                <a:lnTo>
                  <a:pt x="1775296" y="2160663"/>
                </a:lnTo>
                <a:lnTo>
                  <a:pt x="1764817" y="2161298"/>
                </a:lnTo>
                <a:lnTo>
                  <a:pt x="1754337" y="2162251"/>
                </a:lnTo>
                <a:lnTo>
                  <a:pt x="1743540" y="2163839"/>
                </a:lnTo>
                <a:lnTo>
                  <a:pt x="1733695" y="2165427"/>
                </a:lnTo>
                <a:lnTo>
                  <a:pt x="1723216" y="2167332"/>
                </a:lnTo>
                <a:lnTo>
                  <a:pt x="1712736" y="2169555"/>
                </a:lnTo>
                <a:lnTo>
                  <a:pt x="1702892" y="2171778"/>
                </a:lnTo>
                <a:lnTo>
                  <a:pt x="1692730" y="2174318"/>
                </a:lnTo>
                <a:lnTo>
                  <a:pt x="1683202" y="2177177"/>
                </a:lnTo>
                <a:lnTo>
                  <a:pt x="1673040" y="2180352"/>
                </a:lnTo>
                <a:lnTo>
                  <a:pt x="1663513" y="2183528"/>
                </a:lnTo>
                <a:lnTo>
                  <a:pt x="1653669" y="2187021"/>
                </a:lnTo>
                <a:lnTo>
                  <a:pt x="1644460" y="2190514"/>
                </a:lnTo>
                <a:lnTo>
                  <a:pt x="1635250" y="2194643"/>
                </a:lnTo>
                <a:lnTo>
                  <a:pt x="1625723" y="2198771"/>
                </a:lnTo>
                <a:lnTo>
                  <a:pt x="1616514" y="2203217"/>
                </a:lnTo>
                <a:lnTo>
                  <a:pt x="1607622" y="2207663"/>
                </a:lnTo>
                <a:lnTo>
                  <a:pt x="1598730" y="2213061"/>
                </a:lnTo>
                <a:lnTo>
                  <a:pt x="1589839" y="2217825"/>
                </a:lnTo>
                <a:lnTo>
                  <a:pt x="1581264" y="2222906"/>
                </a:lnTo>
                <a:lnTo>
                  <a:pt x="1572690" y="2228622"/>
                </a:lnTo>
                <a:lnTo>
                  <a:pt x="1564116" y="2234020"/>
                </a:lnTo>
                <a:lnTo>
                  <a:pt x="1555859" y="2240054"/>
                </a:lnTo>
                <a:lnTo>
                  <a:pt x="1547920" y="2246088"/>
                </a:lnTo>
                <a:lnTo>
                  <a:pt x="1539981" y="2252439"/>
                </a:lnTo>
                <a:lnTo>
                  <a:pt x="1532042" y="2258473"/>
                </a:lnTo>
                <a:lnTo>
                  <a:pt x="1524420" y="2265459"/>
                </a:lnTo>
                <a:lnTo>
                  <a:pt x="1517117" y="2272128"/>
                </a:lnTo>
                <a:lnTo>
                  <a:pt x="1509495" y="2279114"/>
                </a:lnTo>
                <a:lnTo>
                  <a:pt x="1502509" y="2286101"/>
                </a:lnTo>
                <a:lnTo>
                  <a:pt x="1495522" y="2293405"/>
                </a:lnTo>
                <a:lnTo>
                  <a:pt x="1488853" y="2301026"/>
                </a:lnTo>
                <a:lnTo>
                  <a:pt x="1482185" y="2308648"/>
                </a:lnTo>
                <a:lnTo>
                  <a:pt x="1475833" y="2316269"/>
                </a:lnTo>
                <a:lnTo>
                  <a:pt x="1469482" y="2324526"/>
                </a:lnTo>
                <a:lnTo>
                  <a:pt x="1463131" y="2332465"/>
                </a:lnTo>
                <a:lnTo>
                  <a:pt x="1457415" y="2340722"/>
                </a:lnTo>
                <a:lnTo>
                  <a:pt x="1451698" y="2348978"/>
                </a:lnTo>
                <a:lnTo>
                  <a:pt x="1446300" y="2357553"/>
                </a:lnTo>
                <a:lnTo>
                  <a:pt x="1440901" y="2366444"/>
                </a:lnTo>
                <a:lnTo>
                  <a:pt x="1435820" y="2375019"/>
                </a:lnTo>
                <a:lnTo>
                  <a:pt x="1431057" y="2383910"/>
                </a:lnTo>
                <a:lnTo>
                  <a:pt x="1426293" y="2393120"/>
                </a:lnTo>
                <a:lnTo>
                  <a:pt x="1421847" y="2402012"/>
                </a:lnTo>
                <a:lnTo>
                  <a:pt x="1417719" y="2411221"/>
                </a:lnTo>
                <a:lnTo>
                  <a:pt x="1413591" y="2421065"/>
                </a:lnTo>
                <a:lnTo>
                  <a:pt x="1410098" y="2430592"/>
                </a:lnTo>
                <a:lnTo>
                  <a:pt x="1406287" y="2440437"/>
                </a:lnTo>
                <a:lnTo>
                  <a:pt x="1403111" y="2449964"/>
                </a:lnTo>
                <a:lnTo>
                  <a:pt x="1399936" y="2460126"/>
                </a:lnTo>
                <a:lnTo>
                  <a:pt x="1397395" y="2469653"/>
                </a:lnTo>
                <a:lnTo>
                  <a:pt x="1394855" y="2480132"/>
                </a:lnTo>
                <a:lnTo>
                  <a:pt x="1391996" y="2490294"/>
                </a:lnTo>
                <a:lnTo>
                  <a:pt x="1390091" y="2500456"/>
                </a:lnTo>
                <a:lnTo>
                  <a:pt x="1388503" y="2510936"/>
                </a:lnTo>
                <a:lnTo>
                  <a:pt x="1386598" y="2521416"/>
                </a:lnTo>
                <a:lnTo>
                  <a:pt x="1385328" y="2532213"/>
                </a:lnTo>
                <a:lnTo>
                  <a:pt x="1384375" y="2542692"/>
                </a:lnTo>
                <a:lnTo>
                  <a:pt x="1383422" y="2553172"/>
                </a:lnTo>
                <a:lnTo>
                  <a:pt x="1382787" y="2564604"/>
                </a:lnTo>
                <a:lnTo>
                  <a:pt x="1382787" y="2575401"/>
                </a:lnTo>
                <a:lnTo>
                  <a:pt x="1382787" y="2585881"/>
                </a:lnTo>
                <a:lnTo>
                  <a:pt x="1382787" y="2596678"/>
                </a:lnTo>
                <a:lnTo>
                  <a:pt x="1383422" y="2607475"/>
                </a:lnTo>
                <a:lnTo>
                  <a:pt x="1384375" y="2617955"/>
                </a:lnTo>
                <a:lnTo>
                  <a:pt x="1385328" y="2628434"/>
                </a:lnTo>
                <a:lnTo>
                  <a:pt x="1386598" y="2638914"/>
                </a:lnTo>
                <a:lnTo>
                  <a:pt x="1388503" y="2649076"/>
                </a:lnTo>
                <a:lnTo>
                  <a:pt x="1390091" y="2659556"/>
                </a:lnTo>
                <a:lnTo>
                  <a:pt x="1391996" y="2669718"/>
                </a:lnTo>
                <a:lnTo>
                  <a:pt x="1394855" y="2680197"/>
                </a:lnTo>
                <a:lnTo>
                  <a:pt x="1397077" y="2690042"/>
                </a:lnTo>
                <a:lnTo>
                  <a:pt x="1399936" y="2699886"/>
                </a:lnTo>
                <a:lnTo>
                  <a:pt x="1402794" y="2709731"/>
                </a:lnTo>
                <a:lnTo>
                  <a:pt x="1406287" y="2719575"/>
                </a:lnTo>
                <a:lnTo>
                  <a:pt x="1409462" y="2729102"/>
                </a:lnTo>
                <a:lnTo>
                  <a:pt x="1413591" y="2738312"/>
                </a:lnTo>
                <a:lnTo>
                  <a:pt x="1417402" y="2748156"/>
                </a:lnTo>
                <a:lnTo>
                  <a:pt x="1421847" y="2757048"/>
                </a:lnTo>
                <a:lnTo>
                  <a:pt x="1425976" y="2766257"/>
                </a:lnTo>
                <a:lnTo>
                  <a:pt x="1430739" y="2775149"/>
                </a:lnTo>
                <a:lnTo>
                  <a:pt x="1435503" y="2784041"/>
                </a:lnTo>
                <a:lnTo>
                  <a:pt x="1440266" y="2792932"/>
                </a:lnTo>
                <a:lnTo>
                  <a:pt x="1445982" y="2801507"/>
                </a:lnTo>
                <a:lnTo>
                  <a:pt x="1451063" y="2810081"/>
                </a:lnTo>
                <a:lnTo>
                  <a:pt x="1456779" y="2818655"/>
                </a:lnTo>
                <a:lnTo>
                  <a:pt x="1462813" y="2826912"/>
                </a:lnTo>
                <a:lnTo>
                  <a:pt x="1468529" y="2834851"/>
                </a:lnTo>
                <a:lnTo>
                  <a:pt x="1474881" y="2842790"/>
                </a:lnTo>
                <a:lnTo>
                  <a:pt x="1481549" y="2850729"/>
                </a:lnTo>
                <a:lnTo>
                  <a:pt x="1487901" y="2858351"/>
                </a:lnTo>
                <a:lnTo>
                  <a:pt x="1494887" y="2865972"/>
                </a:lnTo>
                <a:lnTo>
                  <a:pt x="1501873" y="2873276"/>
                </a:lnTo>
                <a:lnTo>
                  <a:pt x="1509177" y="2880262"/>
                </a:lnTo>
                <a:lnTo>
                  <a:pt x="1516164" y="2887249"/>
                </a:lnTo>
                <a:lnTo>
                  <a:pt x="1524103" y="2894235"/>
                </a:lnTo>
                <a:lnTo>
                  <a:pt x="1531407" y="2900904"/>
                </a:lnTo>
                <a:lnTo>
                  <a:pt x="1539346" y="2907255"/>
                </a:lnTo>
                <a:lnTo>
                  <a:pt x="1546968" y="2913289"/>
                </a:lnTo>
                <a:lnTo>
                  <a:pt x="1555224" y="2919323"/>
                </a:lnTo>
                <a:lnTo>
                  <a:pt x="1563481" y="2925356"/>
                </a:lnTo>
                <a:lnTo>
                  <a:pt x="1572055" y="2930755"/>
                </a:lnTo>
                <a:lnTo>
                  <a:pt x="1580629" y="2936471"/>
                </a:lnTo>
                <a:lnTo>
                  <a:pt x="1589203" y="2941552"/>
                </a:lnTo>
                <a:lnTo>
                  <a:pt x="1598095" y="2946951"/>
                </a:lnTo>
                <a:lnTo>
                  <a:pt x="1606987" y="2951714"/>
                </a:lnTo>
                <a:lnTo>
                  <a:pt x="1615879" y="2956478"/>
                </a:lnTo>
                <a:lnTo>
                  <a:pt x="1625088" y="2960606"/>
                </a:lnTo>
                <a:lnTo>
                  <a:pt x="1634298" y="2965052"/>
                </a:lnTo>
                <a:lnTo>
                  <a:pt x="1643824" y="2969180"/>
                </a:lnTo>
                <a:lnTo>
                  <a:pt x="1653351" y="2972991"/>
                </a:lnTo>
                <a:lnTo>
                  <a:pt x="1662878" y="2976167"/>
                </a:lnTo>
                <a:lnTo>
                  <a:pt x="1672723" y="2979660"/>
                </a:lnTo>
                <a:lnTo>
                  <a:pt x="1682567" y="2982518"/>
                </a:lnTo>
                <a:lnTo>
                  <a:pt x="1692730" y="2985376"/>
                </a:lnTo>
                <a:lnTo>
                  <a:pt x="1702892" y="2988234"/>
                </a:lnTo>
                <a:lnTo>
                  <a:pt x="1713054" y="2990457"/>
                </a:lnTo>
                <a:lnTo>
                  <a:pt x="1723216" y="2992680"/>
                </a:lnTo>
                <a:lnTo>
                  <a:pt x="1733695" y="2994585"/>
                </a:lnTo>
                <a:lnTo>
                  <a:pt x="1744493" y="2995856"/>
                </a:lnTo>
                <a:lnTo>
                  <a:pt x="1754655" y="2997443"/>
                </a:lnTo>
                <a:lnTo>
                  <a:pt x="1765452" y="2998396"/>
                </a:lnTo>
                <a:lnTo>
                  <a:pt x="1776249" y="2999349"/>
                </a:lnTo>
                <a:lnTo>
                  <a:pt x="1787046" y="2999666"/>
                </a:lnTo>
                <a:lnTo>
                  <a:pt x="1797843" y="2999984"/>
                </a:lnTo>
                <a:lnTo>
                  <a:pt x="1808958" y="2999984"/>
                </a:lnTo>
                <a:lnTo>
                  <a:pt x="1819438" y="2999666"/>
                </a:lnTo>
                <a:lnTo>
                  <a:pt x="1830235" y="2999349"/>
                </a:lnTo>
                <a:lnTo>
                  <a:pt x="1841032" y="2998396"/>
                </a:lnTo>
                <a:lnTo>
                  <a:pt x="1851512" y="2997443"/>
                </a:lnTo>
                <a:lnTo>
                  <a:pt x="1861674" y="2995856"/>
                </a:lnTo>
                <a:lnTo>
                  <a:pt x="1872153" y="2994585"/>
                </a:lnTo>
                <a:lnTo>
                  <a:pt x="1882633" y="2992680"/>
                </a:lnTo>
                <a:lnTo>
                  <a:pt x="1892795" y="2990457"/>
                </a:lnTo>
                <a:lnTo>
                  <a:pt x="1902639" y="2988234"/>
                </a:lnTo>
                <a:lnTo>
                  <a:pt x="1912801" y="2985376"/>
                </a:lnTo>
                <a:lnTo>
                  <a:pt x="1922646" y="2982836"/>
                </a:lnTo>
                <a:lnTo>
                  <a:pt x="1932490" y="2979660"/>
                </a:lnTo>
                <a:lnTo>
                  <a:pt x="1942017" y="2976484"/>
                </a:lnTo>
                <a:lnTo>
                  <a:pt x="1951862" y="2972991"/>
                </a:lnTo>
                <a:lnTo>
                  <a:pt x="1961389" y="2969180"/>
                </a:lnTo>
                <a:lnTo>
                  <a:pt x="1970598" y="2965052"/>
                </a:lnTo>
                <a:lnTo>
                  <a:pt x="1980125" y="2960924"/>
                </a:lnTo>
                <a:lnTo>
                  <a:pt x="1989334" y="2956478"/>
                </a:lnTo>
                <a:lnTo>
                  <a:pt x="1998226" y="2952032"/>
                </a:lnTo>
                <a:lnTo>
                  <a:pt x="2007118" y="2947268"/>
                </a:lnTo>
                <a:lnTo>
                  <a:pt x="2016010" y="2942187"/>
                </a:lnTo>
                <a:lnTo>
                  <a:pt x="2024584" y="2936789"/>
                </a:lnTo>
                <a:lnTo>
                  <a:pt x="2033158" y="2931390"/>
                </a:lnTo>
                <a:lnTo>
                  <a:pt x="2041415" y="2925674"/>
                </a:lnTo>
                <a:lnTo>
                  <a:pt x="2049354" y="2919640"/>
                </a:lnTo>
                <a:lnTo>
                  <a:pt x="2057610" y="2913924"/>
                </a:lnTo>
                <a:lnTo>
                  <a:pt x="2065867" y="2907573"/>
                </a:lnTo>
                <a:lnTo>
                  <a:pt x="2073489" y="2901222"/>
                </a:lnTo>
                <a:lnTo>
                  <a:pt x="2081110" y="2894553"/>
                </a:lnTo>
                <a:lnTo>
                  <a:pt x="2088414" y="2887884"/>
                </a:lnTo>
                <a:lnTo>
                  <a:pt x="2096036" y="2880580"/>
                </a:lnTo>
                <a:lnTo>
                  <a:pt x="2103022" y="2873594"/>
                </a:lnTo>
                <a:lnTo>
                  <a:pt x="2110008" y="2866290"/>
                </a:lnTo>
                <a:lnTo>
                  <a:pt x="2116677" y="2858668"/>
                </a:lnTo>
                <a:lnTo>
                  <a:pt x="2123346" y="2851364"/>
                </a:lnTo>
                <a:lnTo>
                  <a:pt x="2130015" y="2843425"/>
                </a:lnTo>
                <a:lnTo>
                  <a:pt x="2136049" y="2835804"/>
                </a:lnTo>
                <a:lnTo>
                  <a:pt x="2142400" y="2827547"/>
                </a:lnTo>
                <a:lnTo>
                  <a:pt x="2148434" y="2819290"/>
                </a:lnTo>
                <a:lnTo>
                  <a:pt x="2153832" y="2810716"/>
                </a:lnTo>
                <a:lnTo>
                  <a:pt x="2159548" y="2802459"/>
                </a:lnTo>
                <a:lnTo>
                  <a:pt x="2164629" y="2793885"/>
                </a:lnTo>
                <a:lnTo>
                  <a:pt x="2169393" y="2784993"/>
                </a:lnTo>
                <a:lnTo>
                  <a:pt x="2174474" y="2775784"/>
                </a:lnTo>
                <a:lnTo>
                  <a:pt x="2179237" y="2766892"/>
                </a:lnTo>
                <a:lnTo>
                  <a:pt x="2183683" y="2757683"/>
                </a:lnTo>
                <a:lnTo>
                  <a:pt x="2187811" y="2748474"/>
                </a:lnTo>
                <a:lnTo>
                  <a:pt x="2191622" y="2739264"/>
                </a:lnTo>
                <a:lnTo>
                  <a:pt x="2195433" y="2729420"/>
                </a:lnTo>
                <a:lnTo>
                  <a:pt x="2199244" y="2719893"/>
                </a:lnTo>
                <a:lnTo>
                  <a:pt x="2202102" y="2710048"/>
                </a:lnTo>
                <a:lnTo>
                  <a:pt x="2205595" y="2700204"/>
                </a:lnTo>
                <a:lnTo>
                  <a:pt x="2208136" y="2690042"/>
                </a:lnTo>
                <a:lnTo>
                  <a:pt x="2210676" y="2680197"/>
                </a:lnTo>
                <a:lnTo>
                  <a:pt x="2213217" y="2669718"/>
                </a:lnTo>
                <a:lnTo>
                  <a:pt x="2215122" y="2659556"/>
                </a:lnTo>
                <a:lnTo>
                  <a:pt x="2217027" y="2649076"/>
                </a:lnTo>
                <a:lnTo>
                  <a:pt x="2218615" y="2638279"/>
                </a:lnTo>
                <a:lnTo>
                  <a:pt x="2219885" y="2628117"/>
                </a:lnTo>
                <a:lnTo>
                  <a:pt x="2221156" y="2617320"/>
                </a:lnTo>
                <a:lnTo>
                  <a:pt x="2221791" y="2606523"/>
                </a:lnTo>
                <a:lnTo>
                  <a:pt x="2222743" y="2595725"/>
                </a:lnTo>
                <a:lnTo>
                  <a:pt x="2222743" y="2584611"/>
                </a:lnTo>
                <a:lnTo>
                  <a:pt x="2222743" y="2573814"/>
                </a:lnTo>
                <a:lnTo>
                  <a:pt x="2222743" y="2563016"/>
                </a:lnTo>
                <a:lnTo>
                  <a:pt x="2221791" y="2552537"/>
                </a:lnTo>
                <a:lnTo>
                  <a:pt x="2221156" y="2541740"/>
                </a:lnTo>
                <a:lnTo>
                  <a:pt x="2219885" y="2531260"/>
                </a:lnTo>
                <a:lnTo>
                  <a:pt x="2218933" y="2521098"/>
                </a:lnTo>
                <a:lnTo>
                  <a:pt x="2217027" y="2510618"/>
                </a:lnTo>
                <a:lnTo>
                  <a:pt x="2215122" y="2500139"/>
                </a:lnTo>
                <a:lnTo>
                  <a:pt x="2213217" y="2490294"/>
                </a:lnTo>
                <a:lnTo>
                  <a:pt x="2210994" y="2479815"/>
                </a:lnTo>
                <a:lnTo>
                  <a:pt x="2208453" y="2469970"/>
                </a:lnTo>
                <a:lnTo>
                  <a:pt x="2205595" y="2460126"/>
                </a:lnTo>
                <a:lnTo>
                  <a:pt x="2202419" y="2449964"/>
                </a:lnTo>
                <a:lnTo>
                  <a:pt x="2199244" y="2440437"/>
                </a:lnTo>
                <a:lnTo>
                  <a:pt x="2195751" y="2430910"/>
                </a:lnTo>
                <a:lnTo>
                  <a:pt x="2192257" y="2421383"/>
                </a:lnTo>
                <a:lnTo>
                  <a:pt x="2188129" y="2412174"/>
                </a:lnTo>
                <a:lnTo>
                  <a:pt x="2184001" y="2402964"/>
                </a:lnTo>
                <a:lnTo>
                  <a:pt x="2179555" y="2393437"/>
                </a:lnTo>
                <a:lnTo>
                  <a:pt x="2174791" y="2384546"/>
                </a:lnTo>
                <a:lnTo>
                  <a:pt x="2169710" y="2375654"/>
                </a:lnTo>
                <a:lnTo>
                  <a:pt x="2164947" y="2366762"/>
                </a:lnTo>
                <a:lnTo>
                  <a:pt x="2159866" y="2358188"/>
                </a:lnTo>
                <a:lnTo>
                  <a:pt x="2154150" y="2349614"/>
                </a:lnTo>
                <a:lnTo>
                  <a:pt x="2148751" y="2341357"/>
                </a:lnTo>
                <a:lnTo>
                  <a:pt x="2142717" y="2333418"/>
                </a:lnTo>
                <a:lnTo>
                  <a:pt x="2136684" y="2325161"/>
                </a:lnTo>
                <a:lnTo>
                  <a:pt x="2130332" y="2316905"/>
                </a:lnTo>
                <a:lnTo>
                  <a:pt x="2124299" y="2309283"/>
                </a:lnTo>
                <a:lnTo>
                  <a:pt x="2117312" y="2301661"/>
                </a:lnTo>
                <a:lnTo>
                  <a:pt x="2110643" y="2294357"/>
                </a:lnTo>
                <a:lnTo>
                  <a:pt x="2103657" y="2286736"/>
                </a:lnTo>
                <a:lnTo>
                  <a:pt x="2096671" y="2279750"/>
                </a:lnTo>
                <a:lnTo>
                  <a:pt x="2089367" y="2272763"/>
                </a:lnTo>
                <a:lnTo>
                  <a:pt x="2081745" y="2265777"/>
                </a:lnTo>
                <a:lnTo>
                  <a:pt x="2074124" y="2259425"/>
                </a:lnTo>
                <a:lnTo>
                  <a:pt x="2066185" y="2252757"/>
                </a:lnTo>
                <a:lnTo>
                  <a:pt x="2058245" y="2246405"/>
                </a:lnTo>
                <a:lnTo>
                  <a:pt x="2050306" y="2240372"/>
                </a:lnTo>
                <a:lnTo>
                  <a:pt x="2042050" y="2234338"/>
                </a:lnTo>
                <a:lnTo>
                  <a:pt x="2033793" y="2228939"/>
                </a:lnTo>
                <a:lnTo>
                  <a:pt x="2025219" y="2223223"/>
                </a:lnTo>
                <a:lnTo>
                  <a:pt x="2016327" y="2218142"/>
                </a:lnTo>
                <a:lnTo>
                  <a:pt x="2007753" y="2213061"/>
                </a:lnTo>
                <a:lnTo>
                  <a:pt x="1998861" y="2207980"/>
                </a:lnTo>
                <a:lnTo>
                  <a:pt x="1989652" y="2203534"/>
                </a:lnTo>
                <a:lnTo>
                  <a:pt x="1980760" y="2199088"/>
                </a:lnTo>
                <a:lnTo>
                  <a:pt x="1971551" y="2194643"/>
                </a:lnTo>
                <a:lnTo>
                  <a:pt x="1961706" y="2190832"/>
                </a:lnTo>
                <a:lnTo>
                  <a:pt x="1952179" y="2187021"/>
                </a:lnTo>
                <a:lnTo>
                  <a:pt x="1942335" y="2183528"/>
                </a:lnTo>
                <a:lnTo>
                  <a:pt x="1932808" y="2180352"/>
                </a:lnTo>
                <a:lnTo>
                  <a:pt x="1922963" y="2177177"/>
                </a:lnTo>
                <a:lnTo>
                  <a:pt x="1913119" y="2174318"/>
                </a:lnTo>
                <a:lnTo>
                  <a:pt x="1902639" y="2171778"/>
                </a:lnTo>
                <a:lnTo>
                  <a:pt x="1892795" y="2169555"/>
                </a:lnTo>
                <a:lnTo>
                  <a:pt x="1882315" y="2167332"/>
                </a:lnTo>
                <a:lnTo>
                  <a:pt x="1871836" y="2165427"/>
                </a:lnTo>
                <a:lnTo>
                  <a:pt x="1861356" y="2163839"/>
                </a:lnTo>
                <a:lnTo>
                  <a:pt x="1850559" y="2162251"/>
                </a:lnTo>
                <a:lnTo>
                  <a:pt x="1840397" y="2161298"/>
                </a:lnTo>
                <a:lnTo>
                  <a:pt x="1829600" y="2160663"/>
                </a:lnTo>
                <a:lnTo>
                  <a:pt x="1818167" y="2160028"/>
                </a:lnTo>
                <a:lnTo>
                  <a:pt x="1807688" y="2159710"/>
                </a:lnTo>
                <a:lnTo>
                  <a:pt x="1796891" y="2159710"/>
                </a:lnTo>
                <a:close/>
                <a:moveTo>
                  <a:pt x="1703527" y="1784350"/>
                </a:moveTo>
                <a:lnTo>
                  <a:pt x="1960753" y="1793877"/>
                </a:lnTo>
                <a:lnTo>
                  <a:pt x="1955037" y="1945990"/>
                </a:lnTo>
                <a:lnTo>
                  <a:pt x="1970280" y="1950118"/>
                </a:lnTo>
                <a:lnTo>
                  <a:pt x="1985841" y="1954247"/>
                </a:lnTo>
                <a:lnTo>
                  <a:pt x="2000766" y="1959010"/>
                </a:lnTo>
                <a:lnTo>
                  <a:pt x="2016010" y="1963774"/>
                </a:lnTo>
                <a:lnTo>
                  <a:pt x="2030935" y="1969172"/>
                </a:lnTo>
                <a:lnTo>
                  <a:pt x="2045225" y="1975206"/>
                </a:lnTo>
                <a:lnTo>
                  <a:pt x="2059833" y="1980922"/>
                </a:lnTo>
                <a:lnTo>
                  <a:pt x="2074441" y="1987273"/>
                </a:lnTo>
                <a:lnTo>
                  <a:pt x="2088414" y="1993942"/>
                </a:lnTo>
                <a:lnTo>
                  <a:pt x="2102069" y="2001246"/>
                </a:lnTo>
                <a:lnTo>
                  <a:pt x="2116042" y="2008550"/>
                </a:lnTo>
                <a:lnTo>
                  <a:pt x="2129697" y="2016172"/>
                </a:lnTo>
                <a:lnTo>
                  <a:pt x="2143035" y="2024111"/>
                </a:lnTo>
                <a:lnTo>
                  <a:pt x="2156055" y="2032367"/>
                </a:lnTo>
                <a:lnTo>
                  <a:pt x="2169075" y="2041259"/>
                </a:lnTo>
                <a:lnTo>
                  <a:pt x="2181778" y="2050151"/>
                </a:lnTo>
                <a:lnTo>
                  <a:pt x="2293243" y="1945990"/>
                </a:lnTo>
                <a:lnTo>
                  <a:pt x="2468220" y="2134941"/>
                </a:lnTo>
                <a:lnTo>
                  <a:pt x="2357390" y="2237831"/>
                </a:lnTo>
                <a:lnTo>
                  <a:pt x="2365330" y="2251169"/>
                </a:lnTo>
                <a:lnTo>
                  <a:pt x="2373269" y="2264507"/>
                </a:lnTo>
                <a:lnTo>
                  <a:pt x="2380573" y="2278162"/>
                </a:lnTo>
                <a:lnTo>
                  <a:pt x="2387559" y="2292135"/>
                </a:lnTo>
                <a:lnTo>
                  <a:pt x="2394228" y="2306107"/>
                </a:lnTo>
                <a:lnTo>
                  <a:pt x="2400897" y="2320715"/>
                </a:lnTo>
                <a:lnTo>
                  <a:pt x="2406930" y="2335323"/>
                </a:lnTo>
                <a:lnTo>
                  <a:pt x="2412647" y="2349614"/>
                </a:lnTo>
                <a:lnTo>
                  <a:pt x="2418045" y="2364539"/>
                </a:lnTo>
                <a:lnTo>
                  <a:pt x="2423444" y="2379465"/>
                </a:lnTo>
                <a:lnTo>
                  <a:pt x="2427890" y="2394708"/>
                </a:lnTo>
                <a:lnTo>
                  <a:pt x="2432335" y="2409951"/>
                </a:lnTo>
                <a:lnTo>
                  <a:pt x="2435829" y="2425194"/>
                </a:lnTo>
                <a:lnTo>
                  <a:pt x="2439639" y="2440754"/>
                </a:lnTo>
                <a:lnTo>
                  <a:pt x="2443133" y="2456315"/>
                </a:lnTo>
                <a:lnTo>
                  <a:pt x="2445673" y="2472193"/>
                </a:lnTo>
                <a:lnTo>
                  <a:pt x="2595563" y="2477909"/>
                </a:lnTo>
                <a:lnTo>
                  <a:pt x="2586354" y="2735136"/>
                </a:lnTo>
                <a:lnTo>
                  <a:pt x="2437099" y="2729420"/>
                </a:lnTo>
                <a:lnTo>
                  <a:pt x="2432971" y="2744980"/>
                </a:lnTo>
                <a:lnTo>
                  <a:pt x="2428842" y="2760541"/>
                </a:lnTo>
                <a:lnTo>
                  <a:pt x="2424079" y="2776419"/>
                </a:lnTo>
                <a:lnTo>
                  <a:pt x="2419315" y="2791027"/>
                </a:lnTo>
                <a:lnTo>
                  <a:pt x="2413599" y="2806270"/>
                </a:lnTo>
                <a:lnTo>
                  <a:pt x="2408201" y="2821196"/>
                </a:lnTo>
                <a:lnTo>
                  <a:pt x="2402167" y="2835804"/>
                </a:lnTo>
                <a:lnTo>
                  <a:pt x="2395816" y="2850094"/>
                </a:lnTo>
                <a:lnTo>
                  <a:pt x="2388829" y="2864702"/>
                </a:lnTo>
                <a:lnTo>
                  <a:pt x="2381525" y="2878992"/>
                </a:lnTo>
                <a:lnTo>
                  <a:pt x="2374221" y="2892647"/>
                </a:lnTo>
                <a:lnTo>
                  <a:pt x="2366917" y="2906303"/>
                </a:lnTo>
                <a:lnTo>
                  <a:pt x="2358661" y="2919640"/>
                </a:lnTo>
                <a:lnTo>
                  <a:pt x="2350404" y="2932978"/>
                </a:lnTo>
                <a:lnTo>
                  <a:pt x="2341512" y="2945998"/>
                </a:lnTo>
                <a:lnTo>
                  <a:pt x="2332620" y="2958701"/>
                </a:lnTo>
                <a:lnTo>
                  <a:pt x="2433606" y="3067625"/>
                </a:lnTo>
                <a:lnTo>
                  <a:pt x="2245290" y="3242603"/>
                </a:lnTo>
                <a:lnTo>
                  <a:pt x="2144940" y="3134949"/>
                </a:lnTo>
                <a:lnTo>
                  <a:pt x="2131285" y="3143205"/>
                </a:lnTo>
                <a:lnTo>
                  <a:pt x="2117947" y="3150509"/>
                </a:lnTo>
                <a:lnTo>
                  <a:pt x="2103657" y="3157813"/>
                </a:lnTo>
                <a:lnTo>
                  <a:pt x="2089684" y="3165117"/>
                </a:lnTo>
                <a:lnTo>
                  <a:pt x="2075394" y="3172103"/>
                </a:lnTo>
                <a:lnTo>
                  <a:pt x="2061104" y="3178455"/>
                </a:lnTo>
                <a:lnTo>
                  <a:pt x="2046496" y="3184488"/>
                </a:lnTo>
                <a:lnTo>
                  <a:pt x="2031570" y="3190205"/>
                </a:lnTo>
                <a:lnTo>
                  <a:pt x="2016645" y="3195603"/>
                </a:lnTo>
                <a:lnTo>
                  <a:pt x="2001402" y="3200684"/>
                </a:lnTo>
                <a:lnTo>
                  <a:pt x="1986159" y="3205448"/>
                </a:lnTo>
                <a:lnTo>
                  <a:pt x="1970598" y="3209576"/>
                </a:lnTo>
                <a:lnTo>
                  <a:pt x="1955037" y="3213704"/>
                </a:lnTo>
                <a:lnTo>
                  <a:pt x="1939477" y="3217515"/>
                </a:lnTo>
                <a:lnTo>
                  <a:pt x="1923916" y="3220373"/>
                </a:lnTo>
                <a:lnTo>
                  <a:pt x="1908038" y="3223231"/>
                </a:lnTo>
                <a:lnTo>
                  <a:pt x="1902322" y="3370263"/>
                </a:lnTo>
                <a:lnTo>
                  <a:pt x="1645095" y="3360736"/>
                </a:lnTo>
                <a:lnTo>
                  <a:pt x="1650493" y="3213704"/>
                </a:lnTo>
                <a:lnTo>
                  <a:pt x="1634615" y="3209576"/>
                </a:lnTo>
                <a:lnTo>
                  <a:pt x="1619054" y="3205130"/>
                </a:lnTo>
                <a:lnTo>
                  <a:pt x="1603494" y="3200684"/>
                </a:lnTo>
                <a:lnTo>
                  <a:pt x="1588251" y="3195603"/>
                </a:lnTo>
                <a:lnTo>
                  <a:pt x="1573325" y="3189887"/>
                </a:lnTo>
                <a:lnTo>
                  <a:pt x="1558717" y="3184488"/>
                </a:lnTo>
                <a:lnTo>
                  <a:pt x="1543792" y="3178137"/>
                </a:lnTo>
                <a:lnTo>
                  <a:pt x="1529184" y="3171786"/>
                </a:lnTo>
                <a:lnTo>
                  <a:pt x="1515211" y="3164482"/>
                </a:lnTo>
                <a:lnTo>
                  <a:pt x="1500921" y="3157496"/>
                </a:lnTo>
                <a:lnTo>
                  <a:pt x="1486948" y="3150192"/>
                </a:lnTo>
                <a:lnTo>
                  <a:pt x="1472975" y="3142252"/>
                </a:lnTo>
                <a:lnTo>
                  <a:pt x="1459637" y="3134313"/>
                </a:lnTo>
                <a:lnTo>
                  <a:pt x="1446300" y="3125739"/>
                </a:lnTo>
                <a:lnTo>
                  <a:pt x="1433280" y="3117165"/>
                </a:lnTo>
                <a:lnTo>
                  <a:pt x="1420577" y="3107638"/>
                </a:lnTo>
                <a:lnTo>
                  <a:pt x="1312606" y="3207988"/>
                </a:lnTo>
                <a:lnTo>
                  <a:pt x="1137310" y="3019673"/>
                </a:lnTo>
                <a:lnTo>
                  <a:pt x="1245917" y="2918688"/>
                </a:lnTo>
                <a:lnTo>
                  <a:pt x="1238296" y="2905350"/>
                </a:lnTo>
                <a:lnTo>
                  <a:pt x="1230357" y="2891377"/>
                </a:lnTo>
                <a:lnTo>
                  <a:pt x="1223053" y="2877722"/>
                </a:lnTo>
                <a:lnTo>
                  <a:pt x="1216066" y="2863749"/>
                </a:lnTo>
                <a:lnTo>
                  <a:pt x="1209397" y="2849459"/>
                </a:lnTo>
                <a:lnTo>
                  <a:pt x="1203046" y="2834851"/>
                </a:lnTo>
                <a:lnTo>
                  <a:pt x="1197012" y="2820560"/>
                </a:lnTo>
                <a:lnTo>
                  <a:pt x="1191296" y="2805635"/>
                </a:lnTo>
                <a:lnTo>
                  <a:pt x="1186215" y="2790710"/>
                </a:lnTo>
                <a:lnTo>
                  <a:pt x="1181134" y="2775466"/>
                </a:lnTo>
                <a:lnTo>
                  <a:pt x="1176688" y="2760223"/>
                </a:lnTo>
                <a:lnTo>
                  <a:pt x="1172560" y="2744980"/>
                </a:lnTo>
                <a:lnTo>
                  <a:pt x="1168432" y="2729420"/>
                </a:lnTo>
                <a:lnTo>
                  <a:pt x="1164938" y="2713859"/>
                </a:lnTo>
                <a:lnTo>
                  <a:pt x="1161763" y="2697981"/>
                </a:lnTo>
                <a:lnTo>
                  <a:pt x="1159222" y="2682420"/>
                </a:lnTo>
                <a:lnTo>
                  <a:pt x="1009650" y="2676704"/>
                </a:lnTo>
                <a:lnTo>
                  <a:pt x="1019494" y="2419478"/>
                </a:lnTo>
                <a:lnTo>
                  <a:pt x="1169384" y="2425194"/>
                </a:lnTo>
                <a:lnTo>
                  <a:pt x="1173513" y="2409633"/>
                </a:lnTo>
                <a:lnTo>
                  <a:pt x="1177641" y="2393755"/>
                </a:lnTo>
                <a:lnTo>
                  <a:pt x="1182404" y="2378512"/>
                </a:lnTo>
                <a:lnTo>
                  <a:pt x="1187803" y="2363904"/>
                </a:lnTo>
                <a:lnTo>
                  <a:pt x="1193202" y="2348978"/>
                </a:lnTo>
                <a:lnTo>
                  <a:pt x="1198918" y="2334053"/>
                </a:lnTo>
                <a:lnTo>
                  <a:pt x="1205269" y="2319445"/>
                </a:lnTo>
                <a:lnTo>
                  <a:pt x="1211620" y="2305155"/>
                </a:lnTo>
                <a:lnTo>
                  <a:pt x="1218607" y="2290864"/>
                </a:lnTo>
                <a:lnTo>
                  <a:pt x="1225593" y="2277209"/>
                </a:lnTo>
                <a:lnTo>
                  <a:pt x="1233215" y="2263554"/>
                </a:lnTo>
                <a:lnTo>
                  <a:pt x="1240836" y="2249581"/>
                </a:lnTo>
                <a:lnTo>
                  <a:pt x="1248775" y="2236243"/>
                </a:lnTo>
                <a:lnTo>
                  <a:pt x="1257349" y="2223223"/>
                </a:lnTo>
                <a:lnTo>
                  <a:pt x="1265606" y="2210203"/>
                </a:lnTo>
                <a:lnTo>
                  <a:pt x="1274815" y="2197818"/>
                </a:lnTo>
                <a:lnTo>
                  <a:pt x="1171607" y="2086988"/>
                </a:lnTo>
                <a:lnTo>
                  <a:pt x="1360558" y="1912011"/>
                </a:lnTo>
                <a:lnTo>
                  <a:pt x="1464083" y="2023476"/>
                </a:lnTo>
                <a:lnTo>
                  <a:pt x="1477421" y="2015537"/>
                </a:lnTo>
                <a:lnTo>
                  <a:pt x="1491076" y="2007915"/>
                </a:lnTo>
                <a:lnTo>
                  <a:pt x="1504732" y="2000611"/>
                </a:lnTo>
                <a:lnTo>
                  <a:pt x="1518387" y="1993625"/>
                </a:lnTo>
                <a:lnTo>
                  <a:pt x="1532677" y="1986956"/>
                </a:lnTo>
                <a:lnTo>
                  <a:pt x="1546650" y="1980605"/>
                </a:lnTo>
                <a:lnTo>
                  <a:pt x="1561258" y="1974571"/>
                </a:lnTo>
                <a:lnTo>
                  <a:pt x="1575548" y="1969172"/>
                </a:lnTo>
                <a:lnTo>
                  <a:pt x="1590474" y="1963774"/>
                </a:lnTo>
                <a:lnTo>
                  <a:pt x="1605399" y="1958693"/>
                </a:lnTo>
                <a:lnTo>
                  <a:pt x="1620325" y="1954247"/>
                </a:lnTo>
                <a:lnTo>
                  <a:pt x="1635568" y="1950118"/>
                </a:lnTo>
                <a:lnTo>
                  <a:pt x="1650811" y="1945990"/>
                </a:lnTo>
                <a:lnTo>
                  <a:pt x="1666371" y="1942815"/>
                </a:lnTo>
                <a:lnTo>
                  <a:pt x="1681932" y="1939321"/>
                </a:lnTo>
                <a:lnTo>
                  <a:pt x="1697493" y="1936781"/>
                </a:lnTo>
                <a:lnTo>
                  <a:pt x="1703527" y="1784350"/>
                </a:lnTo>
                <a:close/>
                <a:moveTo>
                  <a:pt x="499967" y="1495425"/>
                </a:moveTo>
                <a:lnTo>
                  <a:pt x="512673" y="1507816"/>
                </a:lnTo>
                <a:lnTo>
                  <a:pt x="526015" y="1520207"/>
                </a:lnTo>
                <a:lnTo>
                  <a:pt x="540309" y="1532916"/>
                </a:lnTo>
                <a:lnTo>
                  <a:pt x="555557" y="1545307"/>
                </a:lnTo>
                <a:lnTo>
                  <a:pt x="571122" y="1557381"/>
                </a:lnTo>
                <a:lnTo>
                  <a:pt x="587958" y="1569136"/>
                </a:lnTo>
                <a:lnTo>
                  <a:pt x="596217" y="1574220"/>
                </a:lnTo>
                <a:lnTo>
                  <a:pt x="604794" y="1579939"/>
                </a:lnTo>
                <a:lnTo>
                  <a:pt x="613371" y="1584705"/>
                </a:lnTo>
                <a:lnTo>
                  <a:pt x="622265" y="1589788"/>
                </a:lnTo>
                <a:lnTo>
                  <a:pt x="639736" y="1608851"/>
                </a:lnTo>
                <a:lnTo>
                  <a:pt x="657525" y="1628868"/>
                </a:lnTo>
                <a:lnTo>
                  <a:pt x="692150" y="1668583"/>
                </a:lnTo>
                <a:lnTo>
                  <a:pt x="641960" y="1916723"/>
                </a:lnTo>
                <a:lnTo>
                  <a:pt x="640054" y="1924030"/>
                </a:lnTo>
                <a:lnTo>
                  <a:pt x="637830" y="1931338"/>
                </a:lnTo>
                <a:lnTo>
                  <a:pt x="635289" y="1938328"/>
                </a:lnTo>
                <a:lnTo>
                  <a:pt x="631795" y="1945000"/>
                </a:lnTo>
                <a:lnTo>
                  <a:pt x="628618" y="1951672"/>
                </a:lnTo>
                <a:lnTo>
                  <a:pt x="624489" y="1958026"/>
                </a:lnTo>
                <a:lnTo>
                  <a:pt x="620041" y="1963745"/>
                </a:lnTo>
                <a:lnTo>
                  <a:pt x="615277" y="1969464"/>
                </a:lnTo>
                <a:lnTo>
                  <a:pt x="247746" y="2374875"/>
                </a:lnTo>
                <a:lnTo>
                  <a:pt x="244252" y="2379323"/>
                </a:lnTo>
                <a:lnTo>
                  <a:pt x="240122" y="2382818"/>
                </a:lnTo>
                <a:lnTo>
                  <a:pt x="235675" y="2386631"/>
                </a:lnTo>
                <a:lnTo>
                  <a:pt x="231228" y="2390126"/>
                </a:lnTo>
                <a:lnTo>
                  <a:pt x="226781" y="2393303"/>
                </a:lnTo>
                <a:lnTo>
                  <a:pt x="222334" y="2395845"/>
                </a:lnTo>
                <a:lnTo>
                  <a:pt x="217251" y="2399022"/>
                </a:lnTo>
                <a:lnTo>
                  <a:pt x="212486" y="2401246"/>
                </a:lnTo>
                <a:lnTo>
                  <a:pt x="207404" y="2403470"/>
                </a:lnTo>
                <a:lnTo>
                  <a:pt x="202639" y="2405377"/>
                </a:lnTo>
                <a:lnTo>
                  <a:pt x="197239" y="2406965"/>
                </a:lnTo>
                <a:lnTo>
                  <a:pt x="192156" y="2408236"/>
                </a:lnTo>
                <a:lnTo>
                  <a:pt x="187074" y="2409189"/>
                </a:lnTo>
                <a:lnTo>
                  <a:pt x="181673" y="2410460"/>
                </a:lnTo>
                <a:lnTo>
                  <a:pt x="176273" y="2411095"/>
                </a:lnTo>
                <a:lnTo>
                  <a:pt x="170873" y="2411413"/>
                </a:lnTo>
                <a:lnTo>
                  <a:pt x="165473" y="2411413"/>
                </a:lnTo>
                <a:lnTo>
                  <a:pt x="160073" y="2411413"/>
                </a:lnTo>
                <a:lnTo>
                  <a:pt x="154990" y="2411095"/>
                </a:lnTo>
                <a:lnTo>
                  <a:pt x="149272" y="2410460"/>
                </a:lnTo>
                <a:lnTo>
                  <a:pt x="144190" y="2409825"/>
                </a:lnTo>
                <a:lnTo>
                  <a:pt x="139107" y="2408554"/>
                </a:lnTo>
                <a:lnTo>
                  <a:pt x="133707" y="2406965"/>
                </a:lnTo>
                <a:lnTo>
                  <a:pt x="128625" y="2405377"/>
                </a:lnTo>
                <a:lnTo>
                  <a:pt x="123224" y="2403470"/>
                </a:lnTo>
                <a:lnTo>
                  <a:pt x="118459" y="2401246"/>
                </a:lnTo>
                <a:lnTo>
                  <a:pt x="113377" y="2399022"/>
                </a:lnTo>
                <a:lnTo>
                  <a:pt x="108612" y="2395845"/>
                </a:lnTo>
                <a:lnTo>
                  <a:pt x="104165" y="2392985"/>
                </a:lnTo>
                <a:lnTo>
                  <a:pt x="99082" y="2390126"/>
                </a:lnTo>
                <a:lnTo>
                  <a:pt x="94635" y="2386313"/>
                </a:lnTo>
                <a:lnTo>
                  <a:pt x="90506" y="2382501"/>
                </a:lnTo>
                <a:lnTo>
                  <a:pt x="86058" y="2378688"/>
                </a:lnTo>
                <a:lnTo>
                  <a:pt x="82564" y="2374875"/>
                </a:lnTo>
                <a:lnTo>
                  <a:pt x="78752" y="2370427"/>
                </a:lnTo>
                <a:lnTo>
                  <a:pt x="75258" y="2365661"/>
                </a:lnTo>
                <a:lnTo>
                  <a:pt x="72081" y="2361213"/>
                </a:lnTo>
                <a:lnTo>
                  <a:pt x="69222" y="2356448"/>
                </a:lnTo>
                <a:lnTo>
                  <a:pt x="66364" y="2351999"/>
                </a:lnTo>
                <a:lnTo>
                  <a:pt x="64140" y="2346916"/>
                </a:lnTo>
                <a:lnTo>
                  <a:pt x="61916" y="2342150"/>
                </a:lnTo>
                <a:lnTo>
                  <a:pt x="60328" y="2336749"/>
                </a:lnTo>
                <a:lnTo>
                  <a:pt x="58422" y="2331983"/>
                </a:lnTo>
                <a:lnTo>
                  <a:pt x="57151" y="2326900"/>
                </a:lnTo>
                <a:lnTo>
                  <a:pt x="55563" y="2321498"/>
                </a:lnTo>
                <a:lnTo>
                  <a:pt x="54928" y="2316097"/>
                </a:lnTo>
                <a:lnTo>
                  <a:pt x="54293" y="2310696"/>
                </a:lnTo>
                <a:lnTo>
                  <a:pt x="53975" y="2305612"/>
                </a:lnTo>
                <a:lnTo>
                  <a:pt x="53975" y="2299893"/>
                </a:lnTo>
                <a:lnTo>
                  <a:pt x="53975" y="2294810"/>
                </a:lnTo>
                <a:lnTo>
                  <a:pt x="54293" y="2289726"/>
                </a:lnTo>
                <a:lnTo>
                  <a:pt x="54928" y="2284007"/>
                </a:lnTo>
                <a:lnTo>
                  <a:pt x="55563" y="2278924"/>
                </a:lnTo>
                <a:lnTo>
                  <a:pt x="56834" y="2273523"/>
                </a:lnTo>
                <a:lnTo>
                  <a:pt x="58422" y="2268439"/>
                </a:lnTo>
                <a:lnTo>
                  <a:pt x="60328" y="2263355"/>
                </a:lnTo>
                <a:lnTo>
                  <a:pt x="61916" y="2257954"/>
                </a:lnTo>
                <a:lnTo>
                  <a:pt x="64140" y="2253188"/>
                </a:lnTo>
                <a:lnTo>
                  <a:pt x="66364" y="2248105"/>
                </a:lnTo>
                <a:lnTo>
                  <a:pt x="69222" y="2243021"/>
                </a:lnTo>
                <a:lnTo>
                  <a:pt x="72081" y="2238573"/>
                </a:lnTo>
                <a:lnTo>
                  <a:pt x="75258" y="2233807"/>
                </a:lnTo>
                <a:lnTo>
                  <a:pt x="78752" y="2229359"/>
                </a:lnTo>
                <a:lnTo>
                  <a:pt x="82882" y="2224911"/>
                </a:lnTo>
                <a:lnTo>
                  <a:pt x="429129" y="1842376"/>
                </a:lnTo>
                <a:lnTo>
                  <a:pt x="499967" y="1495425"/>
                </a:lnTo>
                <a:close/>
                <a:moveTo>
                  <a:pt x="2178844" y="1055220"/>
                </a:moveTo>
                <a:lnTo>
                  <a:pt x="2166450" y="1055537"/>
                </a:lnTo>
                <a:lnTo>
                  <a:pt x="2154055" y="1056172"/>
                </a:lnTo>
                <a:lnTo>
                  <a:pt x="2141978" y="1058076"/>
                </a:lnTo>
                <a:lnTo>
                  <a:pt x="2129584" y="1059979"/>
                </a:lnTo>
                <a:lnTo>
                  <a:pt x="2117507" y="1062518"/>
                </a:lnTo>
                <a:lnTo>
                  <a:pt x="2105430" y="1066008"/>
                </a:lnTo>
                <a:lnTo>
                  <a:pt x="2093671" y="1070133"/>
                </a:lnTo>
                <a:lnTo>
                  <a:pt x="2081594" y="1074575"/>
                </a:lnTo>
                <a:lnTo>
                  <a:pt x="2070153" y="1079334"/>
                </a:lnTo>
                <a:lnTo>
                  <a:pt x="2058712" y="1085363"/>
                </a:lnTo>
                <a:lnTo>
                  <a:pt x="2047588" y="1091709"/>
                </a:lnTo>
                <a:lnTo>
                  <a:pt x="2036783" y="1098372"/>
                </a:lnTo>
                <a:lnTo>
                  <a:pt x="2025977" y="1105987"/>
                </a:lnTo>
                <a:lnTo>
                  <a:pt x="2015490" y="1114236"/>
                </a:lnTo>
                <a:lnTo>
                  <a:pt x="2005320" y="1122803"/>
                </a:lnTo>
                <a:lnTo>
                  <a:pt x="1996103" y="1132005"/>
                </a:lnTo>
                <a:lnTo>
                  <a:pt x="1987204" y="1141206"/>
                </a:lnTo>
                <a:lnTo>
                  <a:pt x="1978941" y="1151042"/>
                </a:lnTo>
                <a:lnTo>
                  <a:pt x="1971314" y="1161513"/>
                </a:lnTo>
                <a:lnTo>
                  <a:pt x="1964322" y="1171666"/>
                </a:lnTo>
                <a:lnTo>
                  <a:pt x="1957330" y="1182454"/>
                </a:lnTo>
                <a:lnTo>
                  <a:pt x="1951610" y="1193242"/>
                </a:lnTo>
                <a:lnTo>
                  <a:pt x="1945889" y="1204348"/>
                </a:lnTo>
                <a:lnTo>
                  <a:pt x="1941122" y="1216088"/>
                </a:lnTo>
                <a:lnTo>
                  <a:pt x="1936673" y="1227510"/>
                </a:lnTo>
                <a:lnTo>
                  <a:pt x="1932859" y="1239250"/>
                </a:lnTo>
                <a:lnTo>
                  <a:pt x="1929999" y="1251307"/>
                </a:lnTo>
                <a:lnTo>
                  <a:pt x="1927456" y="1263047"/>
                </a:lnTo>
                <a:lnTo>
                  <a:pt x="1925231" y="1275421"/>
                </a:lnTo>
                <a:lnTo>
                  <a:pt x="1923642" y="1287796"/>
                </a:lnTo>
                <a:lnTo>
                  <a:pt x="1923007" y="1299853"/>
                </a:lnTo>
                <a:lnTo>
                  <a:pt x="1922371" y="1312545"/>
                </a:lnTo>
                <a:lnTo>
                  <a:pt x="1923007" y="1324919"/>
                </a:lnTo>
                <a:lnTo>
                  <a:pt x="1923642" y="1336976"/>
                </a:lnTo>
                <a:lnTo>
                  <a:pt x="1925231" y="1349351"/>
                </a:lnTo>
                <a:lnTo>
                  <a:pt x="1927456" y="1361408"/>
                </a:lnTo>
                <a:lnTo>
                  <a:pt x="1929999" y="1373465"/>
                </a:lnTo>
                <a:lnTo>
                  <a:pt x="1933177" y="1385522"/>
                </a:lnTo>
                <a:lnTo>
                  <a:pt x="1936990" y="1397579"/>
                </a:lnTo>
                <a:lnTo>
                  <a:pt x="1941440" y="1409002"/>
                </a:lnTo>
                <a:lnTo>
                  <a:pt x="1946843" y="1420424"/>
                </a:lnTo>
                <a:lnTo>
                  <a:pt x="1952563" y="1432164"/>
                </a:lnTo>
                <a:lnTo>
                  <a:pt x="1958919" y="1443269"/>
                </a:lnTo>
                <a:lnTo>
                  <a:pt x="1965593" y="1454375"/>
                </a:lnTo>
                <a:lnTo>
                  <a:pt x="1973539" y="1465163"/>
                </a:lnTo>
                <a:lnTo>
                  <a:pt x="1981802" y="1475633"/>
                </a:lnTo>
                <a:lnTo>
                  <a:pt x="1990065" y="1485152"/>
                </a:lnTo>
                <a:lnTo>
                  <a:pt x="1999281" y="1494671"/>
                </a:lnTo>
                <a:lnTo>
                  <a:pt x="2008816" y="1503872"/>
                </a:lnTo>
                <a:lnTo>
                  <a:pt x="2018350" y="1511805"/>
                </a:lnTo>
                <a:lnTo>
                  <a:pt x="2028838" y="1519737"/>
                </a:lnTo>
                <a:lnTo>
                  <a:pt x="2039325" y="1526717"/>
                </a:lnTo>
                <a:lnTo>
                  <a:pt x="2049813" y="1533381"/>
                </a:lnTo>
                <a:lnTo>
                  <a:pt x="2060937" y="1539409"/>
                </a:lnTo>
                <a:lnTo>
                  <a:pt x="2072060" y="1544803"/>
                </a:lnTo>
                <a:lnTo>
                  <a:pt x="2083501" y="1549880"/>
                </a:lnTo>
                <a:lnTo>
                  <a:pt x="2094942" y="1554005"/>
                </a:lnTo>
                <a:lnTo>
                  <a:pt x="2107019" y="1557812"/>
                </a:lnTo>
                <a:lnTo>
                  <a:pt x="2118778" y="1560985"/>
                </a:lnTo>
                <a:lnTo>
                  <a:pt x="2130855" y="1563523"/>
                </a:lnTo>
                <a:lnTo>
                  <a:pt x="2142932" y="1565745"/>
                </a:lnTo>
                <a:lnTo>
                  <a:pt x="2155326" y="1567331"/>
                </a:lnTo>
                <a:lnTo>
                  <a:pt x="2167721" y="1567966"/>
                </a:lnTo>
                <a:lnTo>
                  <a:pt x="2179798" y="1568283"/>
                </a:lnTo>
                <a:lnTo>
                  <a:pt x="2192510" y="1567966"/>
                </a:lnTo>
                <a:lnTo>
                  <a:pt x="2204905" y="1567014"/>
                </a:lnTo>
                <a:lnTo>
                  <a:pt x="2216982" y="1565427"/>
                </a:lnTo>
                <a:lnTo>
                  <a:pt x="2229058" y="1563206"/>
                </a:lnTo>
                <a:lnTo>
                  <a:pt x="2241135" y="1560668"/>
                </a:lnTo>
                <a:lnTo>
                  <a:pt x="2253212" y="1557178"/>
                </a:lnTo>
                <a:lnTo>
                  <a:pt x="2264971" y="1553370"/>
                </a:lnTo>
                <a:lnTo>
                  <a:pt x="2277048" y="1548928"/>
                </a:lnTo>
                <a:lnTo>
                  <a:pt x="2288489" y="1543851"/>
                </a:lnTo>
                <a:lnTo>
                  <a:pt x="2299930" y="1538140"/>
                </a:lnTo>
                <a:lnTo>
                  <a:pt x="2311053" y="1532111"/>
                </a:lnTo>
                <a:lnTo>
                  <a:pt x="2321859" y="1524814"/>
                </a:lnTo>
                <a:lnTo>
                  <a:pt x="2332665" y="1517516"/>
                </a:lnTo>
                <a:lnTo>
                  <a:pt x="2343152" y="1509266"/>
                </a:lnTo>
                <a:lnTo>
                  <a:pt x="2353322" y="1500382"/>
                </a:lnTo>
                <a:lnTo>
                  <a:pt x="2362539" y="1491498"/>
                </a:lnTo>
                <a:lnTo>
                  <a:pt x="2371437" y="1482296"/>
                </a:lnTo>
                <a:lnTo>
                  <a:pt x="2379701" y="1472143"/>
                </a:lnTo>
                <a:lnTo>
                  <a:pt x="2387328" y="1462307"/>
                </a:lnTo>
                <a:lnTo>
                  <a:pt x="2394955" y="1451836"/>
                </a:lnTo>
                <a:lnTo>
                  <a:pt x="2400994" y="1441048"/>
                </a:lnTo>
                <a:lnTo>
                  <a:pt x="2407350" y="1430260"/>
                </a:lnTo>
                <a:lnTo>
                  <a:pt x="2412753" y="1419155"/>
                </a:lnTo>
                <a:lnTo>
                  <a:pt x="2417520" y="1407415"/>
                </a:lnTo>
                <a:lnTo>
                  <a:pt x="2421969" y="1395993"/>
                </a:lnTo>
                <a:lnTo>
                  <a:pt x="2425783" y="1384253"/>
                </a:lnTo>
                <a:lnTo>
                  <a:pt x="2428961" y="1372196"/>
                </a:lnTo>
                <a:lnTo>
                  <a:pt x="2431504" y="1360139"/>
                </a:lnTo>
                <a:lnTo>
                  <a:pt x="2433411" y="1348081"/>
                </a:lnTo>
                <a:lnTo>
                  <a:pt x="2435000" y="1336024"/>
                </a:lnTo>
                <a:lnTo>
                  <a:pt x="2435635" y="1323333"/>
                </a:lnTo>
                <a:lnTo>
                  <a:pt x="2435953" y="1310958"/>
                </a:lnTo>
                <a:lnTo>
                  <a:pt x="2435635" y="1298901"/>
                </a:lnTo>
                <a:lnTo>
                  <a:pt x="2435000" y="1286527"/>
                </a:lnTo>
                <a:lnTo>
                  <a:pt x="2433411" y="1274152"/>
                </a:lnTo>
                <a:lnTo>
                  <a:pt x="2431186" y="1262095"/>
                </a:lnTo>
                <a:lnTo>
                  <a:pt x="2428643" y="1250038"/>
                </a:lnTo>
                <a:lnTo>
                  <a:pt x="2425465" y="1237981"/>
                </a:lnTo>
                <a:lnTo>
                  <a:pt x="2421652" y="1225924"/>
                </a:lnTo>
                <a:lnTo>
                  <a:pt x="2416884" y="1214501"/>
                </a:lnTo>
                <a:lnTo>
                  <a:pt x="2411799" y="1203079"/>
                </a:lnTo>
                <a:lnTo>
                  <a:pt x="2406079" y="1191339"/>
                </a:lnTo>
                <a:lnTo>
                  <a:pt x="2399723" y="1180233"/>
                </a:lnTo>
                <a:lnTo>
                  <a:pt x="2393049" y="1169128"/>
                </a:lnTo>
                <a:lnTo>
                  <a:pt x="2385103" y="1158657"/>
                </a:lnTo>
                <a:lnTo>
                  <a:pt x="2376840" y="1148187"/>
                </a:lnTo>
                <a:lnTo>
                  <a:pt x="2368259" y="1138351"/>
                </a:lnTo>
                <a:lnTo>
                  <a:pt x="2359043" y="1128832"/>
                </a:lnTo>
                <a:lnTo>
                  <a:pt x="2349826" y="1120265"/>
                </a:lnTo>
                <a:lnTo>
                  <a:pt x="2340292" y="1111698"/>
                </a:lnTo>
                <a:lnTo>
                  <a:pt x="2329804" y="1103766"/>
                </a:lnTo>
                <a:lnTo>
                  <a:pt x="2319317" y="1096785"/>
                </a:lnTo>
                <a:lnTo>
                  <a:pt x="2308829" y="1090122"/>
                </a:lnTo>
                <a:lnTo>
                  <a:pt x="2297705" y="1084094"/>
                </a:lnTo>
                <a:lnTo>
                  <a:pt x="2286582" y="1078700"/>
                </a:lnTo>
                <a:lnTo>
                  <a:pt x="2275141" y="1073623"/>
                </a:lnTo>
                <a:lnTo>
                  <a:pt x="2263700" y="1069181"/>
                </a:lnTo>
                <a:lnTo>
                  <a:pt x="2251623" y="1065691"/>
                </a:lnTo>
                <a:lnTo>
                  <a:pt x="2239864" y="1062518"/>
                </a:lnTo>
                <a:lnTo>
                  <a:pt x="2227787" y="1059979"/>
                </a:lnTo>
                <a:lnTo>
                  <a:pt x="2215710" y="1057758"/>
                </a:lnTo>
                <a:lnTo>
                  <a:pt x="2203316" y="1056172"/>
                </a:lnTo>
                <a:lnTo>
                  <a:pt x="2190921" y="1055537"/>
                </a:lnTo>
                <a:lnTo>
                  <a:pt x="2178844" y="1055220"/>
                </a:lnTo>
                <a:close/>
                <a:moveTo>
                  <a:pt x="2144839" y="823913"/>
                </a:moveTo>
                <a:lnTo>
                  <a:pt x="2301519" y="838826"/>
                </a:lnTo>
                <a:lnTo>
                  <a:pt x="2292938" y="930841"/>
                </a:lnTo>
                <a:lnTo>
                  <a:pt x="2302155" y="933379"/>
                </a:lnTo>
                <a:lnTo>
                  <a:pt x="2311053" y="936235"/>
                </a:lnTo>
                <a:lnTo>
                  <a:pt x="2319952" y="939725"/>
                </a:lnTo>
                <a:lnTo>
                  <a:pt x="2328851" y="943215"/>
                </a:lnTo>
                <a:lnTo>
                  <a:pt x="2338067" y="946706"/>
                </a:lnTo>
                <a:lnTo>
                  <a:pt x="2346330" y="950513"/>
                </a:lnTo>
                <a:lnTo>
                  <a:pt x="2354911" y="954638"/>
                </a:lnTo>
                <a:lnTo>
                  <a:pt x="2363492" y="959080"/>
                </a:lnTo>
                <a:lnTo>
                  <a:pt x="2372073" y="963522"/>
                </a:lnTo>
                <a:lnTo>
                  <a:pt x="2380654" y="968282"/>
                </a:lnTo>
                <a:lnTo>
                  <a:pt x="2388917" y="973358"/>
                </a:lnTo>
                <a:lnTo>
                  <a:pt x="2397180" y="978752"/>
                </a:lnTo>
                <a:lnTo>
                  <a:pt x="2405125" y="983829"/>
                </a:lnTo>
                <a:lnTo>
                  <a:pt x="2413071" y="989540"/>
                </a:lnTo>
                <a:lnTo>
                  <a:pt x="2420698" y="995569"/>
                </a:lnTo>
                <a:lnTo>
                  <a:pt x="2428643" y="1001280"/>
                </a:lnTo>
                <a:lnTo>
                  <a:pt x="2499197" y="943215"/>
                </a:lnTo>
                <a:lnTo>
                  <a:pt x="2599625" y="1063787"/>
                </a:lnTo>
                <a:lnTo>
                  <a:pt x="2529389" y="1122169"/>
                </a:lnTo>
                <a:lnTo>
                  <a:pt x="2533839" y="1130736"/>
                </a:lnTo>
                <a:lnTo>
                  <a:pt x="2538288" y="1139620"/>
                </a:lnTo>
                <a:lnTo>
                  <a:pt x="2542420" y="1148504"/>
                </a:lnTo>
                <a:lnTo>
                  <a:pt x="2546551" y="1157388"/>
                </a:lnTo>
                <a:lnTo>
                  <a:pt x="2550365" y="1166590"/>
                </a:lnTo>
                <a:lnTo>
                  <a:pt x="2553543" y="1175474"/>
                </a:lnTo>
                <a:lnTo>
                  <a:pt x="2557039" y="1184676"/>
                </a:lnTo>
                <a:lnTo>
                  <a:pt x="2559899" y="1193560"/>
                </a:lnTo>
                <a:lnTo>
                  <a:pt x="2562442" y="1203079"/>
                </a:lnTo>
                <a:lnTo>
                  <a:pt x="2564984" y="1212280"/>
                </a:lnTo>
                <a:lnTo>
                  <a:pt x="2567527" y="1221799"/>
                </a:lnTo>
                <a:lnTo>
                  <a:pt x="2569116" y="1231318"/>
                </a:lnTo>
                <a:lnTo>
                  <a:pt x="2571022" y="1240519"/>
                </a:lnTo>
                <a:lnTo>
                  <a:pt x="2572612" y="1249721"/>
                </a:lnTo>
                <a:lnTo>
                  <a:pt x="2574201" y="1259557"/>
                </a:lnTo>
                <a:lnTo>
                  <a:pt x="2575154" y="1269075"/>
                </a:lnTo>
                <a:lnTo>
                  <a:pt x="2665412" y="1277325"/>
                </a:lnTo>
                <a:lnTo>
                  <a:pt x="2650793" y="1433433"/>
                </a:lnTo>
                <a:lnTo>
                  <a:pt x="2561170" y="1425501"/>
                </a:lnTo>
                <a:lnTo>
                  <a:pt x="2558310" y="1434385"/>
                </a:lnTo>
                <a:lnTo>
                  <a:pt x="2555132" y="1443587"/>
                </a:lnTo>
                <a:lnTo>
                  <a:pt x="2552272" y="1452471"/>
                </a:lnTo>
                <a:lnTo>
                  <a:pt x="2548458" y="1461355"/>
                </a:lnTo>
                <a:lnTo>
                  <a:pt x="2544644" y="1470239"/>
                </a:lnTo>
                <a:lnTo>
                  <a:pt x="2540513" y="1479124"/>
                </a:lnTo>
                <a:lnTo>
                  <a:pt x="2536381" y="1488008"/>
                </a:lnTo>
                <a:lnTo>
                  <a:pt x="2531932" y="1496575"/>
                </a:lnTo>
                <a:lnTo>
                  <a:pt x="2527482" y="1505142"/>
                </a:lnTo>
                <a:lnTo>
                  <a:pt x="2522715" y="1513708"/>
                </a:lnTo>
                <a:lnTo>
                  <a:pt x="2517630" y="1521958"/>
                </a:lnTo>
                <a:lnTo>
                  <a:pt x="2512228" y="1530208"/>
                </a:lnTo>
                <a:lnTo>
                  <a:pt x="2506825" y="1538140"/>
                </a:lnTo>
                <a:lnTo>
                  <a:pt x="2501104" y="1546390"/>
                </a:lnTo>
                <a:lnTo>
                  <a:pt x="2495384" y="1554322"/>
                </a:lnTo>
                <a:lnTo>
                  <a:pt x="2489027" y="1561937"/>
                </a:lnTo>
                <a:lnTo>
                  <a:pt x="2546233" y="1631107"/>
                </a:lnTo>
                <a:lnTo>
                  <a:pt x="2425465" y="1731372"/>
                </a:lnTo>
                <a:lnTo>
                  <a:pt x="2367624" y="1662202"/>
                </a:lnTo>
                <a:lnTo>
                  <a:pt x="2359043" y="1666644"/>
                </a:lnTo>
                <a:lnTo>
                  <a:pt x="2350144" y="1671086"/>
                </a:lnTo>
                <a:lnTo>
                  <a:pt x="2341245" y="1675211"/>
                </a:lnTo>
                <a:lnTo>
                  <a:pt x="2332029" y="1679018"/>
                </a:lnTo>
                <a:lnTo>
                  <a:pt x="2323130" y="1682826"/>
                </a:lnTo>
                <a:lnTo>
                  <a:pt x="2313596" y="1685999"/>
                </a:lnTo>
                <a:lnTo>
                  <a:pt x="2304697" y="1689489"/>
                </a:lnTo>
                <a:lnTo>
                  <a:pt x="2295481" y="1692344"/>
                </a:lnTo>
                <a:lnTo>
                  <a:pt x="2286264" y="1694883"/>
                </a:lnTo>
                <a:lnTo>
                  <a:pt x="2277048" y="1697421"/>
                </a:lnTo>
                <a:lnTo>
                  <a:pt x="2267196" y="1699642"/>
                </a:lnTo>
                <a:lnTo>
                  <a:pt x="2257979" y="1701546"/>
                </a:lnTo>
                <a:lnTo>
                  <a:pt x="2248763" y="1703450"/>
                </a:lnTo>
                <a:lnTo>
                  <a:pt x="2238910" y="1705036"/>
                </a:lnTo>
                <a:lnTo>
                  <a:pt x="2229376" y="1706623"/>
                </a:lnTo>
                <a:lnTo>
                  <a:pt x="2220160" y="1707575"/>
                </a:lnTo>
                <a:lnTo>
                  <a:pt x="2211579" y="1797051"/>
                </a:lnTo>
                <a:lnTo>
                  <a:pt x="2054898" y="1782138"/>
                </a:lnTo>
                <a:lnTo>
                  <a:pt x="2063161" y="1692027"/>
                </a:lnTo>
                <a:lnTo>
                  <a:pt x="2054263" y="1689172"/>
                </a:lnTo>
                <a:lnTo>
                  <a:pt x="2045364" y="1685999"/>
                </a:lnTo>
                <a:lnTo>
                  <a:pt x="2035830" y="1682826"/>
                </a:lnTo>
                <a:lnTo>
                  <a:pt x="2027249" y="1679335"/>
                </a:lnTo>
                <a:lnTo>
                  <a:pt x="2018350" y="1675528"/>
                </a:lnTo>
                <a:lnTo>
                  <a:pt x="2009451" y="1671720"/>
                </a:lnTo>
                <a:lnTo>
                  <a:pt x="2000870" y="1667596"/>
                </a:lnTo>
                <a:lnTo>
                  <a:pt x="1992289" y="1663154"/>
                </a:lnTo>
                <a:lnTo>
                  <a:pt x="1984026" y="1658077"/>
                </a:lnTo>
                <a:lnTo>
                  <a:pt x="1975445" y="1653317"/>
                </a:lnTo>
                <a:lnTo>
                  <a:pt x="1967182" y="1648241"/>
                </a:lnTo>
                <a:lnTo>
                  <a:pt x="1958919" y="1642847"/>
                </a:lnTo>
                <a:lnTo>
                  <a:pt x="1950656" y="1637453"/>
                </a:lnTo>
                <a:lnTo>
                  <a:pt x="1943029" y="1631742"/>
                </a:lnTo>
                <a:lnTo>
                  <a:pt x="1935084" y="1626030"/>
                </a:lnTo>
                <a:lnTo>
                  <a:pt x="1927456" y="1620002"/>
                </a:lnTo>
                <a:lnTo>
                  <a:pt x="1857220" y="1678384"/>
                </a:lnTo>
                <a:lnTo>
                  <a:pt x="1756792" y="1556860"/>
                </a:lnTo>
                <a:lnTo>
                  <a:pt x="1827346" y="1498478"/>
                </a:lnTo>
                <a:lnTo>
                  <a:pt x="1822896" y="1489594"/>
                </a:lnTo>
                <a:lnTo>
                  <a:pt x="1818765" y="1481027"/>
                </a:lnTo>
                <a:lnTo>
                  <a:pt x="1814633" y="1472143"/>
                </a:lnTo>
                <a:lnTo>
                  <a:pt x="1810820" y="1463259"/>
                </a:lnTo>
                <a:lnTo>
                  <a:pt x="1807324" y="1454057"/>
                </a:lnTo>
                <a:lnTo>
                  <a:pt x="1803828" y="1445173"/>
                </a:lnTo>
                <a:lnTo>
                  <a:pt x="1800968" y="1436289"/>
                </a:lnTo>
                <a:lnTo>
                  <a:pt x="1797789" y="1426770"/>
                </a:lnTo>
                <a:lnTo>
                  <a:pt x="1795247" y="1417569"/>
                </a:lnTo>
                <a:lnTo>
                  <a:pt x="1792704" y="1408367"/>
                </a:lnTo>
                <a:lnTo>
                  <a:pt x="1790480" y="1399166"/>
                </a:lnTo>
                <a:lnTo>
                  <a:pt x="1788573" y="1389647"/>
                </a:lnTo>
                <a:lnTo>
                  <a:pt x="1786666" y="1380445"/>
                </a:lnTo>
                <a:lnTo>
                  <a:pt x="1785395" y="1371244"/>
                </a:lnTo>
                <a:lnTo>
                  <a:pt x="1783170" y="1352206"/>
                </a:lnTo>
                <a:lnTo>
                  <a:pt x="1690687" y="1343639"/>
                </a:lnTo>
                <a:lnTo>
                  <a:pt x="1705624" y="1186897"/>
                </a:lnTo>
                <a:lnTo>
                  <a:pt x="1798425" y="1195781"/>
                </a:lnTo>
                <a:lnTo>
                  <a:pt x="1801285" y="1186897"/>
                </a:lnTo>
                <a:lnTo>
                  <a:pt x="1804146" y="1178012"/>
                </a:lnTo>
                <a:lnTo>
                  <a:pt x="1807642" y="1169128"/>
                </a:lnTo>
                <a:lnTo>
                  <a:pt x="1810820" y="1160244"/>
                </a:lnTo>
                <a:lnTo>
                  <a:pt x="1814633" y="1151677"/>
                </a:lnTo>
                <a:lnTo>
                  <a:pt x="1818765" y="1142793"/>
                </a:lnTo>
                <a:lnTo>
                  <a:pt x="1822896" y="1134226"/>
                </a:lnTo>
                <a:lnTo>
                  <a:pt x="1827346" y="1125659"/>
                </a:lnTo>
                <a:lnTo>
                  <a:pt x="1831795" y="1117727"/>
                </a:lnTo>
                <a:lnTo>
                  <a:pt x="1836562" y="1109160"/>
                </a:lnTo>
                <a:lnTo>
                  <a:pt x="1841329" y="1100910"/>
                </a:lnTo>
                <a:lnTo>
                  <a:pt x="1846732" y="1092661"/>
                </a:lnTo>
                <a:lnTo>
                  <a:pt x="1852135" y="1085045"/>
                </a:lnTo>
                <a:lnTo>
                  <a:pt x="1857856" y="1077113"/>
                </a:lnTo>
                <a:lnTo>
                  <a:pt x="1863894" y="1069181"/>
                </a:lnTo>
                <a:lnTo>
                  <a:pt x="1869615" y="1061566"/>
                </a:lnTo>
                <a:lnTo>
                  <a:pt x="1810184" y="989858"/>
                </a:lnTo>
                <a:lnTo>
                  <a:pt x="1931588" y="889593"/>
                </a:lnTo>
                <a:lnTo>
                  <a:pt x="1990700" y="961301"/>
                </a:lnTo>
                <a:lnTo>
                  <a:pt x="1999599" y="956859"/>
                </a:lnTo>
                <a:lnTo>
                  <a:pt x="2008180" y="952734"/>
                </a:lnTo>
                <a:lnTo>
                  <a:pt x="2017079" y="948609"/>
                </a:lnTo>
                <a:lnTo>
                  <a:pt x="2025977" y="944485"/>
                </a:lnTo>
                <a:lnTo>
                  <a:pt x="2034876" y="941312"/>
                </a:lnTo>
                <a:lnTo>
                  <a:pt x="2043775" y="937504"/>
                </a:lnTo>
                <a:lnTo>
                  <a:pt x="2052673" y="934649"/>
                </a:lnTo>
                <a:lnTo>
                  <a:pt x="2061890" y="931476"/>
                </a:lnTo>
                <a:lnTo>
                  <a:pt x="2071424" y="928937"/>
                </a:lnTo>
                <a:lnTo>
                  <a:pt x="2080641" y="926399"/>
                </a:lnTo>
                <a:lnTo>
                  <a:pt x="2089539" y="924178"/>
                </a:lnTo>
                <a:lnTo>
                  <a:pt x="2099074" y="922274"/>
                </a:lnTo>
                <a:lnTo>
                  <a:pt x="2108608" y="920370"/>
                </a:lnTo>
                <a:lnTo>
                  <a:pt x="2117825" y="918784"/>
                </a:lnTo>
                <a:lnTo>
                  <a:pt x="2127041" y="917515"/>
                </a:lnTo>
                <a:lnTo>
                  <a:pt x="2136258" y="916246"/>
                </a:lnTo>
                <a:lnTo>
                  <a:pt x="2144839" y="823913"/>
                </a:lnTo>
                <a:close/>
                <a:moveTo>
                  <a:pt x="1509345" y="590550"/>
                </a:moveTo>
                <a:lnTo>
                  <a:pt x="1518239" y="590550"/>
                </a:lnTo>
                <a:lnTo>
                  <a:pt x="1526817" y="591817"/>
                </a:lnTo>
                <a:lnTo>
                  <a:pt x="1535394" y="593400"/>
                </a:lnTo>
                <a:lnTo>
                  <a:pt x="1543971" y="596250"/>
                </a:lnTo>
                <a:lnTo>
                  <a:pt x="1551912" y="599417"/>
                </a:lnTo>
                <a:lnTo>
                  <a:pt x="1559854" y="603534"/>
                </a:lnTo>
                <a:lnTo>
                  <a:pt x="1566843" y="608601"/>
                </a:lnTo>
                <a:lnTo>
                  <a:pt x="1570655" y="611452"/>
                </a:lnTo>
                <a:lnTo>
                  <a:pt x="1574149" y="614302"/>
                </a:lnTo>
                <a:lnTo>
                  <a:pt x="1577326" y="617469"/>
                </a:lnTo>
                <a:lnTo>
                  <a:pt x="1580185" y="620953"/>
                </a:lnTo>
                <a:lnTo>
                  <a:pt x="1583362" y="624753"/>
                </a:lnTo>
                <a:lnTo>
                  <a:pt x="1586221" y="628237"/>
                </a:lnTo>
                <a:lnTo>
                  <a:pt x="1588762" y="632037"/>
                </a:lnTo>
                <a:lnTo>
                  <a:pt x="1591621" y="636154"/>
                </a:lnTo>
                <a:lnTo>
                  <a:pt x="1593845" y="640271"/>
                </a:lnTo>
                <a:lnTo>
                  <a:pt x="1595433" y="644388"/>
                </a:lnTo>
                <a:lnTo>
                  <a:pt x="1597339" y="648505"/>
                </a:lnTo>
                <a:lnTo>
                  <a:pt x="1598927" y="652305"/>
                </a:lnTo>
                <a:lnTo>
                  <a:pt x="1601151" y="660856"/>
                </a:lnTo>
                <a:lnTo>
                  <a:pt x="1603057" y="669724"/>
                </a:lnTo>
                <a:lnTo>
                  <a:pt x="1603375" y="678274"/>
                </a:lnTo>
                <a:lnTo>
                  <a:pt x="1603375" y="687142"/>
                </a:lnTo>
                <a:lnTo>
                  <a:pt x="1602104" y="696326"/>
                </a:lnTo>
                <a:lnTo>
                  <a:pt x="1600516" y="704560"/>
                </a:lnTo>
                <a:lnTo>
                  <a:pt x="1597657" y="712794"/>
                </a:lnTo>
                <a:lnTo>
                  <a:pt x="1594480" y="721028"/>
                </a:lnTo>
                <a:lnTo>
                  <a:pt x="1590350" y="728629"/>
                </a:lnTo>
                <a:lnTo>
                  <a:pt x="1585268" y="736229"/>
                </a:lnTo>
                <a:lnTo>
                  <a:pt x="1582409" y="739396"/>
                </a:lnTo>
                <a:lnTo>
                  <a:pt x="1579550" y="742880"/>
                </a:lnTo>
                <a:lnTo>
                  <a:pt x="1576373" y="746047"/>
                </a:lnTo>
                <a:lnTo>
                  <a:pt x="1572879" y="749531"/>
                </a:lnTo>
                <a:lnTo>
                  <a:pt x="1569384" y="752381"/>
                </a:lnTo>
                <a:lnTo>
                  <a:pt x="1565572" y="755231"/>
                </a:lnTo>
                <a:lnTo>
                  <a:pt x="1297460" y="948099"/>
                </a:lnTo>
                <a:lnTo>
                  <a:pt x="1293012" y="951266"/>
                </a:lnTo>
                <a:lnTo>
                  <a:pt x="1288247" y="953799"/>
                </a:lnTo>
                <a:lnTo>
                  <a:pt x="1283164" y="956333"/>
                </a:lnTo>
                <a:lnTo>
                  <a:pt x="1278399" y="958550"/>
                </a:lnTo>
                <a:lnTo>
                  <a:pt x="1273634" y="960450"/>
                </a:lnTo>
                <a:lnTo>
                  <a:pt x="1268869" y="962033"/>
                </a:lnTo>
                <a:lnTo>
                  <a:pt x="1263469" y="962983"/>
                </a:lnTo>
                <a:lnTo>
                  <a:pt x="1258386" y="964250"/>
                </a:lnTo>
                <a:lnTo>
                  <a:pt x="1253304" y="964884"/>
                </a:lnTo>
                <a:lnTo>
                  <a:pt x="1247903" y="965200"/>
                </a:lnTo>
                <a:lnTo>
                  <a:pt x="1242820" y="965200"/>
                </a:lnTo>
                <a:lnTo>
                  <a:pt x="1237102" y="964884"/>
                </a:lnTo>
                <a:lnTo>
                  <a:pt x="1232020" y="964567"/>
                </a:lnTo>
                <a:lnTo>
                  <a:pt x="1226937" y="963617"/>
                </a:lnTo>
                <a:lnTo>
                  <a:pt x="1221537" y="962667"/>
                </a:lnTo>
                <a:lnTo>
                  <a:pt x="1216454" y="961083"/>
                </a:lnTo>
                <a:lnTo>
                  <a:pt x="1006475" y="894894"/>
                </a:lnTo>
                <a:lnTo>
                  <a:pt x="1009652" y="885393"/>
                </a:lnTo>
                <a:lnTo>
                  <a:pt x="1013464" y="875259"/>
                </a:lnTo>
                <a:lnTo>
                  <a:pt x="1017911" y="862591"/>
                </a:lnTo>
                <a:lnTo>
                  <a:pt x="1022676" y="847706"/>
                </a:lnTo>
                <a:lnTo>
                  <a:pt x="1027123" y="832188"/>
                </a:lnTo>
                <a:lnTo>
                  <a:pt x="1029029" y="824271"/>
                </a:lnTo>
                <a:lnTo>
                  <a:pt x="1030935" y="816353"/>
                </a:lnTo>
                <a:lnTo>
                  <a:pt x="1031888" y="808753"/>
                </a:lnTo>
                <a:lnTo>
                  <a:pt x="1033159" y="801469"/>
                </a:lnTo>
                <a:lnTo>
                  <a:pt x="1033794" y="793868"/>
                </a:lnTo>
                <a:lnTo>
                  <a:pt x="1033794" y="786584"/>
                </a:lnTo>
                <a:lnTo>
                  <a:pt x="1033794" y="778666"/>
                </a:lnTo>
                <a:lnTo>
                  <a:pt x="1033477" y="770749"/>
                </a:lnTo>
                <a:lnTo>
                  <a:pt x="1032841" y="762832"/>
                </a:lnTo>
                <a:lnTo>
                  <a:pt x="1031888" y="755548"/>
                </a:lnTo>
                <a:lnTo>
                  <a:pt x="1029665" y="740980"/>
                </a:lnTo>
                <a:lnTo>
                  <a:pt x="1027441" y="727995"/>
                </a:lnTo>
                <a:lnTo>
                  <a:pt x="1025217" y="718178"/>
                </a:lnTo>
                <a:lnTo>
                  <a:pt x="1022994" y="708994"/>
                </a:lnTo>
                <a:lnTo>
                  <a:pt x="1227572" y="773599"/>
                </a:lnTo>
                <a:lnTo>
                  <a:pt x="1458835" y="607651"/>
                </a:lnTo>
                <a:lnTo>
                  <a:pt x="1462965" y="605118"/>
                </a:lnTo>
                <a:lnTo>
                  <a:pt x="1467095" y="602268"/>
                </a:lnTo>
                <a:lnTo>
                  <a:pt x="1470589" y="600051"/>
                </a:lnTo>
                <a:lnTo>
                  <a:pt x="1474719" y="598467"/>
                </a:lnTo>
                <a:lnTo>
                  <a:pt x="1479166" y="596567"/>
                </a:lnTo>
                <a:lnTo>
                  <a:pt x="1483296" y="594984"/>
                </a:lnTo>
                <a:lnTo>
                  <a:pt x="1491873" y="592767"/>
                </a:lnTo>
                <a:lnTo>
                  <a:pt x="1500768" y="591183"/>
                </a:lnTo>
                <a:lnTo>
                  <a:pt x="1509345" y="590550"/>
                </a:lnTo>
                <a:close/>
                <a:moveTo>
                  <a:pt x="690596" y="539750"/>
                </a:moveTo>
                <a:lnTo>
                  <a:pt x="691548" y="539750"/>
                </a:lnTo>
                <a:lnTo>
                  <a:pt x="693769" y="540067"/>
                </a:lnTo>
                <a:lnTo>
                  <a:pt x="702016" y="540702"/>
                </a:lnTo>
                <a:lnTo>
                  <a:pt x="727394" y="541020"/>
                </a:lnTo>
                <a:lnTo>
                  <a:pt x="757531" y="541655"/>
                </a:lnTo>
                <a:lnTo>
                  <a:pt x="770854" y="541972"/>
                </a:lnTo>
                <a:lnTo>
                  <a:pt x="781640" y="543242"/>
                </a:lnTo>
                <a:lnTo>
                  <a:pt x="781957" y="543242"/>
                </a:lnTo>
                <a:lnTo>
                  <a:pt x="785763" y="546734"/>
                </a:lnTo>
                <a:lnTo>
                  <a:pt x="789887" y="552130"/>
                </a:lnTo>
                <a:lnTo>
                  <a:pt x="794646" y="558479"/>
                </a:lnTo>
                <a:lnTo>
                  <a:pt x="799404" y="566415"/>
                </a:lnTo>
                <a:lnTo>
                  <a:pt x="804797" y="576573"/>
                </a:lnTo>
                <a:lnTo>
                  <a:pt x="809872" y="588001"/>
                </a:lnTo>
                <a:lnTo>
                  <a:pt x="812093" y="594668"/>
                </a:lnTo>
                <a:lnTo>
                  <a:pt x="814631" y="602286"/>
                </a:lnTo>
                <a:lnTo>
                  <a:pt x="817169" y="609905"/>
                </a:lnTo>
                <a:lnTo>
                  <a:pt x="820024" y="618476"/>
                </a:lnTo>
                <a:lnTo>
                  <a:pt x="822244" y="627364"/>
                </a:lnTo>
                <a:lnTo>
                  <a:pt x="824465" y="637205"/>
                </a:lnTo>
                <a:lnTo>
                  <a:pt x="826685" y="647681"/>
                </a:lnTo>
                <a:lnTo>
                  <a:pt x="828906" y="658791"/>
                </a:lnTo>
                <a:lnTo>
                  <a:pt x="830809" y="670537"/>
                </a:lnTo>
                <a:lnTo>
                  <a:pt x="832395" y="683235"/>
                </a:lnTo>
                <a:lnTo>
                  <a:pt x="834299" y="696567"/>
                </a:lnTo>
                <a:lnTo>
                  <a:pt x="835885" y="710535"/>
                </a:lnTo>
                <a:lnTo>
                  <a:pt x="836836" y="725454"/>
                </a:lnTo>
                <a:lnTo>
                  <a:pt x="838105" y="741644"/>
                </a:lnTo>
                <a:lnTo>
                  <a:pt x="839057" y="757834"/>
                </a:lnTo>
                <a:lnTo>
                  <a:pt x="840009" y="775611"/>
                </a:lnTo>
                <a:lnTo>
                  <a:pt x="840326" y="794022"/>
                </a:lnTo>
                <a:lnTo>
                  <a:pt x="840643" y="813069"/>
                </a:lnTo>
                <a:lnTo>
                  <a:pt x="840326" y="833703"/>
                </a:lnTo>
                <a:lnTo>
                  <a:pt x="840326" y="854972"/>
                </a:lnTo>
                <a:lnTo>
                  <a:pt x="844767" y="839735"/>
                </a:lnTo>
                <a:lnTo>
                  <a:pt x="849208" y="824497"/>
                </a:lnTo>
                <a:lnTo>
                  <a:pt x="857456" y="794975"/>
                </a:lnTo>
                <a:lnTo>
                  <a:pt x="864435" y="767992"/>
                </a:lnTo>
                <a:lnTo>
                  <a:pt x="870145" y="742914"/>
                </a:lnTo>
                <a:lnTo>
                  <a:pt x="878710" y="705456"/>
                </a:lnTo>
                <a:lnTo>
                  <a:pt x="881248" y="694028"/>
                </a:lnTo>
                <a:lnTo>
                  <a:pt x="882517" y="688314"/>
                </a:lnTo>
                <a:lnTo>
                  <a:pt x="878076" y="679425"/>
                </a:lnTo>
                <a:lnTo>
                  <a:pt x="874586" y="670854"/>
                </a:lnTo>
                <a:lnTo>
                  <a:pt x="871097" y="663236"/>
                </a:lnTo>
                <a:lnTo>
                  <a:pt x="868559" y="655617"/>
                </a:lnTo>
                <a:lnTo>
                  <a:pt x="864752" y="644506"/>
                </a:lnTo>
                <a:lnTo>
                  <a:pt x="863801" y="640380"/>
                </a:lnTo>
                <a:lnTo>
                  <a:pt x="867290" y="637205"/>
                </a:lnTo>
                <a:lnTo>
                  <a:pt x="876489" y="629269"/>
                </a:lnTo>
                <a:lnTo>
                  <a:pt x="881882" y="624507"/>
                </a:lnTo>
                <a:lnTo>
                  <a:pt x="888227" y="619746"/>
                </a:lnTo>
                <a:lnTo>
                  <a:pt x="894571" y="615619"/>
                </a:lnTo>
                <a:lnTo>
                  <a:pt x="900598" y="611810"/>
                </a:lnTo>
                <a:lnTo>
                  <a:pt x="921535" y="619746"/>
                </a:lnTo>
                <a:lnTo>
                  <a:pt x="939300" y="659426"/>
                </a:lnTo>
                <a:lnTo>
                  <a:pt x="934224" y="671172"/>
                </a:lnTo>
                <a:lnTo>
                  <a:pt x="928514" y="683235"/>
                </a:lnTo>
                <a:lnTo>
                  <a:pt x="922487" y="695932"/>
                </a:lnTo>
                <a:lnTo>
                  <a:pt x="923439" y="707043"/>
                </a:lnTo>
                <a:lnTo>
                  <a:pt x="924073" y="720693"/>
                </a:lnTo>
                <a:lnTo>
                  <a:pt x="924708" y="736248"/>
                </a:lnTo>
                <a:lnTo>
                  <a:pt x="924073" y="753390"/>
                </a:lnTo>
                <a:lnTo>
                  <a:pt x="923439" y="790213"/>
                </a:lnTo>
                <a:lnTo>
                  <a:pt x="921852" y="827354"/>
                </a:lnTo>
                <a:lnTo>
                  <a:pt x="920266" y="862273"/>
                </a:lnTo>
                <a:lnTo>
                  <a:pt x="918680" y="891161"/>
                </a:lnTo>
                <a:lnTo>
                  <a:pt x="916777" y="918461"/>
                </a:lnTo>
                <a:lnTo>
                  <a:pt x="918680" y="913382"/>
                </a:lnTo>
                <a:lnTo>
                  <a:pt x="923756" y="899097"/>
                </a:lnTo>
                <a:lnTo>
                  <a:pt x="927245" y="888621"/>
                </a:lnTo>
                <a:lnTo>
                  <a:pt x="931369" y="876241"/>
                </a:lnTo>
                <a:lnTo>
                  <a:pt x="935493" y="862273"/>
                </a:lnTo>
                <a:lnTo>
                  <a:pt x="939934" y="846401"/>
                </a:lnTo>
                <a:lnTo>
                  <a:pt x="943741" y="828307"/>
                </a:lnTo>
                <a:lnTo>
                  <a:pt x="947865" y="809260"/>
                </a:lnTo>
                <a:lnTo>
                  <a:pt x="951672" y="788626"/>
                </a:lnTo>
                <a:lnTo>
                  <a:pt x="955161" y="766722"/>
                </a:lnTo>
                <a:lnTo>
                  <a:pt x="957699" y="743866"/>
                </a:lnTo>
                <a:lnTo>
                  <a:pt x="958650" y="731486"/>
                </a:lnTo>
                <a:lnTo>
                  <a:pt x="959919" y="719106"/>
                </a:lnTo>
                <a:lnTo>
                  <a:pt x="960554" y="707043"/>
                </a:lnTo>
                <a:lnTo>
                  <a:pt x="960871" y="694345"/>
                </a:lnTo>
                <a:lnTo>
                  <a:pt x="961188" y="681330"/>
                </a:lnTo>
                <a:lnTo>
                  <a:pt x="961188" y="668315"/>
                </a:lnTo>
                <a:lnTo>
                  <a:pt x="969119" y="649268"/>
                </a:lnTo>
                <a:lnTo>
                  <a:pt x="970705" y="651173"/>
                </a:lnTo>
                <a:lnTo>
                  <a:pt x="973877" y="656887"/>
                </a:lnTo>
                <a:lnTo>
                  <a:pt x="976098" y="661331"/>
                </a:lnTo>
                <a:lnTo>
                  <a:pt x="978636" y="666727"/>
                </a:lnTo>
                <a:lnTo>
                  <a:pt x="981808" y="673076"/>
                </a:lnTo>
                <a:lnTo>
                  <a:pt x="984663" y="681012"/>
                </a:lnTo>
                <a:lnTo>
                  <a:pt x="988152" y="690218"/>
                </a:lnTo>
                <a:lnTo>
                  <a:pt x="991007" y="700377"/>
                </a:lnTo>
                <a:lnTo>
                  <a:pt x="993862" y="712122"/>
                </a:lnTo>
                <a:lnTo>
                  <a:pt x="997035" y="724820"/>
                </a:lnTo>
                <a:lnTo>
                  <a:pt x="999572" y="739422"/>
                </a:lnTo>
                <a:lnTo>
                  <a:pt x="1002110" y="754977"/>
                </a:lnTo>
                <a:lnTo>
                  <a:pt x="1004013" y="772436"/>
                </a:lnTo>
                <a:lnTo>
                  <a:pt x="1005600" y="790848"/>
                </a:lnTo>
                <a:lnTo>
                  <a:pt x="1005282" y="796244"/>
                </a:lnTo>
                <a:lnTo>
                  <a:pt x="1004331" y="801958"/>
                </a:lnTo>
                <a:lnTo>
                  <a:pt x="1003062" y="809260"/>
                </a:lnTo>
                <a:lnTo>
                  <a:pt x="1000841" y="817196"/>
                </a:lnTo>
                <a:lnTo>
                  <a:pt x="997669" y="826085"/>
                </a:lnTo>
                <a:lnTo>
                  <a:pt x="994497" y="836243"/>
                </a:lnTo>
                <a:lnTo>
                  <a:pt x="985932" y="858781"/>
                </a:lnTo>
                <a:lnTo>
                  <a:pt x="964043" y="914969"/>
                </a:lnTo>
                <a:lnTo>
                  <a:pt x="951037" y="948301"/>
                </a:lnTo>
                <a:lnTo>
                  <a:pt x="937079" y="985442"/>
                </a:lnTo>
                <a:lnTo>
                  <a:pt x="922804" y="1025757"/>
                </a:lnTo>
                <a:lnTo>
                  <a:pt x="915825" y="1047026"/>
                </a:lnTo>
                <a:lnTo>
                  <a:pt x="908212" y="1068929"/>
                </a:lnTo>
                <a:lnTo>
                  <a:pt x="901233" y="1091785"/>
                </a:lnTo>
                <a:lnTo>
                  <a:pt x="894254" y="1115594"/>
                </a:lnTo>
                <a:lnTo>
                  <a:pt x="886958" y="1139719"/>
                </a:lnTo>
                <a:lnTo>
                  <a:pt x="880296" y="1165115"/>
                </a:lnTo>
                <a:lnTo>
                  <a:pt x="873634" y="1190510"/>
                </a:lnTo>
                <a:lnTo>
                  <a:pt x="867290" y="1217493"/>
                </a:lnTo>
                <a:lnTo>
                  <a:pt x="861580" y="1244476"/>
                </a:lnTo>
                <a:lnTo>
                  <a:pt x="855553" y="1272728"/>
                </a:lnTo>
                <a:lnTo>
                  <a:pt x="850477" y="1301298"/>
                </a:lnTo>
                <a:lnTo>
                  <a:pt x="845402" y="1330821"/>
                </a:lnTo>
                <a:lnTo>
                  <a:pt x="840960" y="1360343"/>
                </a:lnTo>
                <a:lnTo>
                  <a:pt x="836836" y="1391135"/>
                </a:lnTo>
                <a:lnTo>
                  <a:pt x="874586" y="1434307"/>
                </a:lnTo>
                <a:lnTo>
                  <a:pt x="949768" y="1522239"/>
                </a:lnTo>
                <a:lnTo>
                  <a:pt x="990373" y="1569856"/>
                </a:lnTo>
                <a:lnTo>
                  <a:pt x="1026219" y="1613028"/>
                </a:lnTo>
                <a:lnTo>
                  <a:pt x="1041129" y="1631122"/>
                </a:lnTo>
                <a:lnTo>
                  <a:pt x="1053500" y="1646042"/>
                </a:lnTo>
                <a:lnTo>
                  <a:pt x="1062065" y="1657470"/>
                </a:lnTo>
                <a:lnTo>
                  <a:pt x="1066824" y="1664137"/>
                </a:lnTo>
                <a:lnTo>
                  <a:pt x="1071582" y="1671755"/>
                </a:lnTo>
                <a:lnTo>
                  <a:pt x="1077292" y="1680326"/>
                </a:lnTo>
                <a:lnTo>
                  <a:pt x="1080147" y="1685088"/>
                </a:lnTo>
                <a:lnTo>
                  <a:pt x="1083002" y="1689850"/>
                </a:lnTo>
                <a:lnTo>
                  <a:pt x="1085540" y="1695564"/>
                </a:lnTo>
                <a:lnTo>
                  <a:pt x="1088395" y="1701913"/>
                </a:lnTo>
                <a:lnTo>
                  <a:pt x="1090616" y="1708579"/>
                </a:lnTo>
                <a:lnTo>
                  <a:pt x="1091884" y="1715880"/>
                </a:lnTo>
                <a:lnTo>
                  <a:pt x="1093471" y="1724134"/>
                </a:lnTo>
                <a:lnTo>
                  <a:pt x="1093788" y="1733022"/>
                </a:lnTo>
                <a:lnTo>
                  <a:pt x="1093788" y="1742545"/>
                </a:lnTo>
                <a:lnTo>
                  <a:pt x="1092836" y="1753021"/>
                </a:lnTo>
                <a:lnTo>
                  <a:pt x="1090933" y="1765084"/>
                </a:lnTo>
                <a:lnTo>
                  <a:pt x="1087761" y="1777147"/>
                </a:lnTo>
                <a:lnTo>
                  <a:pt x="1086809" y="1785083"/>
                </a:lnTo>
                <a:lnTo>
                  <a:pt x="1084271" y="1801272"/>
                </a:lnTo>
                <a:lnTo>
                  <a:pt x="1076340" y="1854920"/>
                </a:lnTo>
                <a:lnTo>
                  <a:pt x="1054452" y="2009516"/>
                </a:lnTo>
                <a:lnTo>
                  <a:pt x="1023681" y="2230139"/>
                </a:lnTo>
                <a:lnTo>
                  <a:pt x="1022730" y="2236488"/>
                </a:lnTo>
                <a:lnTo>
                  <a:pt x="1021461" y="2242520"/>
                </a:lnTo>
                <a:lnTo>
                  <a:pt x="1019875" y="2248551"/>
                </a:lnTo>
                <a:lnTo>
                  <a:pt x="1018289" y="2254582"/>
                </a:lnTo>
                <a:lnTo>
                  <a:pt x="1015751" y="2259979"/>
                </a:lnTo>
                <a:lnTo>
                  <a:pt x="1013530" y="2265693"/>
                </a:lnTo>
                <a:lnTo>
                  <a:pt x="1011310" y="2271407"/>
                </a:lnTo>
                <a:lnTo>
                  <a:pt x="1008455" y="2276486"/>
                </a:lnTo>
                <a:lnTo>
                  <a:pt x="1005917" y="2281248"/>
                </a:lnTo>
                <a:lnTo>
                  <a:pt x="1002427" y="2286009"/>
                </a:lnTo>
                <a:lnTo>
                  <a:pt x="999255" y="2291088"/>
                </a:lnTo>
                <a:lnTo>
                  <a:pt x="995766" y="2295533"/>
                </a:lnTo>
                <a:lnTo>
                  <a:pt x="992276" y="2299659"/>
                </a:lnTo>
                <a:lnTo>
                  <a:pt x="988470" y="2303469"/>
                </a:lnTo>
                <a:lnTo>
                  <a:pt x="984346" y="2307278"/>
                </a:lnTo>
                <a:lnTo>
                  <a:pt x="980222" y="2311087"/>
                </a:lnTo>
                <a:lnTo>
                  <a:pt x="975781" y="2314262"/>
                </a:lnTo>
                <a:lnTo>
                  <a:pt x="971339" y="2317436"/>
                </a:lnTo>
                <a:lnTo>
                  <a:pt x="966581" y="2320293"/>
                </a:lnTo>
                <a:lnTo>
                  <a:pt x="961823" y="2322833"/>
                </a:lnTo>
                <a:lnTo>
                  <a:pt x="956747" y="2325372"/>
                </a:lnTo>
                <a:lnTo>
                  <a:pt x="951989" y="2327277"/>
                </a:lnTo>
                <a:lnTo>
                  <a:pt x="946913" y="2329182"/>
                </a:lnTo>
                <a:lnTo>
                  <a:pt x="941203" y="2331086"/>
                </a:lnTo>
                <a:lnTo>
                  <a:pt x="936128" y="2332674"/>
                </a:lnTo>
                <a:lnTo>
                  <a:pt x="930418" y="2333309"/>
                </a:lnTo>
                <a:lnTo>
                  <a:pt x="925025" y="2334578"/>
                </a:lnTo>
                <a:lnTo>
                  <a:pt x="919315" y="2334896"/>
                </a:lnTo>
                <a:lnTo>
                  <a:pt x="913605" y="2335213"/>
                </a:lnTo>
                <a:lnTo>
                  <a:pt x="907577" y="2335213"/>
                </a:lnTo>
                <a:lnTo>
                  <a:pt x="901550" y="2334896"/>
                </a:lnTo>
                <a:lnTo>
                  <a:pt x="895523" y="2333943"/>
                </a:lnTo>
                <a:lnTo>
                  <a:pt x="889813" y="2333309"/>
                </a:lnTo>
                <a:lnTo>
                  <a:pt x="883786" y="2332356"/>
                </a:lnTo>
                <a:lnTo>
                  <a:pt x="878076" y="2330769"/>
                </a:lnTo>
                <a:lnTo>
                  <a:pt x="872683" y="2328864"/>
                </a:lnTo>
                <a:lnTo>
                  <a:pt x="867290" y="2326642"/>
                </a:lnTo>
                <a:lnTo>
                  <a:pt x="862214" y="2324420"/>
                </a:lnTo>
                <a:lnTo>
                  <a:pt x="857456" y="2321881"/>
                </a:lnTo>
                <a:lnTo>
                  <a:pt x="852698" y="2319341"/>
                </a:lnTo>
                <a:lnTo>
                  <a:pt x="848257" y="2316167"/>
                </a:lnTo>
                <a:lnTo>
                  <a:pt x="843815" y="2312992"/>
                </a:lnTo>
                <a:lnTo>
                  <a:pt x="839692" y="2309183"/>
                </a:lnTo>
                <a:lnTo>
                  <a:pt x="835568" y="2305373"/>
                </a:lnTo>
                <a:lnTo>
                  <a:pt x="831761" y="2301882"/>
                </a:lnTo>
                <a:lnTo>
                  <a:pt x="827954" y="2297755"/>
                </a:lnTo>
                <a:lnTo>
                  <a:pt x="824782" y="2293311"/>
                </a:lnTo>
                <a:lnTo>
                  <a:pt x="821293" y="2288866"/>
                </a:lnTo>
                <a:lnTo>
                  <a:pt x="818755" y="2283787"/>
                </a:lnTo>
                <a:lnTo>
                  <a:pt x="815900" y="2279026"/>
                </a:lnTo>
                <a:lnTo>
                  <a:pt x="813362" y="2274264"/>
                </a:lnTo>
                <a:lnTo>
                  <a:pt x="811141" y="2269185"/>
                </a:lnTo>
                <a:lnTo>
                  <a:pt x="809238" y="2263471"/>
                </a:lnTo>
                <a:lnTo>
                  <a:pt x="807335" y="2258392"/>
                </a:lnTo>
                <a:lnTo>
                  <a:pt x="805749" y="2252678"/>
                </a:lnTo>
                <a:lnTo>
                  <a:pt x="804162" y="2246646"/>
                </a:lnTo>
                <a:lnTo>
                  <a:pt x="803211" y="2241250"/>
                </a:lnTo>
                <a:lnTo>
                  <a:pt x="802576" y="2234901"/>
                </a:lnTo>
                <a:lnTo>
                  <a:pt x="801942" y="2228869"/>
                </a:lnTo>
                <a:lnTo>
                  <a:pt x="801625" y="2222838"/>
                </a:lnTo>
                <a:lnTo>
                  <a:pt x="801625" y="2216807"/>
                </a:lnTo>
                <a:lnTo>
                  <a:pt x="801942" y="2210458"/>
                </a:lnTo>
                <a:lnTo>
                  <a:pt x="802576" y="2204109"/>
                </a:lnTo>
                <a:lnTo>
                  <a:pt x="803211" y="2197443"/>
                </a:lnTo>
                <a:lnTo>
                  <a:pt x="833981" y="1990152"/>
                </a:lnTo>
                <a:lnTo>
                  <a:pt x="855235" y="1846032"/>
                </a:lnTo>
                <a:lnTo>
                  <a:pt x="861897" y="1797146"/>
                </a:lnTo>
                <a:lnTo>
                  <a:pt x="863801" y="1783178"/>
                </a:lnTo>
                <a:lnTo>
                  <a:pt x="864435" y="1777147"/>
                </a:lnTo>
                <a:lnTo>
                  <a:pt x="861897" y="1774290"/>
                </a:lnTo>
                <a:lnTo>
                  <a:pt x="855553" y="1767623"/>
                </a:lnTo>
                <a:lnTo>
                  <a:pt x="833030" y="1744133"/>
                </a:lnTo>
                <a:lnTo>
                  <a:pt x="763558" y="1673343"/>
                </a:lnTo>
                <a:lnTo>
                  <a:pt x="687424" y="1595886"/>
                </a:lnTo>
                <a:lnTo>
                  <a:pt x="657288" y="1564777"/>
                </a:lnTo>
                <a:lnTo>
                  <a:pt x="637620" y="1543825"/>
                </a:lnTo>
                <a:lnTo>
                  <a:pt x="624931" y="1537159"/>
                </a:lnTo>
                <a:lnTo>
                  <a:pt x="612876" y="1530175"/>
                </a:lnTo>
                <a:lnTo>
                  <a:pt x="600822" y="1523192"/>
                </a:lnTo>
                <a:lnTo>
                  <a:pt x="589719" y="1516208"/>
                </a:lnTo>
                <a:lnTo>
                  <a:pt x="578933" y="1508907"/>
                </a:lnTo>
                <a:lnTo>
                  <a:pt x="569100" y="1501605"/>
                </a:lnTo>
                <a:lnTo>
                  <a:pt x="559266" y="1494622"/>
                </a:lnTo>
                <a:lnTo>
                  <a:pt x="550383" y="1487003"/>
                </a:lnTo>
                <a:lnTo>
                  <a:pt x="541818" y="1480019"/>
                </a:lnTo>
                <a:lnTo>
                  <a:pt x="533570" y="1472718"/>
                </a:lnTo>
                <a:lnTo>
                  <a:pt x="525957" y="1465099"/>
                </a:lnTo>
                <a:lnTo>
                  <a:pt x="518978" y="1458116"/>
                </a:lnTo>
                <a:lnTo>
                  <a:pt x="511682" y="1451132"/>
                </a:lnTo>
                <a:lnTo>
                  <a:pt x="505655" y="1444148"/>
                </a:lnTo>
                <a:lnTo>
                  <a:pt x="499945" y="1436847"/>
                </a:lnTo>
                <a:lnTo>
                  <a:pt x="494235" y="1430181"/>
                </a:lnTo>
                <a:lnTo>
                  <a:pt x="489159" y="1423514"/>
                </a:lnTo>
                <a:lnTo>
                  <a:pt x="484718" y="1416848"/>
                </a:lnTo>
                <a:lnTo>
                  <a:pt x="480277" y="1410499"/>
                </a:lnTo>
                <a:lnTo>
                  <a:pt x="476470" y="1404150"/>
                </a:lnTo>
                <a:lnTo>
                  <a:pt x="473298" y="1397801"/>
                </a:lnTo>
                <a:lnTo>
                  <a:pt x="469808" y="1392405"/>
                </a:lnTo>
                <a:lnTo>
                  <a:pt x="464733" y="1381294"/>
                </a:lnTo>
                <a:lnTo>
                  <a:pt x="460926" y="1371453"/>
                </a:lnTo>
                <a:lnTo>
                  <a:pt x="458706" y="1362565"/>
                </a:lnTo>
                <a:lnTo>
                  <a:pt x="457754" y="1359073"/>
                </a:lnTo>
                <a:lnTo>
                  <a:pt x="457119" y="1355264"/>
                </a:lnTo>
                <a:lnTo>
                  <a:pt x="457119" y="1352089"/>
                </a:lnTo>
                <a:lnTo>
                  <a:pt x="457119" y="1349550"/>
                </a:lnTo>
                <a:lnTo>
                  <a:pt x="456802" y="1347010"/>
                </a:lnTo>
                <a:lnTo>
                  <a:pt x="456168" y="1344788"/>
                </a:lnTo>
                <a:lnTo>
                  <a:pt x="454264" y="1342566"/>
                </a:lnTo>
                <a:lnTo>
                  <a:pt x="452361" y="1340344"/>
                </a:lnTo>
                <a:lnTo>
                  <a:pt x="449823" y="1338439"/>
                </a:lnTo>
                <a:lnTo>
                  <a:pt x="446968" y="1336217"/>
                </a:lnTo>
                <a:lnTo>
                  <a:pt x="440624" y="1332408"/>
                </a:lnTo>
                <a:lnTo>
                  <a:pt x="434279" y="1328598"/>
                </a:lnTo>
                <a:lnTo>
                  <a:pt x="431107" y="1326376"/>
                </a:lnTo>
                <a:lnTo>
                  <a:pt x="428887" y="1324472"/>
                </a:lnTo>
                <a:lnTo>
                  <a:pt x="426666" y="1322250"/>
                </a:lnTo>
                <a:lnTo>
                  <a:pt x="425397" y="1319393"/>
                </a:lnTo>
                <a:lnTo>
                  <a:pt x="424128" y="1317170"/>
                </a:lnTo>
                <a:lnTo>
                  <a:pt x="424128" y="1314631"/>
                </a:lnTo>
                <a:lnTo>
                  <a:pt x="425714" y="1302568"/>
                </a:lnTo>
                <a:lnTo>
                  <a:pt x="427618" y="1289553"/>
                </a:lnTo>
                <a:lnTo>
                  <a:pt x="429521" y="1275268"/>
                </a:lnTo>
                <a:lnTo>
                  <a:pt x="432059" y="1260983"/>
                </a:lnTo>
                <a:lnTo>
                  <a:pt x="438086" y="1229873"/>
                </a:lnTo>
                <a:lnTo>
                  <a:pt x="445382" y="1196542"/>
                </a:lnTo>
                <a:lnTo>
                  <a:pt x="453313" y="1161623"/>
                </a:lnTo>
                <a:lnTo>
                  <a:pt x="462195" y="1125117"/>
                </a:lnTo>
                <a:lnTo>
                  <a:pt x="471712" y="1087658"/>
                </a:lnTo>
                <a:lnTo>
                  <a:pt x="481229" y="1049883"/>
                </a:lnTo>
                <a:lnTo>
                  <a:pt x="501531" y="974014"/>
                </a:lnTo>
                <a:lnTo>
                  <a:pt x="521199" y="901001"/>
                </a:lnTo>
                <a:lnTo>
                  <a:pt x="538963" y="833386"/>
                </a:lnTo>
                <a:lnTo>
                  <a:pt x="546577" y="803228"/>
                </a:lnTo>
                <a:lnTo>
                  <a:pt x="553238" y="775293"/>
                </a:lnTo>
                <a:lnTo>
                  <a:pt x="622710" y="754659"/>
                </a:lnTo>
                <a:lnTo>
                  <a:pt x="591305" y="753072"/>
                </a:lnTo>
                <a:lnTo>
                  <a:pt x="520881" y="750215"/>
                </a:lnTo>
                <a:lnTo>
                  <a:pt x="482497" y="748628"/>
                </a:lnTo>
                <a:lnTo>
                  <a:pt x="448554" y="747358"/>
                </a:lnTo>
                <a:lnTo>
                  <a:pt x="423494" y="747041"/>
                </a:lnTo>
                <a:lnTo>
                  <a:pt x="415563" y="747358"/>
                </a:lnTo>
                <a:lnTo>
                  <a:pt x="411439" y="747993"/>
                </a:lnTo>
                <a:lnTo>
                  <a:pt x="409853" y="748628"/>
                </a:lnTo>
                <a:lnTo>
                  <a:pt x="406364" y="750850"/>
                </a:lnTo>
                <a:lnTo>
                  <a:pt x="396847" y="757516"/>
                </a:lnTo>
                <a:lnTo>
                  <a:pt x="382889" y="767992"/>
                </a:lnTo>
                <a:lnTo>
                  <a:pt x="366393" y="781007"/>
                </a:lnTo>
                <a:lnTo>
                  <a:pt x="325472" y="812752"/>
                </a:lnTo>
                <a:lnTo>
                  <a:pt x="279791" y="849258"/>
                </a:lnTo>
                <a:lnTo>
                  <a:pt x="195093" y="917826"/>
                </a:lnTo>
                <a:lnTo>
                  <a:pt x="154805" y="951158"/>
                </a:lnTo>
                <a:lnTo>
                  <a:pt x="154488" y="951475"/>
                </a:lnTo>
                <a:lnTo>
                  <a:pt x="150681" y="954332"/>
                </a:lnTo>
                <a:lnTo>
                  <a:pt x="146875" y="957506"/>
                </a:lnTo>
                <a:lnTo>
                  <a:pt x="143068" y="960046"/>
                </a:lnTo>
                <a:lnTo>
                  <a:pt x="139261" y="962586"/>
                </a:lnTo>
                <a:lnTo>
                  <a:pt x="135454" y="964808"/>
                </a:lnTo>
                <a:lnTo>
                  <a:pt x="131013" y="966712"/>
                </a:lnTo>
                <a:lnTo>
                  <a:pt x="126889" y="968617"/>
                </a:lnTo>
                <a:lnTo>
                  <a:pt x="122766" y="969887"/>
                </a:lnTo>
                <a:lnTo>
                  <a:pt x="113883" y="972426"/>
                </a:lnTo>
                <a:lnTo>
                  <a:pt x="105318" y="974014"/>
                </a:lnTo>
                <a:lnTo>
                  <a:pt x="96436" y="975283"/>
                </a:lnTo>
                <a:lnTo>
                  <a:pt x="87554" y="974966"/>
                </a:lnTo>
                <a:lnTo>
                  <a:pt x="78671" y="974014"/>
                </a:lnTo>
                <a:lnTo>
                  <a:pt x="70106" y="972109"/>
                </a:lnTo>
                <a:lnTo>
                  <a:pt x="61541" y="969569"/>
                </a:lnTo>
                <a:lnTo>
                  <a:pt x="52976" y="966395"/>
                </a:lnTo>
                <a:lnTo>
                  <a:pt x="48852" y="964490"/>
                </a:lnTo>
                <a:lnTo>
                  <a:pt x="45363" y="962268"/>
                </a:lnTo>
                <a:lnTo>
                  <a:pt x="41239" y="959729"/>
                </a:lnTo>
                <a:lnTo>
                  <a:pt x="37432" y="956872"/>
                </a:lnTo>
                <a:lnTo>
                  <a:pt x="33626" y="954015"/>
                </a:lnTo>
                <a:lnTo>
                  <a:pt x="30453" y="951158"/>
                </a:lnTo>
                <a:lnTo>
                  <a:pt x="26647" y="947666"/>
                </a:lnTo>
                <a:lnTo>
                  <a:pt x="23792" y="944491"/>
                </a:lnTo>
                <a:lnTo>
                  <a:pt x="20302" y="940682"/>
                </a:lnTo>
                <a:lnTo>
                  <a:pt x="17764" y="936873"/>
                </a:lnTo>
                <a:lnTo>
                  <a:pt x="14909" y="933063"/>
                </a:lnTo>
                <a:lnTo>
                  <a:pt x="12689" y="929254"/>
                </a:lnTo>
                <a:lnTo>
                  <a:pt x="10468" y="925127"/>
                </a:lnTo>
                <a:lnTo>
                  <a:pt x="8248" y="921000"/>
                </a:lnTo>
                <a:lnTo>
                  <a:pt x="6662" y="916874"/>
                </a:lnTo>
                <a:lnTo>
                  <a:pt x="4758" y="912429"/>
                </a:lnTo>
                <a:lnTo>
                  <a:pt x="2538" y="903858"/>
                </a:lnTo>
                <a:lnTo>
                  <a:pt x="634" y="894970"/>
                </a:lnTo>
                <a:lnTo>
                  <a:pt x="0" y="886399"/>
                </a:lnTo>
                <a:lnTo>
                  <a:pt x="0" y="877511"/>
                </a:lnTo>
                <a:lnTo>
                  <a:pt x="952" y="868622"/>
                </a:lnTo>
                <a:lnTo>
                  <a:pt x="2538" y="859734"/>
                </a:lnTo>
                <a:lnTo>
                  <a:pt x="5075" y="851163"/>
                </a:lnTo>
                <a:lnTo>
                  <a:pt x="8882" y="842909"/>
                </a:lnTo>
                <a:lnTo>
                  <a:pt x="10785" y="838782"/>
                </a:lnTo>
                <a:lnTo>
                  <a:pt x="13006" y="834656"/>
                </a:lnTo>
                <a:lnTo>
                  <a:pt x="15544" y="831164"/>
                </a:lnTo>
                <a:lnTo>
                  <a:pt x="18082" y="827354"/>
                </a:lnTo>
                <a:lnTo>
                  <a:pt x="20937" y="823545"/>
                </a:lnTo>
                <a:lnTo>
                  <a:pt x="24109" y="820053"/>
                </a:lnTo>
                <a:lnTo>
                  <a:pt x="27281" y="816561"/>
                </a:lnTo>
                <a:lnTo>
                  <a:pt x="30771" y="813069"/>
                </a:lnTo>
                <a:lnTo>
                  <a:pt x="80575" y="775611"/>
                </a:lnTo>
                <a:lnTo>
                  <a:pt x="189700" y="694028"/>
                </a:lnTo>
                <a:lnTo>
                  <a:pt x="248386" y="650220"/>
                </a:lnTo>
                <a:lnTo>
                  <a:pt x="300094" y="612127"/>
                </a:lnTo>
                <a:lnTo>
                  <a:pt x="321348" y="596572"/>
                </a:lnTo>
                <a:lnTo>
                  <a:pt x="337843" y="585144"/>
                </a:lnTo>
                <a:lnTo>
                  <a:pt x="349263" y="577208"/>
                </a:lnTo>
                <a:lnTo>
                  <a:pt x="352436" y="574986"/>
                </a:lnTo>
                <a:lnTo>
                  <a:pt x="354022" y="574351"/>
                </a:lnTo>
                <a:lnTo>
                  <a:pt x="460926" y="562606"/>
                </a:lnTo>
                <a:lnTo>
                  <a:pt x="554190" y="552448"/>
                </a:lnTo>
                <a:lnTo>
                  <a:pt x="595112" y="548003"/>
                </a:lnTo>
                <a:lnTo>
                  <a:pt x="631275" y="544512"/>
                </a:lnTo>
                <a:lnTo>
                  <a:pt x="663315" y="541655"/>
                </a:lnTo>
                <a:lnTo>
                  <a:pt x="690596" y="539750"/>
                </a:lnTo>
                <a:close/>
                <a:moveTo>
                  <a:pt x="912333" y="0"/>
                </a:moveTo>
                <a:lnTo>
                  <a:pt x="923772" y="0"/>
                </a:lnTo>
                <a:lnTo>
                  <a:pt x="935529" y="0"/>
                </a:lnTo>
                <a:lnTo>
                  <a:pt x="943791" y="636"/>
                </a:lnTo>
                <a:lnTo>
                  <a:pt x="952052" y="1908"/>
                </a:lnTo>
                <a:lnTo>
                  <a:pt x="960632" y="3817"/>
                </a:lnTo>
                <a:lnTo>
                  <a:pt x="969211" y="5407"/>
                </a:lnTo>
                <a:lnTo>
                  <a:pt x="977473" y="8270"/>
                </a:lnTo>
                <a:lnTo>
                  <a:pt x="986052" y="11451"/>
                </a:lnTo>
                <a:lnTo>
                  <a:pt x="993996" y="14949"/>
                </a:lnTo>
                <a:lnTo>
                  <a:pt x="1001940" y="19084"/>
                </a:lnTo>
                <a:lnTo>
                  <a:pt x="1010202" y="22901"/>
                </a:lnTo>
                <a:lnTo>
                  <a:pt x="1017828" y="27990"/>
                </a:lnTo>
                <a:lnTo>
                  <a:pt x="1025454" y="33080"/>
                </a:lnTo>
                <a:lnTo>
                  <a:pt x="1032762" y="39123"/>
                </a:lnTo>
                <a:lnTo>
                  <a:pt x="1039753" y="44848"/>
                </a:lnTo>
                <a:lnTo>
                  <a:pt x="1047061" y="51210"/>
                </a:lnTo>
                <a:lnTo>
                  <a:pt x="1053734" y="57889"/>
                </a:lnTo>
                <a:lnTo>
                  <a:pt x="1060407" y="65523"/>
                </a:lnTo>
                <a:lnTo>
                  <a:pt x="1066127" y="72839"/>
                </a:lnTo>
                <a:lnTo>
                  <a:pt x="1072164" y="80791"/>
                </a:lnTo>
                <a:lnTo>
                  <a:pt x="1077884" y="89061"/>
                </a:lnTo>
                <a:lnTo>
                  <a:pt x="1082968" y="97331"/>
                </a:lnTo>
                <a:lnTo>
                  <a:pt x="1087734" y="106555"/>
                </a:lnTo>
                <a:lnTo>
                  <a:pt x="1092183" y="115779"/>
                </a:lnTo>
                <a:lnTo>
                  <a:pt x="1096313" y="125003"/>
                </a:lnTo>
                <a:lnTo>
                  <a:pt x="1100127" y="134546"/>
                </a:lnTo>
                <a:lnTo>
                  <a:pt x="1103304" y="145042"/>
                </a:lnTo>
                <a:lnTo>
                  <a:pt x="1106164" y="155220"/>
                </a:lnTo>
                <a:lnTo>
                  <a:pt x="1108706" y="166035"/>
                </a:lnTo>
                <a:lnTo>
                  <a:pt x="1110612" y="176849"/>
                </a:lnTo>
                <a:lnTo>
                  <a:pt x="1111566" y="187982"/>
                </a:lnTo>
                <a:lnTo>
                  <a:pt x="1112519" y="199433"/>
                </a:lnTo>
                <a:lnTo>
                  <a:pt x="1112837" y="210883"/>
                </a:lnTo>
                <a:lnTo>
                  <a:pt x="1112519" y="222970"/>
                </a:lnTo>
                <a:lnTo>
                  <a:pt x="1110930" y="247144"/>
                </a:lnTo>
                <a:lnTo>
                  <a:pt x="1109024" y="271636"/>
                </a:lnTo>
                <a:lnTo>
                  <a:pt x="1106164" y="296764"/>
                </a:lnTo>
                <a:lnTo>
                  <a:pt x="1104575" y="308851"/>
                </a:lnTo>
                <a:lnTo>
                  <a:pt x="1102351" y="321574"/>
                </a:lnTo>
                <a:lnTo>
                  <a:pt x="1100444" y="333978"/>
                </a:lnTo>
                <a:lnTo>
                  <a:pt x="1097902" y="345747"/>
                </a:lnTo>
                <a:lnTo>
                  <a:pt x="1095360" y="358152"/>
                </a:lnTo>
                <a:lnTo>
                  <a:pt x="1092183" y="369921"/>
                </a:lnTo>
                <a:lnTo>
                  <a:pt x="1089323" y="381372"/>
                </a:lnTo>
                <a:lnTo>
                  <a:pt x="1085510" y="393140"/>
                </a:lnTo>
                <a:lnTo>
                  <a:pt x="1082014" y="404273"/>
                </a:lnTo>
                <a:lnTo>
                  <a:pt x="1077884" y="415406"/>
                </a:lnTo>
                <a:lnTo>
                  <a:pt x="1073753" y="425902"/>
                </a:lnTo>
                <a:lnTo>
                  <a:pt x="1068986" y="436080"/>
                </a:lnTo>
                <a:lnTo>
                  <a:pt x="1063585" y="445941"/>
                </a:lnTo>
                <a:lnTo>
                  <a:pt x="1058501" y="455483"/>
                </a:lnTo>
                <a:lnTo>
                  <a:pt x="1052463" y="464389"/>
                </a:lnTo>
                <a:lnTo>
                  <a:pt x="1046108" y="472977"/>
                </a:lnTo>
                <a:lnTo>
                  <a:pt x="1039753" y="481247"/>
                </a:lnTo>
                <a:lnTo>
                  <a:pt x="1032762" y="488563"/>
                </a:lnTo>
                <a:lnTo>
                  <a:pt x="1025454" y="495242"/>
                </a:lnTo>
                <a:lnTo>
                  <a:pt x="1017510" y="501922"/>
                </a:lnTo>
                <a:lnTo>
                  <a:pt x="1009248" y="507647"/>
                </a:lnTo>
                <a:lnTo>
                  <a:pt x="1000351" y="512736"/>
                </a:lnTo>
                <a:lnTo>
                  <a:pt x="991454" y="516871"/>
                </a:lnTo>
                <a:lnTo>
                  <a:pt x="981921" y="520688"/>
                </a:lnTo>
                <a:lnTo>
                  <a:pt x="971435" y="523551"/>
                </a:lnTo>
                <a:lnTo>
                  <a:pt x="960949" y="525778"/>
                </a:lnTo>
                <a:lnTo>
                  <a:pt x="953005" y="526732"/>
                </a:lnTo>
                <a:lnTo>
                  <a:pt x="944426" y="527050"/>
                </a:lnTo>
                <a:lnTo>
                  <a:pt x="935847" y="526414"/>
                </a:lnTo>
                <a:lnTo>
                  <a:pt x="926314" y="525141"/>
                </a:lnTo>
                <a:lnTo>
                  <a:pt x="917099" y="523233"/>
                </a:lnTo>
                <a:lnTo>
                  <a:pt x="907884" y="520688"/>
                </a:lnTo>
                <a:lnTo>
                  <a:pt x="898669" y="517190"/>
                </a:lnTo>
                <a:lnTo>
                  <a:pt x="888819" y="513373"/>
                </a:lnTo>
                <a:lnTo>
                  <a:pt x="879286" y="508283"/>
                </a:lnTo>
                <a:lnTo>
                  <a:pt x="869118" y="503194"/>
                </a:lnTo>
                <a:lnTo>
                  <a:pt x="859585" y="496833"/>
                </a:lnTo>
                <a:lnTo>
                  <a:pt x="849735" y="490153"/>
                </a:lnTo>
                <a:lnTo>
                  <a:pt x="840202" y="482837"/>
                </a:lnTo>
                <a:lnTo>
                  <a:pt x="830987" y="474886"/>
                </a:lnTo>
                <a:lnTo>
                  <a:pt x="821454" y="465979"/>
                </a:lnTo>
                <a:lnTo>
                  <a:pt x="812239" y="456755"/>
                </a:lnTo>
                <a:lnTo>
                  <a:pt x="803342" y="446577"/>
                </a:lnTo>
                <a:lnTo>
                  <a:pt x="794445" y="435762"/>
                </a:lnTo>
                <a:lnTo>
                  <a:pt x="786183" y="424630"/>
                </a:lnTo>
                <a:lnTo>
                  <a:pt x="778240" y="412225"/>
                </a:lnTo>
                <a:lnTo>
                  <a:pt x="770296" y="400138"/>
                </a:lnTo>
                <a:lnTo>
                  <a:pt x="762987" y="386779"/>
                </a:lnTo>
                <a:lnTo>
                  <a:pt x="756314" y="372784"/>
                </a:lnTo>
                <a:lnTo>
                  <a:pt x="749324" y="358470"/>
                </a:lnTo>
                <a:lnTo>
                  <a:pt x="743604" y="343203"/>
                </a:lnTo>
                <a:lnTo>
                  <a:pt x="738202" y="327617"/>
                </a:lnTo>
                <a:lnTo>
                  <a:pt x="733436" y="311077"/>
                </a:lnTo>
                <a:lnTo>
                  <a:pt x="728987" y="294219"/>
                </a:lnTo>
                <a:lnTo>
                  <a:pt x="725810" y="276725"/>
                </a:lnTo>
                <a:lnTo>
                  <a:pt x="722632" y="258595"/>
                </a:lnTo>
                <a:lnTo>
                  <a:pt x="720408" y="240146"/>
                </a:lnTo>
                <a:lnTo>
                  <a:pt x="719137" y="221062"/>
                </a:lnTo>
                <a:lnTo>
                  <a:pt x="719772" y="209293"/>
                </a:lnTo>
                <a:lnTo>
                  <a:pt x="721361" y="197206"/>
                </a:lnTo>
                <a:lnTo>
                  <a:pt x="722632" y="185756"/>
                </a:lnTo>
                <a:lnTo>
                  <a:pt x="724856" y="174623"/>
                </a:lnTo>
                <a:lnTo>
                  <a:pt x="727399" y="163490"/>
                </a:lnTo>
                <a:lnTo>
                  <a:pt x="730576" y="152676"/>
                </a:lnTo>
                <a:lnTo>
                  <a:pt x="734389" y="142179"/>
                </a:lnTo>
                <a:lnTo>
                  <a:pt x="737884" y="131683"/>
                </a:lnTo>
                <a:lnTo>
                  <a:pt x="742333" y="121823"/>
                </a:lnTo>
                <a:lnTo>
                  <a:pt x="746782" y="111962"/>
                </a:lnTo>
                <a:lnTo>
                  <a:pt x="752184" y="102420"/>
                </a:lnTo>
                <a:lnTo>
                  <a:pt x="757268" y="93514"/>
                </a:lnTo>
                <a:lnTo>
                  <a:pt x="763305" y="84290"/>
                </a:lnTo>
                <a:lnTo>
                  <a:pt x="769660" y="76338"/>
                </a:lnTo>
                <a:lnTo>
                  <a:pt x="776015" y="68068"/>
                </a:lnTo>
                <a:lnTo>
                  <a:pt x="783006" y="60116"/>
                </a:lnTo>
                <a:lnTo>
                  <a:pt x="790314" y="53118"/>
                </a:lnTo>
                <a:lnTo>
                  <a:pt x="797940" y="46121"/>
                </a:lnTo>
                <a:lnTo>
                  <a:pt x="805567" y="39759"/>
                </a:lnTo>
                <a:lnTo>
                  <a:pt x="813828" y="33398"/>
                </a:lnTo>
                <a:lnTo>
                  <a:pt x="822725" y="27990"/>
                </a:lnTo>
                <a:lnTo>
                  <a:pt x="831305" y="22901"/>
                </a:lnTo>
                <a:lnTo>
                  <a:pt x="840520" y="18130"/>
                </a:lnTo>
                <a:lnTo>
                  <a:pt x="849735" y="13995"/>
                </a:lnTo>
                <a:lnTo>
                  <a:pt x="859903" y="10496"/>
                </a:lnTo>
                <a:lnTo>
                  <a:pt x="870071" y="7316"/>
                </a:lnTo>
                <a:lnTo>
                  <a:pt x="879922" y="4771"/>
                </a:lnTo>
                <a:lnTo>
                  <a:pt x="890725" y="2544"/>
                </a:lnTo>
                <a:lnTo>
                  <a:pt x="901529" y="954"/>
                </a:lnTo>
                <a:lnTo>
                  <a:pt x="91233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8" name="Freeform 11390">
            <a:extLst>
              <a:ext uri="{FF2B5EF4-FFF2-40B4-BE49-F238E27FC236}">
                <a16:creationId xmlns:a16="http://schemas.microsoft.com/office/drawing/2014/main" id="{B034B0A9-E40D-2540-8B54-B6E70784EE60}"/>
              </a:ext>
            </a:extLst>
          </p:cNvPr>
          <p:cNvSpPr>
            <a:spLocks/>
          </p:cNvSpPr>
          <p:nvPr/>
        </p:nvSpPr>
        <p:spPr bwMode="auto">
          <a:xfrm>
            <a:off x="2490998" y="3657977"/>
            <a:ext cx="318331" cy="377624"/>
          </a:xfrm>
          <a:custGeom>
            <a:avLst/>
            <a:gdLst>
              <a:gd name="T0" fmla="*/ 812 w 815"/>
              <a:gd name="T1" fmla="*/ 776 h 971"/>
              <a:gd name="T2" fmla="*/ 787 w 815"/>
              <a:gd name="T3" fmla="*/ 706 h 971"/>
              <a:gd name="T4" fmla="*/ 743 w 815"/>
              <a:gd name="T5" fmla="*/ 657 h 971"/>
              <a:gd name="T6" fmla="*/ 682 w 815"/>
              <a:gd name="T7" fmla="*/ 629 h 971"/>
              <a:gd name="T8" fmla="*/ 612 w 815"/>
              <a:gd name="T9" fmla="*/ 613 h 971"/>
              <a:gd name="T10" fmla="*/ 542 w 815"/>
              <a:gd name="T11" fmla="*/ 592 h 971"/>
              <a:gd name="T12" fmla="*/ 508 w 815"/>
              <a:gd name="T13" fmla="*/ 559 h 971"/>
              <a:gd name="T14" fmla="*/ 503 w 815"/>
              <a:gd name="T15" fmla="*/ 498 h 971"/>
              <a:gd name="T16" fmla="*/ 522 w 815"/>
              <a:gd name="T17" fmla="*/ 464 h 971"/>
              <a:gd name="T18" fmla="*/ 568 w 815"/>
              <a:gd name="T19" fmla="*/ 397 h 971"/>
              <a:gd name="T20" fmla="*/ 605 w 815"/>
              <a:gd name="T21" fmla="*/ 363 h 971"/>
              <a:gd name="T22" fmla="*/ 616 w 815"/>
              <a:gd name="T23" fmla="*/ 316 h 971"/>
              <a:gd name="T24" fmla="*/ 608 w 815"/>
              <a:gd name="T25" fmla="*/ 265 h 971"/>
              <a:gd name="T26" fmla="*/ 586 w 815"/>
              <a:gd name="T27" fmla="*/ 252 h 971"/>
              <a:gd name="T28" fmla="*/ 590 w 815"/>
              <a:gd name="T29" fmla="*/ 169 h 971"/>
              <a:gd name="T30" fmla="*/ 586 w 815"/>
              <a:gd name="T31" fmla="*/ 90 h 971"/>
              <a:gd name="T32" fmla="*/ 563 w 815"/>
              <a:gd name="T33" fmla="*/ 55 h 971"/>
              <a:gd name="T34" fmla="*/ 546 w 815"/>
              <a:gd name="T35" fmla="*/ 50 h 971"/>
              <a:gd name="T36" fmla="*/ 514 w 815"/>
              <a:gd name="T37" fmla="*/ 51 h 971"/>
              <a:gd name="T38" fmla="*/ 487 w 815"/>
              <a:gd name="T39" fmla="*/ 43 h 971"/>
              <a:gd name="T40" fmla="*/ 464 w 815"/>
              <a:gd name="T41" fmla="*/ 15 h 971"/>
              <a:gd name="T42" fmla="*/ 441 w 815"/>
              <a:gd name="T43" fmla="*/ 0 h 971"/>
              <a:gd name="T44" fmla="*/ 402 w 815"/>
              <a:gd name="T45" fmla="*/ 10 h 971"/>
              <a:gd name="T46" fmla="*/ 321 w 815"/>
              <a:gd name="T47" fmla="*/ 28 h 971"/>
              <a:gd name="T48" fmla="*/ 283 w 815"/>
              <a:gd name="T49" fmla="*/ 36 h 971"/>
              <a:gd name="T50" fmla="*/ 260 w 815"/>
              <a:gd name="T51" fmla="*/ 47 h 971"/>
              <a:gd name="T52" fmla="*/ 235 w 815"/>
              <a:gd name="T53" fmla="*/ 76 h 971"/>
              <a:gd name="T54" fmla="*/ 225 w 815"/>
              <a:gd name="T55" fmla="*/ 109 h 971"/>
              <a:gd name="T56" fmla="*/ 219 w 815"/>
              <a:gd name="T57" fmla="*/ 175 h 971"/>
              <a:gd name="T58" fmla="*/ 208 w 815"/>
              <a:gd name="T59" fmla="*/ 259 h 971"/>
              <a:gd name="T60" fmla="*/ 193 w 815"/>
              <a:gd name="T61" fmla="*/ 288 h 971"/>
              <a:gd name="T62" fmla="*/ 192 w 815"/>
              <a:gd name="T63" fmla="*/ 315 h 971"/>
              <a:gd name="T64" fmla="*/ 197 w 815"/>
              <a:gd name="T65" fmla="*/ 345 h 971"/>
              <a:gd name="T66" fmla="*/ 214 w 815"/>
              <a:gd name="T67" fmla="*/ 369 h 971"/>
              <a:gd name="T68" fmla="*/ 240 w 815"/>
              <a:gd name="T69" fmla="*/ 392 h 971"/>
              <a:gd name="T70" fmla="*/ 278 w 815"/>
              <a:gd name="T71" fmla="*/ 450 h 971"/>
              <a:gd name="T72" fmla="*/ 295 w 815"/>
              <a:gd name="T73" fmla="*/ 471 h 971"/>
              <a:gd name="T74" fmla="*/ 311 w 815"/>
              <a:gd name="T75" fmla="*/ 478 h 971"/>
              <a:gd name="T76" fmla="*/ 290 w 815"/>
              <a:gd name="T77" fmla="*/ 579 h 971"/>
              <a:gd name="T78" fmla="*/ 242 w 815"/>
              <a:gd name="T79" fmla="*/ 605 h 971"/>
              <a:gd name="T80" fmla="*/ 125 w 815"/>
              <a:gd name="T81" fmla="*/ 636 h 971"/>
              <a:gd name="T82" fmla="*/ 56 w 815"/>
              <a:gd name="T83" fmla="*/ 665 h 971"/>
              <a:gd name="T84" fmla="*/ 20 w 815"/>
              <a:gd name="T85" fmla="*/ 706 h 971"/>
              <a:gd name="T86" fmla="*/ 9 w 815"/>
              <a:gd name="T87" fmla="*/ 741 h 971"/>
              <a:gd name="T88" fmla="*/ 0 w 815"/>
              <a:gd name="T89" fmla="*/ 817 h 971"/>
              <a:gd name="T90" fmla="*/ 0 w 815"/>
              <a:gd name="T91" fmla="*/ 830 h 971"/>
              <a:gd name="T92" fmla="*/ 5 w 815"/>
              <a:gd name="T93" fmla="*/ 849 h 971"/>
              <a:gd name="T94" fmla="*/ 37 w 815"/>
              <a:gd name="T95" fmla="*/ 886 h 971"/>
              <a:gd name="T96" fmla="*/ 93 w 815"/>
              <a:gd name="T97" fmla="*/ 919 h 971"/>
              <a:gd name="T98" fmla="*/ 214 w 815"/>
              <a:gd name="T99" fmla="*/ 954 h 971"/>
              <a:gd name="T100" fmla="*/ 260 w 815"/>
              <a:gd name="T101" fmla="*/ 960 h 971"/>
              <a:gd name="T102" fmla="*/ 407 w 815"/>
              <a:gd name="T103" fmla="*/ 971 h 971"/>
              <a:gd name="T104" fmla="*/ 445 w 815"/>
              <a:gd name="T105" fmla="*/ 946 h 971"/>
              <a:gd name="T106" fmla="*/ 529 w 815"/>
              <a:gd name="T107" fmla="*/ 963 h 971"/>
              <a:gd name="T108" fmla="*/ 675 w 815"/>
              <a:gd name="T109" fmla="*/ 937 h 971"/>
              <a:gd name="T110" fmla="*/ 747 w 815"/>
              <a:gd name="T111" fmla="*/ 904 h 971"/>
              <a:gd name="T112" fmla="*/ 798 w 815"/>
              <a:gd name="T113" fmla="*/ 865 h 971"/>
              <a:gd name="T114" fmla="*/ 812 w 815"/>
              <a:gd name="T115" fmla="*/ 839 h 971"/>
              <a:gd name="T116" fmla="*/ 815 w 815"/>
              <a:gd name="T117" fmla="*/ 824 h 971"/>
              <a:gd name="T118" fmla="*/ 815 w 815"/>
              <a:gd name="T119" fmla="*/ 822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15" h="971">
                <a:moveTo>
                  <a:pt x="815" y="822"/>
                </a:moveTo>
                <a:lnTo>
                  <a:pt x="815" y="822"/>
                </a:lnTo>
                <a:lnTo>
                  <a:pt x="815" y="798"/>
                </a:lnTo>
                <a:lnTo>
                  <a:pt x="812" y="776"/>
                </a:lnTo>
                <a:lnTo>
                  <a:pt x="808" y="757"/>
                </a:lnTo>
                <a:lnTo>
                  <a:pt x="802" y="738"/>
                </a:lnTo>
                <a:lnTo>
                  <a:pt x="795" y="721"/>
                </a:lnTo>
                <a:lnTo>
                  <a:pt x="787" y="706"/>
                </a:lnTo>
                <a:lnTo>
                  <a:pt x="778" y="691"/>
                </a:lnTo>
                <a:lnTo>
                  <a:pt x="768" y="680"/>
                </a:lnTo>
                <a:lnTo>
                  <a:pt x="756" y="668"/>
                </a:lnTo>
                <a:lnTo>
                  <a:pt x="743" y="657"/>
                </a:lnTo>
                <a:lnTo>
                  <a:pt x="729" y="649"/>
                </a:lnTo>
                <a:lnTo>
                  <a:pt x="714" y="642"/>
                </a:lnTo>
                <a:lnTo>
                  <a:pt x="699" y="634"/>
                </a:lnTo>
                <a:lnTo>
                  <a:pt x="682" y="629"/>
                </a:lnTo>
                <a:lnTo>
                  <a:pt x="665" y="623"/>
                </a:lnTo>
                <a:lnTo>
                  <a:pt x="646" y="619"/>
                </a:lnTo>
                <a:lnTo>
                  <a:pt x="646" y="619"/>
                </a:lnTo>
                <a:lnTo>
                  <a:pt x="612" y="613"/>
                </a:lnTo>
                <a:lnTo>
                  <a:pt x="582" y="606"/>
                </a:lnTo>
                <a:lnTo>
                  <a:pt x="568" y="602"/>
                </a:lnTo>
                <a:lnTo>
                  <a:pt x="555" y="597"/>
                </a:lnTo>
                <a:lnTo>
                  <a:pt x="542" y="592"/>
                </a:lnTo>
                <a:lnTo>
                  <a:pt x="531" y="587"/>
                </a:lnTo>
                <a:lnTo>
                  <a:pt x="522" y="579"/>
                </a:lnTo>
                <a:lnTo>
                  <a:pt x="514" y="570"/>
                </a:lnTo>
                <a:lnTo>
                  <a:pt x="508" y="559"/>
                </a:lnTo>
                <a:lnTo>
                  <a:pt x="504" y="548"/>
                </a:lnTo>
                <a:lnTo>
                  <a:pt x="501" y="533"/>
                </a:lnTo>
                <a:lnTo>
                  <a:pt x="501" y="518"/>
                </a:lnTo>
                <a:lnTo>
                  <a:pt x="503" y="498"/>
                </a:lnTo>
                <a:lnTo>
                  <a:pt x="508" y="477"/>
                </a:lnTo>
                <a:lnTo>
                  <a:pt x="508" y="477"/>
                </a:lnTo>
                <a:lnTo>
                  <a:pt x="516" y="471"/>
                </a:lnTo>
                <a:lnTo>
                  <a:pt x="522" y="464"/>
                </a:lnTo>
                <a:lnTo>
                  <a:pt x="535" y="448"/>
                </a:lnTo>
                <a:lnTo>
                  <a:pt x="547" y="431"/>
                </a:lnTo>
                <a:lnTo>
                  <a:pt x="558" y="414"/>
                </a:lnTo>
                <a:lnTo>
                  <a:pt x="568" y="397"/>
                </a:lnTo>
                <a:lnTo>
                  <a:pt x="581" y="382"/>
                </a:lnTo>
                <a:lnTo>
                  <a:pt x="589" y="375"/>
                </a:lnTo>
                <a:lnTo>
                  <a:pt x="597" y="369"/>
                </a:lnTo>
                <a:lnTo>
                  <a:pt x="605" y="363"/>
                </a:lnTo>
                <a:lnTo>
                  <a:pt x="614" y="360"/>
                </a:lnTo>
                <a:lnTo>
                  <a:pt x="614" y="360"/>
                </a:lnTo>
                <a:lnTo>
                  <a:pt x="616" y="336"/>
                </a:lnTo>
                <a:lnTo>
                  <a:pt x="616" y="316"/>
                </a:lnTo>
                <a:lnTo>
                  <a:pt x="614" y="272"/>
                </a:lnTo>
                <a:lnTo>
                  <a:pt x="614" y="272"/>
                </a:lnTo>
                <a:lnTo>
                  <a:pt x="612" y="268"/>
                </a:lnTo>
                <a:lnTo>
                  <a:pt x="608" y="265"/>
                </a:lnTo>
                <a:lnTo>
                  <a:pt x="601" y="263"/>
                </a:lnTo>
                <a:lnTo>
                  <a:pt x="592" y="259"/>
                </a:lnTo>
                <a:lnTo>
                  <a:pt x="589" y="256"/>
                </a:lnTo>
                <a:lnTo>
                  <a:pt x="586" y="252"/>
                </a:lnTo>
                <a:lnTo>
                  <a:pt x="586" y="252"/>
                </a:lnTo>
                <a:lnTo>
                  <a:pt x="586" y="226"/>
                </a:lnTo>
                <a:lnTo>
                  <a:pt x="588" y="198"/>
                </a:lnTo>
                <a:lnTo>
                  <a:pt x="590" y="169"/>
                </a:lnTo>
                <a:lnTo>
                  <a:pt x="592" y="141"/>
                </a:lnTo>
                <a:lnTo>
                  <a:pt x="590" y="114"/>
                </a:lnTo>
                <a:lnTo>
                  <a:pt x="588" y="102"/>
                </a:lnTo>
                <a:lnTo>
                  <a:pt x="586" y="90"/>
                </a:lnTo>
                <a:lnTo>
                  <a:pt x="582" y="80"/>
                </a:lnTo>
                <a:lnTo>
                  <a:pt x="577" y="71"/>
                </a:lnTo>
                <a:lnTo>
                  <a:pt x="571" y="62"/>
                </a:lnTo>
                <a:lnTo>
                  <a:pt x="563" y="55"/>
                </a:lnTo>
                <a:lnTo>
                  <a:pt x="563" y="55"/>
                </a:lnTo>
                <a:lnTo>
                  <a:pt x="558" y="53"/>
                </a:lnTo>
                <a:lnTo>
                  <a:pt x="552" y="50"/>
                </a:lnTo>
                <a:lnTo>
                  <a:pt x="546" y="50"/>
                </a:lnTo>
                <a:lnTo>
                  <a:pt x="541" y="49"/>
                </a:lnTo>
                <a:lnTo>
                  <a:pt x="541" y="49"/>
                </a:lnTo>
                <a:lnTo>
                  <a:pt x="514" y="51"/>
                </a:lnTo>
                <a:lnTo>
                  <a:pt x="514" y="51"/>
                </a:lnTo>
                <a:lnTo>
                  <a:pt x="505" y="50"/>
                </a:lnTo>
                <a:lnTo>
                  <a:pt x="496" y="47"/>
                </a:lnTo>
                <a:lnTo>
                  <a:pt x="496" y="47"/>
                </a:lnTo>
                <a:lnTo>
                  <a:pt x="487" y="43"/>
                </a:lnTo>
                <a:lnTo>
                  <a:pt x="481" y="37"/>
                </a:lnTo>
                <a:lnTo>
                  <a:pt x="475" y="29"/>
                </a:lnTo>
                <a:lnTo>
                  <a:pt x="470" y="21"/>
                </a:lnTo>
                <a:lnTo>
                  <a:pt x="464" y="15"/>
                </a:lnTo>
                <a:lnTo>
                  <a:pt x="458" y="8"/>
                </a:lnTo>
                <a:lnTo>
                  <a:pt x="450" y="3"/>
                </a:lnTo>
                <a:lnTo>
                  <a:pt x="447" y="2"/>
                </a:lnTo>
                <a:lnTo>
                  <a:pt x="441" y="0"/>
                </a:lnTo>
                <a:lnTo>
                  <a:pt x="441" y="0"/>
                </a:lnTo>
                <a:lnTo>
                  <a:pt x="418" y="0"/>
                </a:lnTo>
                <a:lnTo>
                  <a:pt x="418" y="0"/>
                </a:lnTo>
                <a:lnTo>
                  <a:pt x="402" y="10"/>
                </a:lnTo>
                <a:lnTo>
                  <a:pt x="386" y="16"/>
                </a:lnTo>
                <a:lnTo>
                  <a:pt x="371" y="20"/>
                </a:lnTo>
                <a:lnTo>
                  <a:pt x="354" y="23"/>
                </a:lnTo>
                <a:lnTo>
                  <a:pt x="321" y="28"/>
                </a:lnTo>
                <a:lnTo>
                  <a:pt x="306" y="30"/>
                </a:lnTo>
                <a:lnTo>
                  <a:pt x="290" y="34"/>
                </a:lnTo>
                <a:lnTo>
                  <a:pt x="290" y="34"/>
                </a:lnTo>
                <a:lnTo>
                  <a:pt x="283" y="36"/>
                </a:lnTo>
                <a:lnTo>
                  <a:pt x="283" y="36"/>
                </a:lnTo>
                <a:lnTo>
                  <a:pt x="275" y="40"/>
                </a:lnTo>
                <a:lnTo>
                  <a:pt x="268" y="43"/>
                </a:lnTo>
                <a:lnTo>
                  <a:pt x="260" y="47"/>
                </a:lnTo>
                <a:lnTo>
                  <a:pt x="255" y="53"/>
                </a:lnTo>
                <a:lnTo>
                  <a:pt x="248" y="58"/>
                </a:lnTo>
                <a:lnTo>
                  <a:pt x="244" y="63"/>
                </a:lnTo>
                <a:lnTo>
                  <a:pt x="235" y="76"/>
                </a:lnTo>
                <a:lnTo>
                  <a:pt x="235" y="76"/>
                </a:lnTo>
                <a:lnTo>
                  <a:pt x="231" y="87"/>
                </a:lnTo>
                <a:lnTo>
                  <a:pt x="227" y="97"/>
                </a:lnTo>
                <a:lnTo>
                  <a:pt x="225" y="109"/>
                </a:lnTo>
                <a:lnTo>
                  <a:pt x="223" y="122"/>
                </a:lnTo>
                <a:lnTo>
                  <a:pt x="221" y="148"/>
                </a:lnTo>
                <a:lnTo>
                  <a:pt x="219" y="175"/>
                </a:lnTo>
                <a:lnTo>
                  <a:pt x="219" y="175"/>
                </a:lnTo>
                <a:lnTo>
                  <a:pt x="221" y="249"/>
                </a:lnTo>
                <a:lnTo>
                  <a:pt x="221" y="249"/>
                </a:lnTo>
                <a:lnTo>
                  <a:pt x="213" y="254"/>
                </a:lnTo>
                <a:lnTo>
                  <a:pt x="208" y="259"/>
                </a:lnTo>
                <a:lnTo>
                  <a:pt x="202" y="265"/>
                </a:lnTo>
                <a:lnTo>
                  <a:pt x="198" y="272"/>
                </a:lnTo>
                <a:lnTo>
                  <a:pt x="196" y="280"/>
                </a:lnTo>
                <a:lnTo>
                  <a:pt x="193" y="288"/>
                </a:lnTo>
                <a:lnTo>
                  <a:pt x="192" y="297"/>
                </a:lnTo>
                <a:lnTo>
                  <a:pt x="192" y="305"/>
                </a:lnTo>
                <a:lnTo>
                  <a:pt x="192" y="305"/>
                </a:lnTo>
                <a:lnTo>
                  <a:pt x="192" y="315"/>
                </a:lnTo>
                <a:lnTo>
                  <a:pt x="192" y="326"/>
                </a:lnTo>
                <a:lnTo>
                  <a:pt x="195" y="335"/>
                </a:lnTo>
                <a:lnTo>
                  <a:pt x="197" y="345"/>
                </a:lnTo>
                <a:lnTo>
                  <a:pt x="197" y="345"/>
                </a:lnTo>
                <a:lnTo>
                  <a:pt x="200" y="352"/>
                </a:lnTo>
                <a:lnTo>
                  <a:pt x="204" y="358"/>
                </a:lnTo>
                <a:lnTo>
                  <a:pt x="209" y="363"/>
                </a:lnTo>
                <a:lnTo>
                  <a:pt x="214" y="369"/>
                </a:lnTo>
                <a:lnTo>
                  <a:pt x="227" y="379"/>
                </a:lnTo>
                <a:lnTo>
                  <a:pt x="234" y="384"/>
                </a:lnTo>
                <a:lnTo>
                  <a:pt x="240" y="392"/>
                </a:lnTo>
                <a:lnTo>
                  <a:pt x="240" y="392"/>
                </a:lnTo>
                <a:lnTo>
                  <a:pt x="247" y="401"/>
                </a:lnTo>
                <a:lnTo>
                  <a:pt x="253" y="410"/>
                </a:lnTo>
                <a:lnTo>
                  <a:pt x="266" y="431"/>
                </a:lnTo>
                <a:lnTo>
                  <a:pt x="278" y="450"/>
                </a:lnTo>
                <a:lnTo>
                  <a:pt x="283" y="459"/>
                </a:lnTo>
                <a:lnTo>
                  <a:pt x="290" y="465"/>
                </a:lnTo>
                <a:lnTo>
                  <a:pt x="290" y="465"/>
                </a:lnTo>
                <a:lnTo>
                  <a:pt x="295" y="471"/>
                </a:lnTo>
                <a:lnTo>
                  <a:pt x="300" y="474"/>
                </a:lnTo>
                <a:lnTo>
                  <a:pt x="306" y="477"/>
                </a:lnTo>
                <a:lnTo>
                  <a:pt x="311" y="478"/>
                </a:lnTo>
                <a:lnTo>
                  <a:pt x="311" y="478"/>
                </a:lnTo>
                <a:lnTo>
                  <a:pt x="311" y="555"/>
                </a:lnTo>
                <a:lnTo>
                  <a:pt x="311" y="555"/>
                </a:lnTo>
                <a:lnTo>
                  <a:pt x="302" y="568"/>
                </a:lnTo>
                <a:lnTo>
                  <a:pt x="290" y="579"/>
                </a:lnTo>
                <a:lnTo>
                  <a:pt x="290" y="579"/>
                </a:lnTo>
                <a:lnTo>
                  <a:pt x="275" y="589"/>
                </a:lnTo>
                <a:lnTo>
                  <a:pt x="260" y="599"/>
                </a:lnTo>
                <a:lnTo>
                  <a:pt x="242" y="605"/>
                </a:lnTo>
                <a:lnTo>
                  <a:pt x="223" y="612"/>
                </a:lnTo>
                <a:lnTo>
                  <a:pt x="184" y="622"/>
                </a:lnTo>
                <a:lnTo>
                  <a:pt x="145" y="631"/>
                </a:lnTo>
                <a:lnTo>
                  <a:pt x="125" y="636"/>
                </a:lnTo>
                <a:lnTo>
                  <a:pt x="107" y="642"/>
                </a:lnTo>
                <a:lnTo>
                  <a:pt x="89" y="648"/>
                </a:lnTo>
                <a:lnTo>
                  <a:pt x="72" y="656"/>
                </a:lnTo>
                <a:lnTo>
                  <a:pt x="56" y="665"/>
                </a:lnTo>
                <a:lnTo>
                  <a:pt x="42" y="677"/>
                </a:lnTo>
                <a:lnTo>
                  <a:pt x="30" y="690"/>
                </a:lnTo>
                <a:lnTo>
                  <a:pt x="25" y="698"/>
                </a:lnTo>
                <a:lnTo>
                  <a:pt x="20" y="706"/>
                </a:lnTo>
                <a:lnTo>
                  <a:pt x="20" y="706"/>
                </a:lnTo>
                <a:lnTo>
                  <a:pt x="14" y="717"/>
                </a:lnTo>
                <a:lnTo>
                  <a:pt x="12" y="729"/>
                </a:lnTo>
                <a:lnTo>
                  <a:pt x="9" y="741"/>
                </a:lnTo>
                <a:lnTo>
                  <a:pt x="8" y="755"/>
                </a:lnTo>
                <a:lnTo>
                  <a:pt x="5" y="784"/>
                </a:lnTo>
                <a:lnTo>
                  <a:pt x="3" y="800"/>
                </a:lnTo>
                <a:lnTo>
                  <a:pt x="0" y="817"/>
                </a:lnTo>
                <a:lnTo>
                  <a:pt x="0" y="818"/>
                </a:lnTo>
                <a:lnTo>
                  <a:pt x="0" y="818"/>
                </a:lnTo>
                <a:lnTo>
                  <a:pt x="0" y="828"/>
                </a:lnTo>
                <a:lnTo>
                  <a:pt x="0" y="830"/>
                </a:lnTo>
                <a:lnTo>
                  <a:pt x="0" y="830"/>
                </a:lnTo>
                <a:lnTo>
                  <a:pt x="0" y="830"/>
                </a:lnTo>
                <a:lnTo>
                  <a:pt x="1" y="839"/>
                </a:lnTo>
                <a:lnTo>
                  <a:pt x="5" y="849"/>
                </a:lnTo>
                <a:lnTo>
                  <a:pt x="10" y="858"/>
                </a:lnTo>
                <a:lnTo>
                  <a:pt x="18" y="868"/>
                </a:lnTo>
                <a:lnTo>
                  <a:pt x="26" y="877"/>
                </a:lnTo>
                <a:lnTo>
                  <a:pt x="37" y="886"/>
                </a:lnTo>
                <a:lnTo>
                  <a:pt x="48" y="895"/>
                </a:lnTo>
                <a:lnTo>
                  <a:pt x="61" y="903"/>
                </a:lnTo>
                <a:lnTo>
                  <a:pt x="77" y="911"/>
                </a:lnTo>
                <a:lnTo>
                  <a:pt x="93" y="919"/>
                </a:lnTo>
                <a:lnTo>
                  <a:pt x="110" y="925"/>
                </a:lnTo>
                <a:lnTo>
                  <a:pt x="128" y="932"/>
                </a:lnTo>
                <a:lnTo>
                  <a:pt x="168" y="945"/>
                </a:lnTo>
                <a:lnTo>
                  <a:pt x="214" y="954"/>
                </a:lnTo>
                <a:lnTo>
                  <a:pt x="214" y="954"/>
                </a:lnTo>
                <a:lnTo>
                  <a:pt x="215" y="954"/>
                </a:lnTo>
                <a:lnTo>
                  <a:pt x="215" y="954"/>
                </a:lnTo>
                <a:lnTo>
                  <a:pt x="260" y="960"/>
                </a:lnTo>
                <a:lnTo>
                  <a:pt x="307" y="966"/>
                </a:lnTo>
                <a:lnTo>
                  <a:pt x="356" y="969"/>
                </a:lnTo>
                <a:lnTo>
                  <a:pt x="407" y="971"/>
                </a:lnTo>
                <a:lnTo>
                  <a:pt x="407" y="971"/>
                </a:lnTo>
                <a:lnTo>
                  <a:pt x="450" y="969"/>
                </a:lnTo>
                <a:lnTo>
                  <a:pt x="450" y="969"/>
                </a:lnTo>
                <a:lnTo>
                  <a:pt x="448" y="958"/>
                </a:lnTo>
                <a:lnTo>
                  <a:pt x="445" y="946"/>
                </a:lnTo>
                <a:lnTo>
                  <a:pt x="450" y="969"/>
                </a:lnTo>
                <a:lnTo>
                  <a:pt x="450" y="969"/>
                </a:lnTo>
                <a:lnTo>
                  <a:pt x="488" y="967"/>
                </a:lnTo>
                <a:lnTo>
                  <a:pt x="529" y="963"/>
                </a:lnTo>
                <a:lnTo>
                  <a:pt x="576" y="958"/>
                </a:lnTo>
                <a:lnTo>
                  <a:pt x="627" y="949"/>
                </a:lnTo>
                <a:lnTo>
                  <a:pt x="652" y="943"/>
                </a:lnTo>
                <a:lnTo>
                  <a:pt x="675" y="937"/>
                </a:lnTo>
                <a:lnTo>
                  <a:pt x="697" y="930"/>
                </a:lnTo>
                <a:lnTo>
                  <a:pt x="717" y="922"/>
                </a:lnTo>
                <a:lnTo>
                  <a:pt x="734" y="915"/>
                </a:lnTo>
                <a:lnTo>
                  <a:pt x="747" y="904"/>
                </a:lnTo>
                <a:lnTo>
                  <a:pt x="747" y="904"/>
                </a:lnTo>
                <a:lnTo>
                  <a:pt x="768" y="892"/>
                </a:lnTo>
                <a:lnTo>
                  <a:pt x="785" y="879"/>
                </a:lnTo>
                <a:lnTo>
                  <a:pt x="798" y="865"/>
                </a:lnTo>
                <a:lnTo>
                  <a:pt x="803" y="858"/>
                </a:lnTo>
                <a:lnTo>
                  <a:pt x="808" y="851"/>
                </a:lnTo>
                <a:lnTo>
                  <a:pt x="808" y="851"/>
                </a:lnTo>
                <a:lnTo>
                  <a:pt x="812" y="839"/>
                </a:lnTo>
                <a:lnTo>
                  <a:pt x="815" y="828"/>
                </a:lnTo>
                <a:lnTo>
                  <a:pt x="815" y="828"/>
                </a:lnTo>
                <a:lnTo>
                  <a:pt x="815" y="828"/>
                </a:lnTo>
                <a:lnTo>
                  <a:pt x="815" y="824"/>
                </a:lnTo>
                <a:lnTo>
                  <a:pt x="815" y="823"/>
                </a:lnTo>
                <a:lnTo>
                  <a:pt x="815" y="823"/>
                </a:lnTo>
                <a:lnTo>
                  <a:pt x="815" y="822"/>
                </a:lnTo>
                <a:lnTo>
                  <a:pt x="815" y="8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en-US" sz="1698"/>
          </a:p>
        </p:txBody>
      </p:sp>
      <p:sp>
        <p:nvSpPr>
          <p:cNvPr id="29" name="Freeform 163">
            <a:extLst>
              <a:ext uri="{FF2B5EF4-FFF2-40B4-BE49-F238E27FC236}">
                <a16:creationId xmlns:a16="http://schemas.microsoft.com/office/drawing/2014/main" id="{5871779B-21F3-9E49-A6E4-F39694106CEE}"/>
              </a:ext>
            </a:extLst>
          </p:cNvPr>
          <p:cNvSpPr>
            <a:spLocks noEditPoints="1"/>
          </p:cNvSpPr>
          <p:nvPr/>
        </p:nvSpPr>
        <p:spPr bwMode="auto">
          <a:xfrm>
            <a:off x="1426191" y="3631697"/>
            <a:ext cx="430190" cy="430185"/>
          </a:xfrm>
          <a:custGeom>
            <a:avLst/>
            <a:gdLst>
              <a:gd name="T0" fmla="*/ 0 w 140"/>
              <a:gd name="T1" fmla="*/ 63 h 140"/>
              <a:gd name="T2" fmla="*/ 128 w 140"/>
              <a:gd name="T3" fmla="*/ 30 h 140"/>
              <a:gd name="T4" fmla="*/ 139 w 140"/>
              <a:gd name="T5" fmla="*/ 26 h 140"/>
              <a:gd name="T6" fmla="*/ 135 w 140"/>
              <a:gd name="T7" fmla="*/ 59 h 140"/>
              <a:gd name="T8" fmla="*/ 106 w 140"/>
              <a:gd name="T9" fmla="*/ 45 h 140"/>
              <a:gd name="T10" fmla="*/ 70 w 140"/>
              <a:gd name="T11" fmla="*/ 14 h 140"/>
              <a:gd name="T12" fmla="*/ 126 w 140"/>
              <a:gd name="T13" fmla="*/ 75 h 140"/>
              <a:gd name="T14" fmla="*/ 24 w 140"/>
              <a:gd name="T15" fmla="*/ 102 h 140"/>
              <a:gd name="T16" fmla="*/ 33 w 140"/>
              <a:gd name="T17" fmla="*/ 92 h 140"/>
              <a:gd name="T18" fmla="*/ 1 w 140"/>
              <a:gd name="T19" fmla="*/ 84 h 140"/>
              <a:gd name="T20" fmla="*/ 4 w 140"/>
              <a:gd name="T21" fmla="*/ 116 h 140"/>
              <a:gd name="T22" fmla="*/ 70 w 140"/>
              <a:gd name="T23" fmla="*/ 140 h 140"/>
              <a:gd name="T24" fmla="*/ 126 w 140"/>
              <a:gd name="T25" fmla="*/ 75 h 140"/>
              <a:gd name="T26" fmla="*/ 101 w 140"/>
              <a:gd name="T27" fmla="*/ 68 h 140"/>
              <a:gd name="T28" fmla="*/ 38 w 140"/>
              <a:gd name="T29" fmla="*/ 68 h 140"/>
              <a:gd name="T30" fmla="*/ 74 w 140"/>
              <a:gd name="T31" fmla="*/ 49 h 140"/>
              <a:gd name="T32" fmla="*/ 68 w 140"/>
              <a:gd name="T33" fmla="*/ 46 h 140"/>
              <a:gd name="T34" fmla="*/ 61 w 140"/>
              <a:gd name="T35" fmla="*/ 53 h 140"/>
              <a:gd name="T36" fmla="*/ 60 w 140"/>
              <a:gd name="T37" fmla="*/ 65 h 140"/>
              <a:gd name="T38" fmla="*/ 66 w 140"/>
              <a:gd name="T39" fmla="*/ 70 h 140"/>
              <a:gd name="T40" fmla="*/ 68 w 140"/>
              <a:gd name="T41" fmla="*/ 80 h 140"/>
              <a:gd name="T42" fmla="*/ 64 w 140"/>
              <a:gd name="T43" fmla="*/ 74 h 140"/>
              <a:gd name="T44" fmla="*/ 60 w 140"/>
              <a:gd name="T45" fmla="*/ 82 h 140"/>
              <a:gd name="T46" fmla="*/ 68 w 140"/>
              <a:gd name="T47" fmla="*/ 91 h 140"/>
              <a:gd name="T48" fmla="*/ 74 w 140"/>
              <a:gd name="T49" fmla="*/ 87 h 140"/>
              <a:gd name="T50" fmla="*/ 85 w 140"/>
              <a:gd name="T51" fmla="*/ 77 h 140"/>
              <a:gd name="T52" fmla="*/ 78 w 140"/>
              <a:gd name="T53" fmla="*/ 67 h 140"/>
              <a:gd name="T54" fmla="*/ 74 w 140"/>
              <a:gd name="T55" fmla="*/ 65 h 140"/>
              <a:gd name="T56" fmla="*/ 76 w 140"/>
              <a:gd name="T57" fmla="*/ 58 h 140"/>
              <a:gd name="T58" fmla="*/ 83 w 140"/>
              <a:gd name="T59" fmla="*/ 61 h 140"/>
              <a:gd name="T60" fmla="*/ 74 w 140"/>
              <a:gd name="T61" fmla="*/ 49 h 140"/>
              <a:gd name="T62" fmla="*/ 77 w 140"/>
              <a:gd name="T63" fmla="*/ 79 h 140"/>
              <a:gd name="T64" fmla="*/ 77 w 140"/>
              <a:gd name="T65" fmla="*/ 74 h 140"/>
              <a:gd name="T66" fmla="*/ 75 w 140"/>
              <a:gd name="T67" fmla="*/ 72 h 140"/>
              <a:gd name="T68" fmla="*/ 74 w 140"/>
              <a:gd name="T69" fmla="*/ 81 h 140"/>
              <a:gd name="T70" fmla="*/ 65 w 140"/>
              <a:gd name="T71" fmla="*/ 59 h 140"/>
              <a:gd name="T72" fmla="*/ 68 w 140"/>
              <a:gd name="T73" fmla="*/ 64 h 140"/>
              <a:gd name="T74" fmla="*/ 65 w 140"/>
              <a:gd name="T75" fmla="*/ 57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0" h="140">
                <a:moveTo>
                  <a:pt x="14" y="65"/>
                </a:moveTo>
                <a:cubicBezTo>
                  <a:pt x="0" y="63"/>
                  <a:pt x="0" y="63"/>
                  <a:pt x="0" y="63"/>
                </a:cubicBezTo>
                <a:cubicBezTo>
                  <a:pt x="3" y="27"/>
                  <a:pt x="34" y="0"/>
                  <a:pt x="70" y="0"/>
                </a:cubicBezTo>
                <a:cubicBezTo>
                  <a:pt x="94" y="0"/>
                  <a:pt x="115" y="12"/>
                  <a:pt x="128" y="30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7" y="23"/>
                  <a:pt x="139" y="24"/>
                  <a:pt x="139" y="26"/>
                </a:cubicBezTo>
                <a:cubicBezTo>
                  <a:pt x="139" y="56"/>
                  <a:pt x="139" y="56"/>
                  <a:pt x="139" y="56"/>
                </a:cubicBezTo>
                <a:cubicBezTo>
                  <a:pt x="139" y="58"/>
                  <a:pt x="137" y="59"/>
                  <a:pt x="135" y="59"/>
                </a:cubicBezTo>
                <a:cubicBezTo>
                  <a:pt x="107" y="48"/>
                  <a:pt x="107" y="48"/>
                  <a:pt x="107" y="48"/>
                </a:cubicBezTo>
                <a:cubicBezTo>
                  <a:pt x="105" y="47"/>
                  <a:pt x="104" y="46"/>
                  <a:pt x="106" y="45"/>
                </a:cubicBezTo>
                <a:cubicBezTo>
                  <a:pt x="116" y="38"/>
                  <a:pt x="116" y="38"/>
                  <a:pt x="116" y="38"/>
                </a:cubicBezTo>
                <a:cubicBezTo>
                  <a:pt x="106" y="23"/>
                  <a:pt x="89" y="14"/>
                  <a:pt x="70" y="14"/>
                </a:cubicBezTo>
                <a:cubicBezTo>
                  <a:pt x="41" y="14"/>
                  <a:pt x="17" y="36"/>
                  <a:pt x="14" y="65"/>
                </a:cubicBezTo>
                <a:close/>
                <a:moveTo>
                  <a:pt x="126" y="75"/>
                </a:moveTo>
                <a:cubicBezTo>
                  <a:pt x="123" y="104"/>
                  <a:pt x="99" y="126"/>
                  <a:pt x="70" y="126"/>
                </a:cubicBezTo>
                <a:cubicBezTo>
                  <a:pt x="51" y="126"/>
                  <a:pt x="34" y="116"/>
                  <a:pt x="24" y="102"/>
                </a:cubicBezTo>
                <a:cubicBezTo>
                  <a:pt x="34" y="95"/>
                  <a:pt x="34" y="95"/>
                  <a:pt x="34" y="95"/>
                </a:cubicBezTo>
                <a:cubicBezTo>
                  <a:pt x="36" y="94"/>
                  <a:pt x="35" y="93"/>
                  <a:pt x="33" y="92"/>
                </a:cubicBezTo>
                <a:cubicBezTo>
                  <a:pt x="5" y="81"/>
                  <a:pt x="5" y="81"/>
                  <a:pt x="5" y="81"/>
                </a:cubicBezTo>
                <a:cubicBezTo>
                  <a:pt x="3" y="81"/>
                  <a:pt x="1" y="82"/>
                  <a:pt x="1" y="84"/>
                </a:cubicBezTo>
                <a:cubicBezTo>
                  <a:pt x="1" y="114"/>
                  <a:pt x="1" y="114"/>
                  <a:pt x="1" y="114"/>
                </a:cubicBezTo>
                <a:cubicBezTo>
                  <a:pt x="1" y="116"/>
                  <a:pt x="3" y="117"/>
                  <a:pt x="4" y="116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25" y="128"/>
                  <a:pt x="46" y="140"/>
                  <a:pt x="70" y="140"/>
                </a:cubicBezTo>
                <a:cubicBezTo>
                  <a:pt x="106" y="140"/>
                  <a:pt x="137" y="113"/>
                  <a:pt x="140" y="77"/>
                </a:cubicBezTo>
                <a:lnTo>
                  <a:pt x="126" y="75"/>
                </a:lnTo>
                <a:close/>
                <a:moveTo>
                  <a:pt x="70" y="36"/>
                </a:moveTo>
                <a:cubicBezTo>
                  <a:pt x="87" y="36"/>
                  <a:pt x="101" y="50"/>
                  <a:pt x="101" y="68"/>
                </a:cubicBezTo>
                <a:cubicBezTo>
                  <a:pt x="101" y="85"/>
                  <a:pt x="87" y="99"/>
                  <a:pt x="70" y="99"/>
                </a:cubicBezTo>
                <a:cubicBezTo>
                  <a:pt x="52" y="99"/>
                  <a:pt x="38" y="85"/>
                  <a:pt x="38" y="68"/>
                </a:cubicBezTo>
                <a:cubicBezTo>
                  <a:pt x="38" y="50"/>
                  <a:pt x="52" y="36"/>
                  <a:pt x="70" y="36"/>
                </a:cubicBezTo>
                <a:close/>
                <a:moveTo>
                  <a:pt x="74" y="49"/>
                </a:moveTo>
                <a:cubicBezTo>
                  <a:pt x="74" y="46"/>
                  <a:pt x="74" y="46"/>
                  <a:pt x="74" y="46"/>
                </a:cubicBezTo>
                <a:cubicBezTo>
                  <a:pt x="68" y="46"/>
                  <a:pt x="68" y="46"/>
                  <a:pt x="68" y="46"/>
                </a:cubicBezTo>
                <a:cubicBezTo>
                  <a:pt x="68" y="49"/>
                  <a:pt x="68" y="49"/>
                  <a:pt x="68" y="49"/>
                </a:cubicBezTo>
                <a:cubicBezTo>
                  <a:pt x="64" y="50"/>
                  <a:pt x="62" y="51"/>
                  <a:pt x="61" y="53"/>
                </a:cubicBezTo>
                <a:cubicBezTo>
                  <a:pt x="59" y="55"/>
                  <a:pt x="58" y="57"/>
                  <a:pt x="58" y="59"/>
                </a:cubicBezTo>
                <a:cubicBezTo>
                  <a:pt x="58" y="61"/>
                  <a:pt x="58" y="63"/>
                  <a:pt x="60" y="65"/>
                </a:cubicBezTo>
                <a:cubicBezTo>
                  <a:pt x="61" y="67"/>
                  <a:pt x="63" y="68"/>
                  <a:pt x="65" y="69"/>
                </a:cubicBezTo>
                <a:cubicBezTo>
                  <a:pt x="65" y="69"/>
                  <a:pt x="66" y="69"/>
                  <a:pt x="66" y="70"/>
                </a:cubicBezTo>
                <a:cubicBezTo>
                  <a:pt x="67" y="70"/>
                  <a:pt x="67" y="70"/>
                  <a:pt x="68" y="70"/>
                </a:cubicBezTo>
                <a:cubicBezTo>
                  <a:pt x="68" y="80"/>
                  <a:pt x="68" y="80"/>
                  <a:pt x="68" y="80"/>
                </a:cubicBezTo>
                <a:cubicBezTo>
                  <a:pt x="67" y="80"/>
                  <a:pt x="66" y="79"/>
                  <a:pt x="65" y="78"/>
                </a:cubicBezTo>
                <a:cubicBezTo>
                  <a:pt x="64" y="77"/>
                  <a:pt x="64" y="76"/>
                  <a:pt x="64" y="74"/>
                </a:cubicBezTo>
                <a:cubicBezTo>
                  <a:pt x="57" y="74"/>
                  <a:pt x="57" y="74"/>
                  <a:pt x="57" y="74"/>
                </a:cubicBezTo>
                <a:cubicBezTo>
                  <a:pt x="57" y="77"/>
                  <a:pt x="58" y="80"/>
                  <a:pt x="60" y="82"/>
                </a:cubicBezTo>
                <a:cubicBezTo>
                  <a:pt x="61" y="85"/>
                  <a:pt x="64" y="86"/>
                  <a:pt x="68" y="87"/>
                </a:cubicBezTo>
                <a:cubicBezTo>
                  <a:pt x="68" y="91"/>
                  <a:pt x="68" y="91"/>
                  <a:pt x="68" y="91"/>
                </a:cubicBezTo>
                <a:cubicBezTo>
                  <a:pt x="74" y="91"/>
                  <a:pt x="74" y="91"/>
                  <a:pt x="74" y="91"/>
                </a:cubicBezTo>
                <a:cubicBezTo>
                  <a:pt x="74" y="87"/>
                  <a:pt x="74" y="87"/>
                  <a:pt x="74" y="87"/>
                </a:cubicBezTo>
                <a:cubicBezTo>
                  <a:pt x="78" y="87"/>
                  <a:pt x="80" y="85"/>
                  <a:pt x="82" y="84"/>
                </a:cubicBezTo>
                <a:cubicBezTo>
                  <a:pt x="83" y="82"/>
                  <a:pt x="84" y="80"/>
                  <a:pt x="85" y="77"/>
                </a:cubicBezTo>
                <a:cubicBezTo>
                  <a:pt x="85" y="75"/>
                  <a:pt x="85" y="73"/>
                  <a:pt x="83" y="71"/>
                </a:cubicBezTo>
                <a:cubicBezTo>
                  <a:pt x="82" y="69"/>
                  <a:pt x="81" y="68"/>
                  <a:pt x="78" y="67"/>
                </a:cubicBezTo>
                <a:cubicBezTo>
                  <a:pt x="78" y="67"/>
                  <a:pt x="77" y="66"/>
                  <a:pt x="76" y="66"/>
                </a:cubicBezTo>
                <a:cubicBezTo>
                  <a:pt x="76" y="66"/>
                  <a:pt x="75" y="66"/>
                  <a:pt x="74" y="65"/>
                </a:cubicBezTo>
                <a:cubicBezTo>
                  <a:pt x="74" y="55"/>
                  <a:pt x="74" y="55"/>
                  <a:pt x="74" y="55"/>
                </a:cubicBezTo>
                <a:cubicBezTo>
                  <a:pt x="75" y="56"/>
                  <a:pt x="76" y="57"/>
                  <a:pt x="76" y="58"/>
                </a:cubicBezTo>
                <a:cubicBezTo>
                  <a:pt x="77" y="58"/>
                  <a:pt x="77" y="59"/>
                  <a:pt x="77" y="61"/>
                </a:cubicBezTo>
                <a:cubicBezTo>
                  <a:pt x="83" y="61"/>
                  <a:pt x="83" y="61"/>
                  <a:pt x="83" y="61"/>
                </a:cubicBezTo>
                <a:cubicBezTo>
                  <a:pt x="84" y="59"/>
                  <a:pt x="83" y="57"/>
                  <a:pt x="82" y="54"/>
                </a:cubicBezTo>
                <a:cubicBezTo>
                  <a:pt x="80" y="52"/>
                  <a:pt x="78" y="50"/>
                  <a:pt x="74" y="49"/>
                </a:cubicBezTo>
                <a:close/>
                <a:moveTo>
                  <a:pt x="74" y="81"/>
                </a:moveTo>
                <a:cubicBezTo>
                  <a:pt x="75" y="80"/>
                  <a:pt x="76" y="80"/>
                  <a:pt x="77" y="79"/>
                </a:cubicBezTo>
                <a:cubicBezTo>
                  <a:pt x="77" y="79"/>
                  <a:pt x="78" y="78"/>
                  <a:pt x="78" y="77"/>
                </a:cubicBezTo>
                <a:cubicBezTo>
                  <a:pt x="78" y="76"/>
                  <a:pt x="78" y="75"/>
                  <a:pt x="77" y="74"/>
                </a:cubicBezTo>
                <a:cubicBezTo>
                  <a:pt x="77" y="73"/>
                  <a:pt x="76" y="73"/>
                  <a:pt x="75" y="72"/>
                </a:cubicBezTo>
                <a:cubicBezTo>
                  <a:pt x="75" y="72"/>
                  <a:pt x="75" y="72"/>
                  <a:pt x="75" y="72"/>
                </a:cubicBezTo>
                <a:cubicBezTo>
                  <a:pt x="75" y="72"/>
                  <a:pt x="75" y="72"/>
                  <a:pt x="74" y="72"/>
                </a:cubicBezTo>
                <a:lnTo>
                  <a:pt x="74" y="81"/>
                </a:lnTo>
                <a:close/>
                <a:moveTo>
                  <a:pt x="65" y="57"/>
                </a:moveTo>
                <a:cubicBezTo>
                  <a:pt x="65" y="58"/>
                  <a:pt x="65" y="58"/>
                  <a:pt x="65" y="59"/>
                </a:cubicBezTo>
                <a:cubicBezTo>
                  <a:pt x="65" y="61"/>
                  <a:pt x="65" y="61"/>
                  <a:pt x="65" y="62"/>
                </a:cubicBezTo>
                <a:cubicBezTo>
                  <a:pt x="66" y="63"/>
                  <a:pt x="67" y="63"/>
                  <a:pt x="68" y="64"/>
                </a:cubicBezTo>
                <a:cubicBezTo>
                  <a:pt x="68" y="55"/>
                  <a:pt x="68" y="55"/>
                  <a:pt x="68" y="55"/>
                </a:cubicBezTo>
                <a:cubicBezTo>
                  <a:pt x="67" y="56"/>
                  <a:pt x="66" y="56"/>
                  <a:pt x="65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4652" tIns="32327" rIns="64652" bIns="32327" numCol="1" anchor="t" anchorCtr="0" compatLnSpc="1">
            <a:prstTxWarp prst="textNoShape">
              <a:avLst/>
            </a:prstTxWarp>
          </a:bodyPr>
          <a:lstStyle/>
          <a:p>
            <a:endParaRPr lang="zh-CN" altLang="en-US" sz="1698"/>
          </a:p>
        </p:txBody>
      </p:sp>
      <p:pic>
        <p:nvPicPr>
          <p:cNvPr id="4098" name="图片 1">
            <a:extLst>
              <a:ext uri="{FF2B5EF4-FFF2-40B4-BE49-F238E27FC236}">
                <a16:creationId xmlns:a16="http://schemas.microsoft.com/office/drawing/2014/main" id="{B68272F8-BCA6-42FA-93AF-2A39BF2E9F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89" y="947245"/>
            <a:ext cx="6126163" cy="390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图片 1">
            <a:extLst>
              <a:ext uri="{FF2B5EF4-FFF2-40B4-BE49-F238E27FC236}">
                <a16:creationId xmlns:a16="http://schemas.microsoft.com/office/drawing/2014/main" id="{17AB7899-E68B-4EA5-A175-2754DFBF6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326" y="3072946"/>
            <a:ext cx="6278563" cy="326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2415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项目预算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26" name="KSO_Shape">
            <a:extLst>
              <a:ext uri="{FF2B5EF4-FFF2-40B4-BE49-F238E27FC236}">
                <a16:creationId xmlns:a16="http://schemas.microsoft.com/office/drawing/2014/main" id="{7A27F743-DC00-9843-A8E8-E7E289147933}"/>
              </a:ext>
            </a:extLst>
          </p:cNvPr>
          <p:cNvSpPr>
            <a:spLocks/>
          </p:cNvSpPr>
          <p:nvPr/>
        </p:nvSpPr>
        <p:spPr bwMode="auto">
          <a:xfrm>
            <a:off x="4361491" y="3646735"/>
            <a:ext cx="411074" cy="400109"/>
          </a:xfrm>
          <a:custGeom>
            <a:avLst/>
            <a:gdLst>
              <a:gd name="T0" fmla="*/ 666817 w 2390775"/>
              <a:gd name="T1" fmla="*/ 1651200 h 2327275"/>
              <a:gd name="T2" fmla="*/ 566198 w 2390775"/>
              <a:gd name="T3" fmla="*/ 1648988 h 2327275"/>
              <a:gd name="T4" fmla="*/ 521900 w 2390775"/>
              <a:gd name="T5" fmla="*/ 1642352 h 2327275"/>
              <a:gd name="T6" fmla="*/ 451657 w 2390775"/>
              <a:gd name="T7" fmla="*/ 1625606 h 2327275"/>
              <a:gd name="T8" fmla="*/ 414954 w 2390775"/>
              <a:gd name="T9" fmla="*/ 1611703 h 2327275"/>
              <a:gd name="T10" fmla="*/ 386794 w 2390775"/>
              <a:gd name="T11" fmla="*/ 1596536 h 2327275"/>
              <a:gd name="T12" fmla="*/ 361480 w 2390775"/>
              <a:gd name="T13" fmla="*/ 1577261 h 2327275"/>
              <a:gd name="T14" fmla="*/ 340280 w 2390775"/>
              <a:gd name="T15" fmla="*/ 1553247 h 2327275"/>
              <a:gd name="T16" fmla="*/ 888937 w 2390775"/>
              <a:gd name="T17" fmla="*/ 1206621 h 2327275"/>
              <a:gd name="T18" fmla="*/ 1840488 w 2390775"/>
              <a:gd name="T19" fmla="*/ 1219287 h 2327275"/>
              <a:gd name="T20" fmla="*/ 1623069 w 2390775"/>
              <a:gd name="T21" fmla="*/ 1586618 h 2327275"/>
              <a:gd name="T22" fmla="*/ 1603447 w 2390775"/>
              <a:gd name="T23" fmla="*/ 1604668 h 2327275"/>
              <a:gd name="T24" fmla="*/ 1586041 w 2390775"/>
              <a:gd name="T25" fmla="*/ 1615435 h 2327275"/>
              <a:gd name="T26" fmla="*/ 1564203 w 2390775"/>
              <a:gd name="T27" fmla="*/ 1624302 h 2327275"/>
              <a:gd name="T28" fmla="*/ 1537619 w 2390775"/>
              <a:gd name="T29" fmla="*/ 1631584 h 2327275"/>
              <a:gd name="T30" fmla="*/ 1504706 w 2390775"/>
              <a:gd name="T31" fmla="*/ 1636335 h 2327275"/>
              <a:gd name="T32" fmla="*/ 1344252 w 2390775"/>
              <a:gd name="T33" fmla="*/ 1642035 h 2327275"/>
              <a:gd name="T34" fmla="*/ 1310389 w 2390775"/>
              <a:gd name="T35" fmla="*/ 991605 h 2327275"/>
              <a:gd name="T36" fmla="*/ 441594 w 2390775"/>
              <a:gd name="T37" fmla="*/ 1195662 h 2327275"/>
              <a:gd name="T38" fmla="*/ 81238 w 2390775"/>
              <a:gd name="T39" fmla="*/ 1104844 h 2327275"/>
              <a:gd name="T40" fmla="*/ 72704 w 2390775"/>
              <a:gd name="T41" fmla="*/ 1075414 h 2327275"/>
              <a:gd name="T42" fmla="*/ 71439 w 2390775"/>
              <a:gd name="T43" fmla="*/ 1055795 h 2327275"/>
              <a:gd name="T44" fmla="*/ 73335 w 2390775"/>
              <a:gd name="T45" fmla="*/ 1033327 h 2327275"/>
              <a:gd name="T46" fmla="*/ 79342 w 2390775"/>
              <a:gd name="T47" fmla="*/ 1007378 h 2327275"/>
              <a:gd name="T48" fmla="*/ 89773 w 2390775"/>
              <a:gd name="T49" fmla="*/ 977316 h 2327275"/>
              <a:gd name="T50" fmla="*/ 110320 w 2390775"/>
              <a:gd name="T51" fmla="*/ 933964 h 2327275"/>
              <a:gd name="T52" fmla="*/ 509555 w 2390775"/>
              <a:gd name="T53" fmla="*/ 642520 h 2327275"/>
              <a:gd name="T54" fmla="*/ 1847476 w 2390775"/>
              <a:gd name="T55" fmla="*/ 860382 h 2327275"/>
              <a:gd name="T56" fmla="*/ 1866124 w 2390775"/>
              <a:gd name="T57" fmla="*/ 899590 h 2327275"/>
              <a:gd name="T58" fmla="*/ 1881611 w 2390775"/>
              <a:gd name="T59" fmla="*/ 941329 h 2327275"/>
              <a:gd name="T60" fmla="*/ 1899627 w 2390775"/>
              <a:gd name="T61" fmla="*/ 1008363 h 2327275"/>
              <a:gd name="T62" fmla="*/ 1904368 w 2390775"/>
              <a:gd name="T63" fmla="*/ 1046940 h 2327275"/>
              <a:gd name="T64" fmla="*/ 1904052 w 2390775"/>
              <a:gd name="T65" fmla="*/ 1078876 h 2327275"/>
              <a:gd name="T66" fmla="*/ 1898679 w 2390775"/>
              <a:gd name="T67" fmla="*/ 1110496 h 2327275"/>
              <a:gd name="T68" fmla="*/ 1886036 w 2390775"/>
              <a:gd name="T69" fmla="*/ 1139903 h 2327275"/>
              <a:gd name="T70" fmla="*/ 1704931 w 2390775"/>
              <a:gd name="T71" fmla="*/ 607105 h 2327275"/>
              <a:gd name="T72" fmla="*/ 1269206 w 2390775"/>
              <a:gd name="T73" fmla="*/ 633 h 2327275"/>
              <a:gd name="T74" fmla="*/ 1298604 w 2390775"/>
              <a:gd name="T75" fmla="*/ 7913 h 2327275"/>
              <a:gd name="T76" fmla="*/ 1316622 w 2390775"/>
              <a:gd name="T77" fmla="*/ 16460 h 2327275"/>
              <a:gd name="T78" fmla="*/ 1334957 w 2390775"/>
              <a:gd name="T79" fmla="*/ 29437 h 2327275"/>
              <a:gd name="T80" fmla="*/ 1354556 w 2390775"/>
              <a:gd name="T81" fmla="*/ 47796 h 2327275"/>
              <a:gd name="T82" fmla="*/ 1374787 w 2390775"/>
              <a:gd name="T83" fmla="*/ 71853 h 2327275"/>
              <a:gd name="T84" fmla="*/ 1402289 w 2390775"/>
              <a:gd name="T85" fmla="*/ 111420 h 2327275"/>
              <a:gd name="T86" fmla="*/ 1454131 w 2390775"/>
              <a:gd name="T87" fmla="*/ 603311 h 2327275"/>
              <a:gd name="T88" fmla="*/ 851305 w 2390775"/>
              <a:gd name="T89" fmla="*/ 0 h 2327275"/>
              <a:gd name="T90" fmla="*/ 776986 w 2390775"/>
              <a:gd name="T91" fmla="*/ 648844 h 2327275"/>
              <a:gd name="T92" fmla="*/ 537523 w 2390775"/>
              <a:gd name="T93" fmla="*/ 174396 h 2327275"/>
              <a:gd name="T94" fmla="*/ 561912 w 2390775"/>
              <a:gd name="T95" fmla="*/ 138631 h 2327275"/>
              <a:gd name="T96" fmla="*/ 590420 w 2390775"/>
              <a:gd name="T97" fmla="*/ 103815 h 2327275"/>
              <a:gd name="T98" fmla="*/ 639199 w 2390775"/>
              <a:gd name="T99" fmla="*/ 54439 h 2327275"/>
              <a:gd name="T100" fmla="*/ 670241 w 2390775"/>
              <a:gd name="T101" fmla="*/ 30701 h 2327275"/>
              <a:gd name="T102" fmla="*/ 698115 w 2390775"/>
              <a:gd name="T103" fmla="*/ 15192 h 2327275"/>
              <a:gd name="T104" fmla="*/ 728206 w 2390775"/>
              <a:gd name="T105" fmla="*/ 4114 h 2327275"/>
              <a:gd name="T106" fmla="*/ 759565 w 2390775"/>
              <a:gd name="T107" fmla="*/ 0 h 2327275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390775" h="2327275">
                <a:moveTo>
                  <a:pt x="1115616" y="1514475"/>
                </a:moveTo>
                <a:lnTo>
                  <a:pt x="1116013" y="2073275"/>
                </a:lnTo>
                <a:lnTo>
                  <a:pt x="959557" y="2072879"/>
                </a:lnTo>
                <a:lnTo>
                  <a:pt x="836855" y="2072482"/>
                </a:lnTo>
                <a:lnTo>
                  <a:pt x="750685" y="2072085"/>
                </a:lnTo>
                <a:lnTo>
                  <a:pt x="737978" y="2071689"/>
                </a:lnTo>
                <a:lnTo>
                  <a:pt x="724080" y="2070896"/>
                </a:lnTo>
                <a:lnTo>
                  <a:pt x="710579" y="2069706"/>
                </a:lnTo>
                <a:lnTo>
                  <a:pt x="696680" y="2067723"/>
                </a:lnTo>
                <a:lnTo>
                  <a:pt x="682782" y="2065740"/>
                </a:lnTo>
                <a:lnTo>
                  <a:pt x="668487" y="2063757"/>
                </a:lnTo>
                <a:lnTo>
                  <a:pt x="654985" y="2061377"/>
                </a:lnTo>
                <a:lnTo>
                  <a:pt x="641087" y="2058998"/>
                </a:lnTo>
                <a:lnTo>
                  <a:pt x="614482" y="2053049"/>
                </a:lnTo>
                <a:lnTo>
                  <a:pt x="589465" y="2046703"/>
                </a:lnTo>
                <a:lnTo>
                  <a:pt x="566830" y="2040358"/>
                </a:lnTo>
                <a:lnTo>
                  <a:pt x="556903" y="2037185"/>
                </a:lnTo>
                <a:lnTo>
                  <a:pt x="547769" y="2034012"/>
                </a:lnTo>
                <a:lnTo>
                  <a:pt x="529503" y="2026874"/>
                </a:lnTo>
                <a:lnTo>
                  <a:pt x="520767" y="2022908"/>
                </a:lnTo>
                <a:lnTo>
                  <a:pt x="512031" y="2018149"/>
                </a:lnTo>
                <a:lnTo>
                  <a:pt x="502898" y="2013786"/>
                </a:lnTo>
                <a:lnTo>
                  <a:pt x="493765" y="2009027"/>
                </a:lnTo>
                <a:lnTo>
                  <a:pt x="485426" y="2003871"/>
                </a:lnTo>
                <a:lnTo>
                  <a:pt x="477087" y="1998319"/>
                </a:lnTo>
                <a:lnTo>
                  <a:pt x="468747" y="1992370"/>
                </a:lnTo>
                <a:lnTo>
                  <a:pt x="461203" y="1986421"/>
                </a:lnTo>
                <a:lnTo>
                  <a:pt x="453658" y="1979679"/>
                </a:lnTo>
                <a:lnTo>
                  <a:pt x="446113" y="1972541"/>
                </a:lnTo>
                <a:lnTo>
                  <a:pt x="439362" y="1965402"/>
                </a:lnTo>
                <a:lnTo>
                  <a:pt x="433009" y="1957470"/>
                </a:lnTo>
                <a:lnTo>
                  <a:pt x="427052" y="1949538"/>
                </a:lnTo>
                <a:lnTo>
                  <a:pt x="421890" y="1941210"/>
                </a:lnTo>
                <a:lnTo>
                  <a:pt x="400050" y="1903930"/>
                </a:lnTo>
                <a:lnTo>
                  <a:pt x="616864" y="1518045"/>
                </a:lnTo>
                <a:lnTo>
                  <a:pt x="1115616" y="1514475"/>
                </a:lnTo>
                <a:close/>
                <a:moveTo>
                  <a:pt x="1644538" y="1244600"/>
                </a:moveTo>
                <a:lnTo>
                  <a:pt x="1644538" y="1533950"/>
                </a:lnTo>
                <a:lnTo>
                  <a:pt x="1919386" y="1532757"/>
                </a:lnTo>
                <a:lnTo>
                  <a:pt x="2309813" y="1530372"/>
                </a:lnTo>
                <a:lnTo>
                  <a:pt x="2054824" y="1965986"/>
                </a:lnTo>
                <a:lnTo>
                  <a:pt x="2049263" y="1974333"/>
                </a:lnTo>
                <a:lnTo>
                  <a:pt x="2043703" y="1983077"/>
                </a:lnTo>
                <a:lnTo>
                  <a:pt x="2036951" y="1991423"/>
                </a:lnTo>
                <a:lnTo>
                  <a:pt x="2029802" y="1999373"/>
                </a:lnTo>
                <a:lnTo>
                  <a:pt x="2021858" y="2006924"/>
                </a:lnTo>
                <a:lnTo>
                  <a:pt x="2017092" y="2010501"/>
                </a:lnTo>
                <a:lnTo>
                  <a:pt x="2012326" y="2014078"/>
                </a:lnTo>
                <a:lnTo>
                  <a:pt x="2007162" y="2017656"/>
                </a:lnTo>
                <a:lnTo>
                  <a:pt x="2001999" y="2020835"/>
                </a:lnTo>
                <a:lnTo>
                  <a:pt x="1996439" y="2024412"/>
                </a:lnTo>
                <a:lnTo>
                  <a:pt x="1990481" y="2027592"/>
                </a:lnTo>
                <a:lnTo>
                  <a:pt x="1984126" y="2030772"/>
                </a:lnTo>
                <a:lnTo>
                  <a:pt x="1977771" y="2033554"/>
                </a:lnTo>
                <a:lnTo>
                  <a:pt x="1970622" y="2036336"/>
                </a:lnTo>
                <a:lnTo>
                  <a:pt x="1963075" y="2038721"/>
                </a:lnTo>
                <a:lnTo>
                  <a:pt x="1955132" y="2041503"/>
                </a:lnTo>
                <a:lnTo>
                  <a:pt x="1947188" y="2043490"/>
                </a:lnTo>
                <a:lnTo>
                  <a:pt x="1938450" y="2045875"/>
                </a:lnTo>
                <a:lnTo>
                  <a:pt x="1929712" y="2047862"/>
                </a:lnTo>
                <a:lnTo>
                  <a:pt x="1919783" y="2049452"/>
                </a:lnTo>
                <a:lnTo>
                  <a:pt x="1909853" y="2051042"/>
                </a:lnTo>
                <a:lnTo>
                  <a:pt x="1899527" y="2052632"/>
                </a:lnTo>
                <a:lnTo>
                  <a:pt x="1888406" y="2053824"/>
                </a:lnTo>
                <a:lnTo>
                  <a:pt x="1877285" y="2055017"/>
                </a:lnTo>
                <a:lnTo>
                  <a:pt x="1864972" y="2055812"/>
                </a:lnTo>
                <a:lnTo>
                  <a:pt x="1839155" y="2057004"/>
                </a:lnTo>
                <a:lnTo>
                  <a:pt x="1687036" y="2060979"/>
                </a:lnTo>
                <a:lnTo>
                  <a:pt x="1642552" y="2062171"/>
                </a:lnTo>
                <a:lnTo>
                  <a:pt x="1644140" y="2327275"/>
                </a:lnTo>
                <a:lnTo>
                  <a:pt x="1273175" y="1801439"/>
                </a:lnTo>
                <a:lnTo>
                  <a:pt x="1644538" y="1244600"/>
                </a:lnTo>
                <a:close/>
                <a:moveTo>
                  <a:pt x="639492" y="806450"/>
                </a:moveTo>
                <a:lnTo>
                  <a:pt x="939800" y="1403808"/>
                </a:lnTo>
                <a:lnTo>
                  <a:pt x="688684" y="1261221"/>
                </a:lnTo>
                <a:lnTo>
                  <a:pt x="554200" y="1500720"/>
                </a:lnTo>
                <a:lnTo>
                  <a:pt x="363781" y="1841500"/>
                </a:lnTo>
                <a:lnTo>
                  <a:pt x="111078" y="1404603"/>
                </a:lnTo>
                <a:lnTo>
                  <a:pt x="106318" y="1395865"/>
                </a:lnTo>
                <a:lnTo>
                  <a:pt x="101954" y="1386730"/>
                </a:lnTo>
                <a:lnTo>
                  <a:pt x="97987" y="1376403"/>
                </a:lnTo>
                <a:lnTo>
                  <a:pt x="94813" y="1366473"/>
                </a:lnTo>
                <a:lnTo>
                  <a:pt x="92036" y="1355750"/>
                </a:lnTo>
                <a:lnTo>
                  <a:pt x="91243" y="1349792"/>
                </a:lnTo>
                <a:lnTo>
                  <a:pt x="90449" y="1344231"/>
                </a:lnTo>
                <a:lnTo>
                  <a:pt x="90053" y="1337877"/>
                </a:lnTo>
                <a:lnTo>
                  <a:pt x="89656" y="1331919"/>
                </a:lnTo>
                <a:lnTo>
                  <a:pt x="89656" y="1325167"/>
                </a:lnTo>
                <a:lnTo>
                  <a:pt x="89656" y="1318415"/>
                </a:lnTo>
                <a:lnTo>
                  <a:pt x="90053" y="1311265"/>
                </a:lnTo>
                <a:lnTo>
                  <a:pt x="90846" y="1304116"/>
                </a:lnTo>
                <a:lnTo>
                  <a:pt x="92036" y="1296967"/>
                </a:lnTo>
                <a:lnTo>
                  <a:pt x="93226" y="1289421"/>
                </a:lnTo>
                <a:lnTo>
                  <a:pt x="95210" y="1281080"/>
                </a:lnTo>
                <a:lnTo>
                  <a:pt x="97193" y="1272739"/>
                </a:lnTo>
                <a:lnTo>
                  <a:pt x="99574" y="1264398"/>
                </a:lnTo>
                <a:lnTo>
                  <a:pt x="101954" y="1255263"/>
                </a:lnTo>
                <a:lnTo>
                  <a:pt x="105127" y="1246128"/>
                </a:lnTo>
                <a:lnTo>
                  <a:pt x="108698" y="1236596"/>
                </a:lnTo>
                <a:lnTo>
                  <a:pt x="112665" y="1226666"/>
                </a:lnTo>
                <a:lnTo>
                  <a:pt x="116632" y="1216737"/>
                </a:lnTo>
                <a:lnTo>
                  <a:pt x="121392" y="1206013"/>
                </a:lnTo>
                <a:lnTo>
                  <a:pt x="126550" y="1195289"/>
                </a:lnTo>
                <a:lnTo>
                  <a:pt x="138451" y="1172253"/>
                </a:lnTo>
                <a:lnTo>
                  <a:pt x="209462" y="1038006"/>
                </a:lnTo>
                <a:lnTo>
                  <a:pt x="230884" y="998685"/>
                </a:lnTo>
                <a:lnTo>
                  <a:pt x="0" y="869205"/>
                </a:lnTo>
                <a:lnTo>
                  <a:pt x="639492" y="806450"/>
                </a:lnTo>
                <a:close/>
                <a:moveTo>
                  <a:pt x="2139688" y="762000"/>
                </a:moveTo>
                <a:lnTo>
                  <a:pt x="2216641" y="898525"/>
                </a:lnTo>
                <a:lnTo>
                  <a:pt x="2276537" y="1004887"/>
                </a:lnTo>
                <a:lnTo>
                  <a:pt x="2318583" y="1079897"/>
                </a:lnTo>
                <a:lnTo>
                  <a:pt x="2324533" y="1091406"/>
                </a:lnTo>
                <a:lnTo>
                  <a:pt x="2330483" y="1103709"/>
                </a:lnTo>
                <a:lnTo>
                  <a:pt x="2336432" y="1116409"/>
                </a:lnTo>
                <a:lnTo>
                  <a:pt x="2341986" y="1129109"/>
                </a:lnTo>
                <a:lnTo>
                  <a:pt x="2347142" y="1141809"/>
                </a:lnTo>
                <a:lnTo>
                  <a:pt x="2352299" y="1155303"/>
                </a:lnTo>
                <a:lnTo>
                  <a:pt x="2357059" y="1168400"/>
                </a:lnTo>
                <a:lnTo>
                  <a:pt x="2361422" y="1181497"/>
                </a:lnTo>
                <a:lnTo>
                  <a:pt x="2369355" y="1207690"/>
                </a:lnTo>
                <a:lnTo>
                  <a:pt x="2376099" y="1232297"/>
                </a:lnTo>
                <a:lnTo>
                  <a:pt x="2382048" y="1255315"/>
                </a:lnTo>
                <a:lnTo>
                  <a:pt x="2384032" y="1265634"/>
                </a:lnTo>
                <a:lnTo>
                  <a:pt x="2385618" y="1275556"/>
                </a:lnTo>
                <a:lnTo>
                  <a:pt x="2388395" y="1294606"/>
                </a:lnTo>
                <a:lnTo>
                  <a:pt x="2389188" y="1304528"/>
                </a:lnTo>
                <a:lnTo>
                  <a:pt x="2389982" y="1314053"/>
                </a:lnTo>
                <a:lnTo>
                  <a:pt x="2390378" y="1323975"/>
                </a:lnTo>
                <a:lnTo>
                  <a:pt x="2390775" y="1334294"/>
                </a:lnTo>
                <a:lnTo>
                  <a:pt x="2390378" y="1344215"/>
                </a:lnTo>
                <a:lnTo>
                  <a:pt x="2389585" y="1354137"/>
                </a:lnTo>
                <a:lnTo>
                  <a:pt x="2388792" y="1364059"/>
                </a:lnTo>
                <a:lnTo>
                  <a:pt x="2387205" y="1373981"/>
                </a:lnTo>
                <a:lnTo>
                  <a:pt x="2385222" y="1384300"/>
                </a:lnTo>
                <a:lnTo>
                  <a:pt x="2382842" y="1393825"/>
                </a:lnTo>
                <a:lnTo>
                  <a:pt x="2379272" y="1403350"/>
                </a:lnTo>
                <a:lnTo>
                  <a:pt x="2375702" y="1412478"/>
                </a:lnTo>
                <a:lnTo>
                  <a:pt x="2371735" y="1421606"/>
                </a:lnTo>
                <a:lnTo>
                  <a:pt x="2366975" y="1430734"/>
                </a:lnTo>
                <a:lnTo>
                  <a:pt x="2345556" y="1467644"/>
                </a:lnTo>
                <a:lnTo>
                  <a:pt x="1902485" y="1470025"/>
                </a:lnTo>
                <a:lnTo>
                  <a:pt x="1654175" y="1038225"/>
                </a:lnTo>
                <a:lnTo>
                  <a:pt x="2139688" y="762000"/>
                </a:lnTo>
                <a:close/>
                <a:moveTo>
                  <a:pt x="1068388" y="0"/>
                </a:moveTo>
                <a:lnTo>
                  <a:pt x="1572620" y="0"/>
                </a:lnTo>
                <a:lnTo>
                  <a:pt x="1582538" y="0"/>
                </a:lnTo>
                <a:lnTo>
                  <a:pt x="1592853" y="794"/>
                </a:lnTo>
                <a:lnTo>
                  <a:pt x="1603565" y="2384"/>
                </a:lnTo>
                <a:lnTo>
                  <a:pt x="1613879" y="4767"/>
                </a:lnTo>
                <a:lnTo>
                  <a:pt x="1624591" y="7946"/>
                </a:lnTo>
                <a:lnTo>
                  <a:pt x="1629748" y="9932"/>
                </a:lnTo>
                <a:lnTo>
                  <a:pt x="1635302" y="11919"/>
                </a:lnTo>
                <a:lnTo>
                  <a:pt x="1640856" y="14700"/>
                </a:lnTo>
                <a:lnTo>
                  <a:pt x="1646807" y="17481"/>
                </a:lnTo>
                <a:lnTo>
                  <a:pt x="1652361" y="20659"/>
                </a:lnTo>
                <a:lnTo>
                  <a:pt x="1657915" y="24235"/>
                </a:lnTo>
                <a:lnTo>
                  <a:pt x="1663866" y="27810"/>
                </a:lnTo>
                <a:lnTo>
                  <a:pt x="1669420" y="32181"/>
                </a:lnTo>
                <a:lnTo>
                  <a:pt x="1675371" y="36948"/>
                </a:lnTo>
                <a:lnTo>
                  <a:pt x="1681322" y="41716"/>
                </a:lnTo>
                <a:lnTo>
                  <a:pt x="1687273" y="47675"/>
                </a:lnTo>
                <a:lnTo>
                  <a:pt x="1693620" y="53634"/>
                </a:lnTo>
                <a:lnTo>
                  <a:pt x="1699968" y="59991"/>
                </a:lnTo>
                <a:lnTo>
                  <a:pt x="1706315" y="66745"/>
                </a:lnTo>
                <a:lnTo>
                  <a:pt x="1712663" y="73896"/>
                </a:lnTo>
                <a:lnTo>
                  <a:pt x="1719010" y="81445"/>
                </a:lnTo>
                <a:lnTo>
                  <a:pt x="1725358" y="90185"/>
                </a:lnTo>
                <a:lnTo>
                  <a:pt x="1732102" y="98926"/>
                </a:lnTo>
                <a:lnTo>
                  <a:pt x="1739243" y="108063"/>
                </a:lnTo>
                <a:lnTo>
                  <a:pt x="1745987" y="117996"/>
                </a:lnTo>
                <a:lnTo>
                  <a:pt x="1759873" y="139847"/>
                </a:lnTo>
                <a:lnTo>
                  <a:pt x="1840010" y="268569"/>
                </a:lnTo>
                <a:lnTo>
                  <a:pt x="1863417" y="306709"/>
                </a:lnTo>
                <a:lnTo>
                  <a:pt x="2090738" y="171233"/>
                </a:lnTo>
                <a:lnTo>
                  <a:pt x="1824935" y="757238"/>
                </a:lnTo>
                <a:lnTo>
                  <a:pt x="1158047" y="718303"/>
                </a:lnTo>
                <a:lnTo>
                  <a:pt x="1407188" y="572100"/>
                </a:lnTo>
                <a:lnTo>
                  <a:pt x="1267145" y="335711"/>
                </a:lnTo>
                <a:lnTo>
                  <a:pt x="1068388" y="0"/>
                </a:lnTo>
                <a:close/>
                <a:moveTo>
                  <a:pt x="953254" y="0"/>
                </a:moveTo>
                <a:lnTo>
                  <a:pt x="996186" y="0"/>
                </a:lnTo>
                <a:lnTo>
                  <a:pt x="1222376" y="381372"/>
                </a:lnTo>
                <a:lnTo>
                  <a:pt x="975117" y="814388"/>
                </a:lnTo>
                <a:lnTo>
                  <a:pt x="490538" y="534318"/>
                </a:lnTo>
                <a:lnTo>
                  <a:pt x="569247" y="398851"/>
                </a:lnTo>
                <a:lnTo>
                  <a:pt x="630863" y="293180"/>
                </a:lnTo>
                <a:lnTo>
                  <a:pt x="674591" y="218891"/>
                </a:lnTo>
                <a:lnTo>
                  <a:pt x="681349" y="207768"/>
                </a:lnTo>
                <a:lnTo>
                  <a:pt x="689299" y="196645"/>
                </a:lnTo>
                <a:lnTo>
                  <a:pt x="697249" y="185521"/>
                </a:lnTo>
                <a:lnTo>
                  <a:pt x="705200" y="174001"/>
                </a:lnTo>
                <a:lnTo>
                  <a:pt x="713945" y="162877"/>
                </a:lnTo>
                <a:lnTo>
                  <a:pt x="722691" y="151754"/>
                </a:lnTo>
                <a:lnTo>
                  <a:pt x="731834" y="141028"/>
                </a:lnTo>
                <a:lnTo>
                  <a:pt x="740977" y="130302"/>
                </a:lnTo>
                <a:lnTo>
                  <a:pt x="759263" y="110439"/>
                </a:lnTo>
                <a:lnTo>
                  <a:pt x="777549" y="92165"/>
                </a:lnTo>
                <a:lnTo>
                  <a:pt x="794245" y="75480"/>
                </a:lnTo>
                <a:lnTo>
                  <a:pt x="802195" y="68329"/>
                </a:lnTo>
                <a:lnTo>
                  <a:pt x="809748" y="61973"/>
                </a:lnTo>
                <a:lnTo>
                  <a:pt x="824854" y="50452"/>
                </a:lnTo>
                <a:lnTo>
                  <a:pt x="832804" y="44493"/>
                </a:lnTo>
                <a:lnTo>
                  <a:pt x="841152" y="38534"/>
                </a:lnTo>
                <a:lnTo>
                  <a:pt x="849500" y="33370"/>
                </a:lnTo>
                <a:lnTo>
                  <a:pt x="857848" y="28206"/>
                </a:lnTo>
                <a:lnTo>
                  <a:pt x="866991" y="23438"/>
                </a:lnTo>
                <a:lnTo>
                  <a:pt x="876134" y="19068"/>
                </a:lnTo>
                <a:lnTo>
                  <a:pt x="884880" y="14699"/>
                </a:lnTo>
                <a:lnTo>
                  <a:pt x="894420" y="11123"/>
                </a:lnTo>
                <a:lnTo>
                  <a:pt x="903961" y="7945"/>
                </a:lnTo>
                <a:lnTo>
                  <a:pt x="913899" y="5164"/>
                </a:lnTo>
                <a:lnTo>
                  <a:pt x="923439" y="2781"/>
                </a:lnTo>
                <a:lnTo>
                  <a:pt x="933377" y="1192"/>
                </a:lnTo>
                <a:lnTo>
                  <a:pt x="943316" y="397"/>
                </a:lnTo>
                <a:lnTo>
                  <a:pt x="9532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7" name="KSO_Shape">
            <a:extLst>
              <a:ext uri="{FF2B5EF4-FFF2-40B4-BE49-F238E27FC236}">
                <a16:creationId xmlns:a16="http://schemas.microsoft.com/office/drawing/2014/main" id="{0E1ED7B0-62E7-D44B-8931-4E27DA0951A9}"/>
              </a:ext>
            </a:extLst>
          </p:cNvPr>
          <p:cNvSpPr>
            <a:spLocks/>
          </p:cNvSpPr>
          <p:nvPr/>
        </p:nvSpPr>
        <p:spPr bwMode="auto">
          <a:xfrm>
            <a:off x="3412971" y="3615966"/>
            <a:ext cx="363932" cy="461646"/>
          </a:xfrm>
          <a:custGeom>
            <a:avLst/>
            <a:gdLst>
              <a:gd name="T0" fmla="*/ 259322 w 2665412"/>
              <a:gd name="T1" fmla="*/ 2895285 h 3382963"/>
              <a:gd name="T2" fmla="*/ 511017 w 2665412"/>
              <a:gd name="T3" fmla="*/ 3155147 h 3382963"/>
              <a:gd name="T4" fmla="*/ 770965 w 2665412"/>
              <a:gd name="T5" fmla="*/ 2903852 h 3382963"/>
              <a:gd name="T6" fmla="*/ 519587 w 2665412"/>
              <a:gd name="T7" fmla="*/ 2643989 h 3382963"/>
              <a:gd name="T8" fmla="*/ 875071 w 2665412"/>
              <a:gd name="T9" fmla="*/ 2732514 h 3382963"/>
              <a:gd name="T10" fmla="*/ 732560 w 2665412"/>
              <a:gd name="T11" fmla="*/ 3231615 h 3382963"/>
              <a:gd name="T12" fmla="*/ 265987 w 2665412"/>
              <a:gd name="T13" fmla="*/ 3315697 h 3382963"/>
              <a:gd name="T14" fmla="*/ 147598 w 2665412"/>
              <a:gd name="T15" fmla="*/ 2750917 h 3382963"/>
              <a:gd name="T16" fmla="*/ 1831415 w 2665412"/>
              <a:gd name="T17" fmla="*/ 2257426 h 3382963"/>
              <a:gd name="T18" fmla="*/ 1993961 w 2665412"/>
              <a:gd name="T19" fmla="*/ 2438401 h 3382963"/>
              <a:gd name="T20" fmla="*/ 1847258 w 2665412"/>
              <a:gd name="T21" fmla="*/ 2409508 h 3382963"/>
              <a:gd name="T22" fmla="*/ 1685662 w 2665412"/>
              <a:gd name="T23" fmla="*/ 2468563 h 3382963"/>
              <a:gd name="T24" fmla="*/ 1995229 w 2665412"/>
              <a:gd name="T25" fmla="*/ 2640966 h 3382963"/>
              <a:gd name="T26" fmla="*/ 1952137 w 2665412"/>
              <a:gd name="T27" fmla="*/ 2838768 h 3382963"/>
              <a:gd name="T28" fmla="*/ 1735409 w 2665412"/>
              <a:gd name="T29" fmla="*/ 2918143 h 3382963"/>
              <a:gd name="T30" fmla="*/ 1580784 w 2665412"/>
              <a:gd name="T31" fmla="*/ 2728596 h 3382963"/>
              <a:gd name="T32" fmla="*/ 1742380 w 2665412"/>
              <a:gd name="T33" fmla="*/ 2773998 h 3382963"/>
              <a:gd name="T34" fmla="*/ 1881478 w 2665412"/>
              <a:gd name="T35" fmla="*/ 2691766 h 3382963"/>
              <a:gd name="T36" fmla="*/ 1563357 w 2665412"/>
              <a:gd name="T37" fmla="*/ 2467293 h 3382963"/>
              <a:gd name="T38" fmla="*/ 1692634 w 2665412"/>
              <a:gd name="T39" fmla="*/ 2322831 h 3382963"/>
              <a:gd name="T40" fmla="*/ 1625723 w 2665412"/>
              <a:gd name="T41" fmla="*/ 2198771 h 3382963"/>
              <a:gd name="T42" fmla="*/ 1410098 w 2665412"/>
              <a:gd name="T43" fmla="*/ 2430592 h 3382963"/>
              <a:gd name="T44" fmla="*/ 1421847 w 2665412"/>
              <a:gd name="T45" fmla="*/ 2757048 h 3382963"/>
              <a:gd name="T46" fmla="*/ 1653351 w 2665412"/>
              <a:gd name="T47" fmla="*/ 2972991 h 3382963"/>
              <a:gd name="T48" fmla="*/ 1980125 w 2665412"/>
              <a:gd name="T49" fmla="*/ 2960924 h 3382963"/>
              <a:gd name="T50" fmla="*/ 2195433 w 2665412"/>
              <a:gd name="T51" fmla="*/ 2729420 h 3382963"/>
              <a:gd name="T52" fmla="*/ 2184001 w 2665412"/>
              <a:gd name="T53" fmla="*/ 2402964 h 3382963"/>
              <a:gd name="T54" fmla="*/ 1952179 w 2665412"/>
              <a:gd name="T55" fmla="*/ 2187021 h 3382963"/>
              <a:gd name="T56" fmla="*/ 2156055 w 2665412"/>
              <a:gd name="T57" fmla="*/ 2032367 h 3382963"/>
              <a:gd name="T58" fmla="*/ 2395816 w 2665412"/>
              <a:gd name="T59" fmla="*/ 2850094 h 3382963"/>
              <a:gd name="T60" fmla="*/ 1619054 w 2665412"/>
              <a:gd name="T61" fmla="*/ 3205130 h 3382963"/>
              <a:gd name="T62" fmla="*/ 1161763 w 2665412"/>
              <a:gd name="T63" fmla="*/ 2697981 h 3382963"/>
              <a:gd name="T64" fmla="*/ 1590474 w 2665412"/>
              <a:gd name="T65" fmla="*/ 1963774 h 3382963"/>
              <a:gd name="T66" fmla="*/ 247746 w 2665412"/>
              <a:gd name="T67" fmla="*/ 2374875 h 3382963"/>
              <a:gd name="T68" fmla="*/ 90506 w 2665412"/>
              <a:gd name="T69" fmla="*/ 2382501 h 3382963"/>
              <a:gd name="T70" fmla="*/ 82882 w 2665412"/>
              <a:gd name="T71" fmla="*/ 2224911 h 3382963"/>
              <a:gd name="T72" fmla="*/ 1925231 w 2665412"/>
              <a:gd name="T73" fmla="*/ 1275421 h 3382963"/>
              <a:gd name="T74" fmla="*/ 2142932 w 2665412"/>
              <a:gd name="T75" fmla="*/ 1565745 h 3382963"/>
              <a:gd name="T76" fmla="*/ 2433411 w 2665412"/>
              <a:gd name="T77" fmla="*/ 1348081 h 3382963"/>
              <a:gd name="T78" fmla="*/ 2215710 w 2665412"/>
              <a:gd name="T79" fmla="*/ 1057758 h 3382963"/>
              <a:gd name="T80" fmla="*/ 2557039 w 2665412"/>
              <a:gd name="T81" fmla="*/ 1184676 h 3382963"/>
              <a:gd name="T82" fmla="*/ 2359043 w 2665412"/>
              <a:gd name="T83" fmla="*/ 1666644 h 3382963"/>
              <a:gd name="T84" fmla="*/ 1943029 w 2665412"/>
              <a:gd name="T85" fmla="*/ 1631742 h 3382963"/>
              <a:gd name="T86" fmla="*/ 1831795 w 2665412"/>
              <a:gd name="T87" fmla="*/ 1117727 h 3382963"/>
              <a:gd name="T88" fmla="*/ 1543971 w 2665412"/>
              <a:gd name="T89" fmla="*/ 596250 h 3382963"/>
              <a:gd name="T90" fmla="*/ 1297460 w 2665412"/>
              <a:gd name="T91" fmla="*/ 948099 h 3382963"/>
              <a:gd name="T92" fmla="*/ 1031888 w 2665412"/>
              <a:gd name="T93" fmla="*/ 755548 h 3382963"/>
              <a:gd name="T94" fmla="*/ 814631 w 2665412"/>
              <a:gd name="T95" fmla="*/ 602286 h 3382963"/>
              <a:gd name="T96" fmla="*/ 863801 w 2665412"/>
              <a:gd name="T97" fmla="*/ 640380 h 3382963"/>
              <a:gd name="T98" fmla="*/ 958650 w 2665412"/>
              <a:gd name="T99" fmla="*/ 731486 h 3382963"/>
              <a:gd name="T100" fmla="*/ 915825 w 2665412"/>
              <a:gd name="T101" fmla="*/ 1047026 h 3382963"/>
              <a:gd name="T102" fmla="*/ 1093788 w 2665412"/>
              <a:gd name="T103" fmla="*/ 1742545 h 3382963"/>
              <a:gd name="T104" fmla="*/ 941203 w 2665412"/>
              <a:gd name="T105" fmla="*/ 2331086 h 3382963"/>
              <a:gd name="T106" fmla="*/ 804162 w 2665412"/>
              <a:gd name="T107" fmla="*/ 2246646 h 3382963"/>
              <a:gd name="T108" fmla="*/ 518978 w 2665412"/>
              <a:gd name="T109" fmla="*/ 1458116 h 3382963"/>
              <a:gd name="T110" fmla="*/ 425714 w 2665412"/>
              <a:gd name="T111" fmla="*/ 1302568 h 3382963"/>
              <a:gd name="T112" fmla="*/ 154488 w 2665412"/>
              <a:gd name="T113" fmla="*/ 951475 h 3382963"/>
              <a:gd name="T114" fmla="*/ 4758 w 2665412"/>
              <a:gd name="T115" fmla="*/ 912429 h 3382963"/>
              <a:gd name="T116" fmla="*/ 912333 w 2665412"/>
              <a:gd name="T117" fmla="*/ 0 h 3382963"/>
              <a:gd name="T118" fmla="*/ 1112519 w 2665412"/>
              <a:gd name="T119" fmla="*/ 199433 h 3382963"/>
              <a:gd name="T120" fmla="*/ 953005 w 2665412"/>
              <a:gd name="T121" fmla="*/ 526732 h 3382963"/>
              <a:gd name="T122" fmla="*/ 719772 w 2665412"/>
              <a:gd name="T123" fmla="*/ 209293 h 3382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65412" h="3382963">
                <a:moveTo>
                  <a:pt x="506574" y="2643989"/>
                </a:moveTo>
                <a:lnTo>
                  <a:pt x="493243" y="2644624"/>
                </a:lnTo>
                <a:lnTo>
                  <a:pt x="480230" y="2646210"/>
                </a:lnTo>
                <a:lnTo>
                  <a:pt x="467217" y="2648431"/>
                </a:lnTo>
                <a:lnTo>
                  <a:pt x="454521" y="2650970"/>
                </a:lnTo>
                <a:lnTo>
                  <a:pt x="442460" y="2654460"/>
                </a:lnTo>
                <a:lnTo>
                  <a:pt x="430399" y="2658585"/>
                </a:lnTo>
                <a:lnTo>
                  <a:pt x="418655" y="2663027"/>
                </a:lnTo>
                <a:lnTo>
                  <a:pt x="407229" y="2667786"/>
                </a:lnTo>
                <a:lnTo>
                  <a:pt x="396120" y="2673180"/>
                </a:lnTo>
                <a:lnTo>
                  <a:pt x="385328" y="2679526"/>
                </a:lnTo>
                <a:lnTo>
                  <a:pt x="374854" y="2685872"/>
                </a:lnTo>
                <a:lnTo>
                  <a:pt x="364380" y="2692852"/>
                </a:lnTo>
                <a:lnTo>
                  <a:pt x="354858" y="2700784"/>
                </a:lnTo>
                <a:lnTo>
                  <a:pt x="345336" y="2708717"/>
                </a:lnTo>
                <a:lnTo>
                  <a:pt x="336449" y="2717284"/>
                </a:lnTo>
                <a:lnTo>
                  <a:pt x="327562" y="2725533"/>
                </a:lnTo>
                <a:lnTo>
                  <a:pt x="319310" y="2735052"/>
                </a:lnTo>
                <a:lnTo>
                  <a:pt x="312010" y="2744571"/>
                </a:lnTo>
                <a:lnTo>
                  <a:pt x="304710" y="2754724"/>
                </a:lnTo>
                <a:lnTo>
                  <a:pt x="298044" y="2764878"/>
                </a:lnTo>
                <a:lnTo>
                  <a:pt x="291696" y="2775348"/>
                </a:lnTo>
                <a:lnTo>
                  <a:pt x="285983" y="2786136"/>
                </a:lnTo>
                <a:lnTo>
                  <a:pt x="280905" y="2797241"/>
                </a:lnTo>
                <a:lnTo>
                  <a:pt x="276144" y="2808981"/>
                </a:lnTo>
                <a:lnTo>
                  <a:pt x="272018" y="2820721"/>
                </a:lnTo>
                <a:lnTo>
                  <a:pt x="268209" y="2832461"/>
                </a:lnTo>
                <a:lnTo>
                  <a:pt x="265353" y="2844835"/>
                </a:lnTo>
                <a:lnTo>
                  <a:pt x="263131" y="2857210"/>
                </a:lnTo>
                <a:lnTo>
                  <a:pt x="261226" y="2869584"/>
                </a:lnTo>
                <a:lnTo>
                  <a:pt x="259957" y="2882276"/>
                </a:lnTo>
                <a:lnTo>
                  <a:pt x="259322" y="2895285"/>
                </a:lnTo>
                <a:lnTo>
                  <a:pt x="259639" y="2908294"/>
                </a:lnTo>
                <a:lnTo>
                  <a:pt x="260274" y="2921620"/>
                </a:lnTo>
                <a:lnTo>
                  <a:pt x="261861" y="2934629"/>
                </a:lnTo>
                <a:lnTo>
                  <a:pt x="264083" y="2947638"/>
                </a:lnTo>
                <a:lnTo>
                  <a:pt x="266622" y="2960330"/>
                </a:lnTo>
                <a:lnTo>
                  <a:pt x="270113" y="2972704"/>
                </a:lnTo>
                <a:lnTo>
                  <a:pt x="273922" y="2984444"/>
                </a:lnTo>
                <a:lnTo>
                  <a:pt x="278366" y="2996501"/>
                </a:lnTo>
                <a:lnTo>
                  <a:pt x="283444" y="3007924"/>
                </a:lnTo>
                <a:lnTo>
                  <a:pt x="288840" y="3019029"/>
                </a:lnTo>
                <a:lnTo>
                  <a:pt x="294870" y="3029817"/>
                </a:lnTo>
                <a:lnTo>
                  <a:pt x="301536" y="3040605"/>
                </a:lnTo>
                <a:lnTo>
                  <a:pt x="308836" y="3050441"/>
                </a:lnTo>
                <a:lnTo>
                  <a:pt x="316136" y="3060277"/>
                </a:lnTo>
                <a:lnTo>
                  <a:pt x="323753" y="3069478"/>
                </a:lnTo>
                <a:lnTo>
                  <a:pt x="332323" y="3078680"/>
                </a:lnTo>
                <a:lnTo>
                  <a:pt x="341210" y="3087247"/>
                </a:lnTo>
                <a:lnTo>
                  <a:pt x="350732" y="3095496"/>
                </a:lnTo>
                <a:lnTo>
                  <a:pt x="360254" y="3103429"/>
                </a:lnTo>
                <a:lnTo>
                  <a:pt x="370411" y="3110409"/>
                </a:lnTo>
                <a:lnTo>
                  <a:pt x="380250" y="3117072"/>
                </a:lnTo>
                <a:lnTo>
                  <a:pt x="391041" y="3123418"/>
                </a:lnTo>
                <a:lnTo>
                  <a:pt x="401833" y="3128812"/>
                </a:lnTo>
                <a:lnTo>
                  <a:pt x="412942" y="3134206"/>
                </a:lnTo>
                <a:lnTo>
                  <a:pt x="424685" y="3138965"/>
                </a:lnTo>
                <a:lnTo>
                  <a:pt x="436429" y="3143090"/>
                </a:lnTo>
                <a:lnTo>
                  <a:pt x="448173" y="3146580"/>
                </a:lnTo>
                <a:lnTo>
                  <a:pt x="460551" y="3149753"/>
                </a:lnTo>
                <a:lnTo>
                  <a:pt x="472930" y="3151974"/>
                </a:lnTo>
                <a:lnTo>
                  <a:pt x="485626" y="3153878"/>
                </a:lnTo>
                <a:lnTo>
                  <a:pt x="498004" y="3154830"/>
                </a:lnTo>
                <a:lnTo>
                  <a:pt x="511017" y="3155147"/>
                </a:lnTo>
                <a:lnTo>
                  <a:pt x="524030" y="3155147"/>
                </a:lnTo>
                <a:lnTo>
                  <a:pt x="537044" y="3154513"/>
                </a:lnTo>
                <a:lnTo>
                  <a:pt x="550374" y="3152926"/>
                </a:lnTo>
                <a:lnTo>
                  <a:pt x="563070" y="3150705"/>
                </a:lnTo>
                <a:lnTo>
                  <a:pt x="575766" y="3148167"/>
                </a:lnTo>
                <a:lnTo>
                  <a:pt x="588462" y="3144994"/>
                </a:lnTo>
                <a:lnTo>
                  <a:pt x="600206" y="3141186"/>
                </a:lnTo>
                <a:lnTo>
                  <a:pt x="612267" y="3136744"/>
                </a:lnTo>
                <a:lnTo>
                  <a:pt x="623693" y="3131668"/>
                </a:lnTo>
                <a:lnTo>
                  <a:pt x="634802" y="3125956"/>
                </a:lnTo>
                <a:lnTo>
                  <a:pt x="645593" y="3119928"/>
                </a:lnTo>
                <a:lnTo>
                  <a:pt x="656067" y="3113265"/>
                </a:lnTo>
                <a:lnTo>
                  <a:pt x="665907" y="3106284"/>
                </a:lnTo>
                <a:lnTo>
                  <a:pt x="676063" y="3098986"/>
                </a:lnTo>
                <a:lnTo>
                  <a:pt x="685268" y="3090737"/>
                </a:lnTo>
                <a:lnTo>
                  <a:pt x="694155" y="3082487"/>
                </a:lnTo>
                <a:lnTo>
                  <a:pt x="702725" y="3073603"/>
                </a:lnTo>
                <a:lnTo>
                  <a:pt x="710977" y="3064402"/>
                </a:lnTo>
                <a:lnTo>
                  <a:pt x="718594" y="3054566"/>
                </a:lnTo>
                <a:lnTo>
                  <a:pt x="725894" y="3045047"/>
                </a:lnTo>
                <a:lnTo>
                  <a:pt x="732560" y="3034576"/>
                </a:lnTo>
                <a:lnTo>
                  <a:pt x="738908" y="3023788"/>
                </a:lnTo>
                <a:lnTo>
                  <a:pt x="744621" y="3013000"/>
                </a:lnTo>
                <a:lnTo>
                  <a:pt x="750017" y="3001895"/>
                </a:lnTo>
                <a:lnTo>
                  <a:pt x="754460" y="2990472"/>
                </a:lnTo>
                <a:lnTo>
                  <a:pt x="758586" y="2979050"/>
                </a:lnTo>
                <a:lnTo>
                  <a:pt x="762078" y="2966676"/>
                </a:lnTo>
                <a:lnTo>
                  <a:pt x="765252" y="2954618"/>
                </a:lnTo>
                <a:lnTo>
                  <a:pt x="767473" y="2942244"/>
                </a:lnTo>
                <a:lnTo>
                  <a:pt x="769378" y="2929870"/>
                </a:lnTo>
                <a:lnTo>
                  <a:pt x="770330" y="2916861"/>
                </a:lnTo>
                <a:lnTo>
                  <a:pt x="770965" y="2903852"/>
                </a:lnTo>
                <a:lnTo>
                  <a:pt x="770647" y="2890843"/>
                </a:lnTo>
                <a:lnTo>
                  <a:pt x="770013" y="2877834"/>
                </a:lnTo>
                <a:lnTo>
                  <a:pt x="768426" y="2864507"/>
                </a:lnTo>
                <a:lnTo>
                  <a:pt x="766521" y="2851816"/>
                </a:lnTo>
                <a:lnTo>
                  <a:pt x="763982" y="2839441"/>
                </a:lnTo>
                <a:lnTo>
                  <a:pt x="760808" y="2827067"/>
                </a:lnTo>
                <a:lnTo>
                  <a:pt x="756682" y="2814692"/>
                </a:lnTo>
                <a:lnTo>
                  <a:pt x="752238" y="2802953"/>
                </a:lnTo>
                <a:lnTo>
                  <a:pt x="747160" y="2791530"/>
                </a:lnTo>
                <a:lnTo>
                  <a:pt x="741764" y="2780108"/>
                </a:lnTo>
                <a:lnTo>
                  <a:pt x="735416" y="2769637"/>
                </a:lnTo>
                <a:lnTo>
                  <a:pt x="729068" y="2759166"/>
                </a:lnTo>
                <a:lnTo>
                  <a:pt x="722086" y="2749013"/>
                </a:lnTo>
                <a:lnTo>
                  <a:pt x="714468" y="2739177"/>
                </a:lnTo>
                <a:lnTo>
                  <a:pt x="706533" y="2729658"/>
                </a:lnTo>
                <a:lnTo>
                  <a:pt x="697964" y="2720774"/>
                </a:lnTo>
                <a:lnTo>
                  <a:pt x="689394" y="2712207"/>
                </a:lnTo>
                <a:lnTo>
                  <a:pt x="680189" y="2704275"/>
                </a:lnTo>
                <a:lnTo>
                  <a:pt x="670350" y="2696342"/>
                </a:lnTo>
                <a:lnTo>
                  <a:pt x="660511" y="2689362"/>
                </a:lnTo>
                <a:lnTo>
                  <a:pt x="650037" y="2682382"/>
                </a:lnTo>
                <a:lnTo>
                  <a:pt x="639563" y="2676353"/>
                </a:lnTo>
                <a:lnTo>
                  <a:pt x="628771" y="2670324"/>
                </a:lnTo>
                <a:lnTo>
                  <a:pt x="617662" y="2665248"/>
                </a:lnTo>
                <a:lnTo>
                  <a:pt x="606236" y="2660171"/>
                </a:lnTo>
                <a:lnTo>
                  <a:pt x="594175" y="2656364"/>
                </a:lnTo>
                <a:lnTo>
                  <a:pt x="582431" y="2652873"/>
                </a:lnTo>
                <a:lnTo>
                  <a:pt x="570053" y="2650018"/>
                </a:lnTo>
                <a:lnTo>
                  <a:pt x="557992" y="2647479"/>
                </a:lnTo>
                <a:lnTo>
                  <a:pt x="545296" y="2645576"/>
                </a:lnTo>
                <a:lnTo>
                  <a:pt x="532600" y="2644306"/>
                </a:lnTo>
                <a:lnTo>
                  <a:pt x="519587" y="2643989"/>
                </a:lnTo>
                <a:lnTo>
                  <a:pt x="506574" y="2643989"/>
                </a:lnTo>
                <a:close/>
                <a:moveTo>
                  <a:pt x="552279" y="2413000"/>
                </a:moveTo>
                <a:lnTo>
                  <a:pt x="560214" y="2505650"/>
                </a:lnTo>
                <a:lnTo>
                  <a:pt x="569736" y="2506602"/>
                </a:lnTo>
                <a:lnTo>
                  <a:pt x="578940" y="2508188"/>
                </a:lnTo>
                <a:lnTo>
                  <a:pt x="588779" y="2510092"/>
                </a:lnTo>
                <a:lnTo>
                  <a:pt x="597984" y="2511678"/>
                </a:lnTo>
                <a:lnTo>
                  <a:pt x="607506" y="2513582"/>
                </a:lnTo>
                <a:lnTo>
                  <a:pt x="617028" y="2516120"/>
                </a:lnTo>
                <a:lnTo>
                  <a:pt x="626232" y="2518976"/>
                </a:lnTo>
                <a:lnTo>
                  <a:pt x="635119" y="2521514"/>
                </a:lnTo>
                <a:lnTo>
                  <a:pt x="644006" y="2524370"/>
                </a:lnTo>
                <a:lnTo>
                  <a:pt x="653211" y="2527860"/>
                </a:lnTo>
                <a:lnTo>
                  <a:pt x="661780" y="2531033"/>
                </a:lnTo>
                <a:lnTo>
                  <a:pt x="670668" y="2534841"/>
                </a:lnTo>
                <a:lnTo>
                  <a:pt x="679237" y="2538648"/>
                </a:lnTo>
                <a:lnTo>
                  <a:pt x="687807" y="2542773"/>
                </a:lnTo>
                <a:lnTo>
                  <a:pt x="696377" y="2547215"/>
                </a:lnTo>
                <a:lnTo>
                  <a:pt x="704629" y="2551657"/>
                </a:lnTo>
                <a:lnTo>
                  <a:pt x="764299" y="2480266"/>
                </a:lnTo>
                <a:lnTo>
                  <a:pt x="884275" y="2581165"/>
                </a:lnTo>
                <a:lnTo>
                  <a:pt x="824922" y="2651921"/>
                </a:lnTo>
                <a:lnTo>
                  <a:pt x="830953" y="2659219"/>
                </a:lnTo>
                <a:lnTo>
                  <a:pt x="836348" y="2666517"/>
                </a:lnTo>
                <a:lnTo>
                  <a:pt x="842062" y="2674449"/>
                </a:lnTo>
                <a:lnTo>
                  <a:pt x="847140" y="2682382"/>
                </a:lnTo>
                <a:lnTo>
                  <a:pt x="852536" y="2690314"/>
                </a:lnTo>
                <a:lnTo>
                  <a:pt x="857297" y="2698563"/>
                </a:lnTo>
                <a:lnTo>
                  <a:pt x="862057" y="2706813"/>
                </a:lnTo>
                <a:lnTo>
                  <a:pt x="866501" y="2715380"/>
                </a:lnTo>
                <a:lnTo>
                  <a:pt x="870945" y="2723947"/>
                </a:lnTo>
                <a:lnTo>
                  <a:pt x="875071" y="2732514"/>
                </a:lnTo>
                <a:lnTo>
                  <a:pt x="879197" y="2741398"/>
                </a:lnTo>
                <a:lnTo>
                  <a:pt x="883006" y="2750282"/>
                </a:lnTo>
                <a:lnTo>
                  <a:pt x="886497" y="2759166"/>
                </a:lnTo>
                <a:lnTo>
                  <a:pt x="889671" y="2768050"/>
                </a:lnTo>
                <a:lnTo>
                  <a:pt x="892845" y="2777252"/>
                </a:lnTo>
                <a:lnTo>
                  <a:pt x="896019" y="2786453"/>
                </a:lnTo>
                <a:lnTo>
                  <a:pt x="986794" y="2779156"/>
                </a:lnTo>
                <a:lnTo>
                  <a:pt x="1000125" y="2934629"/>
                </a:lnTo>
                <a:lnTo>
                  <a:pt x="909667" y="2942879"/>
                </a:lnTo>
                <a:lnTo>
                  <a:pt x="908397" y="2952397"/>
                </a:lnTo>
                <a:lnTo>
                  <a:pt x="907128" y="2962233"/>
                </a:lnTo>
                <a:lnTo>
                  <a:pt x="905541" y="2971752"/>
                </a:lnTo>
                <a:lnTo>
                  <a:pt x="903636" y="2981588"/>
                </a:lnTo>
                <a:lnTo>
                  <a:pt x="901415" y="2990790"/>
                </a:lnTo>
                <a:lnTo>
                  <a:pt x="899193" y="3000309"/>
                </a:lnTo>
                <a:lnTo>
                  <a:pt x="896654" y="3009827"/>
                </a:lnTo>
                <a:lnTo>
                  <a:pt x="893797" y="3019029"/>
                </a:lnTo>
                <a:lnTo>
                  <a:pt x="890623" y="3027913"/>
                </a:lnTo>
                <a:lnTo>
                  <a:pt x="887449" y="3036797"/>
                </a:lnTo>
                <a:lnTo>
                  <a:pt x="883958" y="3045999"/>
                </a:lnTo>
                <a:lnTo>
                  <a:pt x="880149" y="3054566"/>
                </a:lnTo>
                <a:lnTo>
                  <a:pt x="876658" y="3063450"/>
                </a:lnTo>
                <a:lnTo>
                  <a:pt x="872532" y="3072017"/>
                </a:lnTo>
                <a:lnTo>
                  <a:pt x="868088" y="3080584"/>
                </a:lnTo>
                <a:lnTo>
                  <a:pt x="863644" y="3089150"/>
                </a:lnTo>
                <a:lnTo>
                  <a:pt x="933154" y="3147532"/>
                </a:lnTo>
                <a:lnTo>
                  <a:pt x="831905" y="3267151"/>
                </a:lnTo>
                <a:lnTo>
                  <a:pt x="763347" y="3209404"/>
                </a:lnTo>
                <a:lnTo>
                  <a:pt x="755730" y="3215433"/>
                </a:lnTo>
                <a:lnTo>
                  <a:pt x="748112" y="3221144"/>
                </a:lnTo>
                <a:lnTo>
                  <a:pt x="740177" y="3226538"/>
                </a:lnTo>
                <a:lnTo>
                  <a:pt x="732560" y="3231615"/>
                </a:lnTo>
                <a:lnTo>
                  <a:pt x="724307" y="3237009"/>
                </a:lnTo>
                <a:lnTo>
                  <a:pt x="716055" y="3242085"/>
                </a:lnTo>
                <a:lnTo>
                  <a:pt x="707485" y="3246527"/>
                </a:lnTo>
                <a:lnTo>
                  <a:pt x="698916" y="3251287"/>
                </a:lnTo>
                <a:lnTo>
                  <a:pt x="690346" y="3256046"/>
                </a:lnTo>
                <a:lnTo>
                  <a:pt x="681459" y="3259854"/>
                </a:lnTo>
                <a:lnTo>
                  <a:pt x="672572" y="3263979"/>
                </a:lnTo>
                <a:lnTo>
                  <a:pt x="663685" y="3267786"/>
                </a:lnTo>
                <a:lnTo>
                  <a:pt x="654480" y="3271276"/>
                </a:lnTo>
                <a:lnTo>
                  <a:pt x="645593" y="3274449"/>
                </a:lnTo>
                <a:lnTo>
                  <a:pt x="635754" y="3277305"/>
                </a:lnTo>
                <a:lnTo>
                  <a:pt x="626549" y="3280478"/>
                </a:lnTo>
                <a:lnTo>
                  <a:pt x="634484" y="3369637"/>
                </a:lnTo>
                <a:lnTo>
                  <a:pt x="478008" y="3382963"/>
                </a:lnTo>
                <a:lnTo>
                  <a:pt x="470390" y="3293804"/>
                </a:lnTo>
                <a:lnTo>
                  <a:pt x="460551" y="3292535"/>
                </a:lnTo>
                <a:lnTo>
                  <a:pt x="451029" y="3291266"/>
                </a:lnTo>
                <a:lnTo>
                  <a:pt x="441190" y="3289362"/>
                </a:lnTo>
                <a:lnTo>
                  <a:pt x="431668" y="3287458"/>
                </a:lnTo>
                <a:lnTo>
                  <a:pt x="421829" y="3285237"/>
                </a:lnTo>
                <a:lnTo>
                  <a:pt x="412624" y="3283016"/>
                </a:lnTo>
                <a:lnTo>
                  <a:pt x="403420" y="3280478"/>
                </a:lnTo>
                <a:lnTo>
                  <a:pt x="394215" y="3277305"/>
                </a:lnTo>
                <a:lnTo>
                  <a:pt x="384693" y="3274449"/>
                </a:lnTo>
                <a:lnTo>
                  <a:pt x="375806" y="3271276"/>
                </a:lnTo>
                <a:lnTo>
                  <a:pt x="366919" y="3267786"/>
                </a:lnTo>
                <a:lnTo>
                  <a:pt x="358032" y="3263979"/>
                </a:lnTo>
                <a:lnTo>
                  <a:pt x="349145" y="3259854"/>
                </a:lnTo>
                <a:lnTo>
                  <a:pt x="340575" y="3256046"/>
                </a:lnTo>
                <a:lnTo>
                  <a:pt x="332006" y="3251921"/>
                </a:lnTo>
                <a:lnTo>
                  <a:pt x="323436" y="3246845"/>
                </a:lnTo>
                <a:lnTo>
                  <a:pt x="265987" y="3315697"/>
                </a:lnTo>
                <a:lnTo>
                  <a:pt x="146012" y="3214798"/>
                </a:lnTo>
                <a:lnTo>
                  <a:pt x="204412" y="3145628"/>
                </a:lnTo>
                <a:lnTo>
                  <a:pt x="198382" y="3138331"/>
                </a:lnTo>
                <a:lnTo>
                  <a:pt x="192669" y="3130398"/>
                </a:lnTo>
                <a:lnTo>
                  <a:pt x="187273" y="3122466"/>
                </a:lnTo>
                <a:lnTo>
                  <a:pt x="181877" y="3114851"/>
                </a:lnTo>
                <a:lnTo>
                  <a:pt x="176799" y="3106602"/>
                </a:lnTo>
                <a:lnTo>
                  <a:pt x="172038" y="3098352"/>
                </a:lnTo>
                <a:lnTo>
                  <a:pt x="167277" y="3089785"/>
                </a:lnTo>
                <a:lnTo>
                  <a:pt x="162834" y="3081853"/>
                </a:lnTo>
                <a:lnTo>
                  <a:pt x="158390" y="3072969"/>
                </a:lnTo>
                <a:lnTo>
                  <a:pt x="154264" y="3064402"/>
                </a:lnTo>
                <a:lnTo>
                  <a:pt x="150455" y="3055517"/>
                </a:lnTo>
                <a:lnTo>
                  <a:pt x="146646" y="3046633"/>
                </a:lnTo>
                <a:lnTo>
                  <a:pt x="143155" y="3037114"/>
                </a:lnTo>
                <a:lnTo>
                  <a:pt x="139664" y="3028230"/>
                </a:lnTo>
                <a:lnTo>
                  <a:pt x="136807" y="3018711"/>
                </a:lnTo>
                <a:lnTo>
                  <a:pt x="133633" y="3009193"/>
                </a:lnTo>
                <a:lnTo>
                  <a:pt x="43175" y="3017125"/>
                </a:lnTo>
                <a:lnTo>
                  <a:pt x="30162" y="2861334"/>
                </a:lnTo>
                <a:lnTo>
                  <a:pt x="121255" y="2853402"/>
                </a:lnTo>
                <a:lnTo>
                  <a:pt x="122207" y="2843249"/>
                </a:lnTo>
                <a:lnTo>
                  <a:pt x="123794" y="2833730"/>
                </a:lnTo>
                <a:lnTo>
                  <a:pt x="125698" y="2824529"/>
                </a:lnTo>
                <a:lnTo>
                  <a:pt x="127285" y="2814692"/>
                </a:lnTo>
                <a:lnTo>
                  <a:pt x="129824" y="2805491"/>
                </a:lnTo>
                <a:lnTo>
                  <a:pt x="132046" y="2796290"/>
                </a:lnTo>
                <a:lnTo>
                  <a:pt x="134903" y="2787088"/>
                </a:lnTo>
                <a:lnTo>
                  <a:pt x="137442" y="2777569"/>
                </a:lnTo>
                <a:lnTo>
                  <a:pt x="140298" y="2768685"/>
                </a:lnTo>
                <a:lnTo>
                  <a:pt x="143790" y="2759801"/>
                </a:lnTo>
                <a:lnTo>
                  <a:pt x="147598" y="2750917"/>
                </a:lnTo>
                <a:lnTo>
                  <a:pt x="151090" y="2742032"/>
                </a:lnTo>
                <a:lnTo>
                  <a:pt x="154899" y="2733466"/>
                </a:lnTo>
                <a:lnTo>
                  <a:pt x="159025" y="2724899"/>
                </a:lnTo>
                <a:lnTo>
                  <a:pt x="167912" y="2707765"/>
                </a:lnTo>
                <a:lnTo>
                  <a:pt x="97450" y="2648749"/>
                </a:lnTo>
                <a:lnTo>
                  <a:pt x="198382" y="2528812"/>
                </a:lnTo>
                <a:lnTo>
                  <a:pt x="269161" y="2588780"/>
                </a:lnTo>
                <a:lnTo>
                  <a:pt x="284079" y="2577675"/>
                </a:lnTo>
                <a:lnTo>
                  <a:pt x="299631" y="2566887"/>
                </a:lnTo>
                <a:lnTo>
                  <a:pt x="307884" y="2561493"/>
                </a:lnTo>
                <a:lnTo>
                  <a:pt x="315819" y="2556734"/>
                </a:lnTo>
                <a:lnTo>
                  <a:pt x="324388" y="2552292"/>
                </a:lnTo>
                <a:lnTo>
                  <a:pt x="332323" y="2547532"/>
                </a:lnTo>
                <a:lnTo>
                  <a:pt x="340893" y="2543407"/>
                </a:lnTo>
                <a:lnTo>
                  <a:pt x="349463" y="2539283"/>
                </a:lnTo>
                <a:lnTo>
                  <a:pt x="358350" y="2535158"/>
                </a:lnTo>
                <a:lnTo>
                  <a:pt x="367237" y="2531350"/>
                </a:lnTo>
                <a:lnTo>
                  <a:pt x="376124" y="2528177"/>
                </a:lnTo>
                <a:lnTo>
                  <a:pt x="385646" y="2524687"/>
                </a:lnTo>
                <a:lnTo>
                  <a:pt x="394533" y="2521832"/>
                </a:lnTo>
                <a:lnTo>
                  <a:pt x="403737" y="2518976"/>
                </a:lnTo>
                <a:lnTo>
                  <a:pt x="396120" y="2426327"/>
                </a:lnTo>
                <a:lnTo>
                  <a:pt x="552279" y="2413000"/>
                </a:lnTo>
                <a:close/>
                <a:moveTo>
                  <a:pt x="1753153" y="2246313"/>
                </a:moveTo>
                <a:lnTo>
                  <a:pt x="1813988" y="2246313"/>
                </a:lnTo>
                <a:lnTo>
                  <a:pt x="1817474" y="2246631"/>
                </a:lnTo>
                <a:lnTo>
                  <a:pt x="1820959" y="2247583"/>
                </a:lnTo>
                <a:lnTo>
                  <a:pt x="1823811" y="2248536"/>
                </a:lnTo>
                <a:lnTo>
                  <a:pt x="1826346" y="2250441"/>
                </a:lnTo>
                <a:lnTo>
                  <a:pt x="1828564" y="2252346"/>
                </a:lnTo>
                <a:lnTo>
                  <a:pt x="1830148" y="2254886"/>
                </a:lnTo>
                <a:lnTo>
                  <a:pt x="1831415" y="2257426"/>
                </a:lnTo>
                <a:lnTo>
                  <a:pt x="1831732" y="2259966"/>
                </a:lnTo>
                <a:lnTo>
                  <a:pt x="1831732" y="2310766"/>
                </a:lnTo>
                <a:lnTo>
                  <a:pt x="1842188" y="2312036"/>
                </a:lnTo>
                <a:lnTo>
                  <a:pt x="1852011" y="2313623"/>
                </a:lnTo>
                <a:lnTo>
                  <a:pt x="1862467" y="2315528"/>
                </a:lnTo>
                <a:lnTo>
                  <a:pt x="1871973" y="2317751"/>
                </a:lnTo>
                <a:lnTo>
                  <a:pt x="1880528" y="2319973"/>
                </a:lnTo>
                <a:lnTo>
                  <a:pt x="1889400" y="2322513"/>
                </a:lnTo>
                <a:lnTo>
                  <a:pt x="1897955" y="2325371"/>
                </a:lnTo>
                <a:lnTo>
                  <a:pt x="1907460" y="2328863"/>
                </a:lnTo>
                <a:lnTo>
                  <a:pt x="1916332" y="2332673"/>
                </a:lnTo>
                <a:lnTo>
                  <a:pt x="1925204" y="2336801"/>
                </a:lnTo>
                <a:lnTo>
                  <a:pt x="1934393" y="2341246"/>
                </a:lnTo>
                <a:lnTo>
                  <a:pt x="1942948" y="2345691"/>
                </a:lnTo>
                <a:lnTo>
                  <a:pt x="1951503" y="2350771"/>
                </a:lnTo>
                <a:lnTo>
                  <a:pt x="1960058" y="2355851"/>
                </a:lnTo>
                <a:lnTo>
                  <a:pt x="1967662" y="2361566"/>
                </a:lnTo>
                <a:lnTo>
                  <a:pt x="1975267" y="2367281"/>
                </a:lnTo>
                <a:lnTo>
                  <a:pt x="1982238" y="2372996"/>
                </a:lnTo>
                <a:lnTo>
                  <a:pt x="1988575" y="2379346"/>
                </a:lnTo>
                <a:lnTo>
                  <a:pt x="1994278" y="2385378"/>
                </a:lnTo>
                <a:lnTo>
                  <a:pt x="1999665" y="2392046"/>
                </a:lnTo>
                <a:lnTo>
                  <a:pt x="2002199" y="2396491"/>
                </a:lnTo>
                <a:lnTo>
                  <a:pt x="2004100" y="2401253"/>
                </a:lnTo>
                <a:lnTo>
                  <a:pt x="2005051" y="2406016"/>
                </a:lnTo>
                <a:lnTo>
                  <a:pt x="2005685" y="2411413"/>
                </a:lnTo>
                <a:lnTo>
                  <a:pt x="2005051" y="2416493"/>
                </a:lnTo>
                <a:lnTo>
                  <a:pt x="2003784" y="2421891"/>
                </a:lnTo>
                <a:lnTo>
                  <a:pt x="2001566" y="2427288"/>
                </a:lnTo>
                <a:lnTo>
                  <a:pt x="1998397" y="2432368"/>
                </a:lnTo>
                <a:lnTo>
                  <a:pt x="1996179" y="2435543"/>
                </a:lnTo>
                <a:lnTo>
                  <a:pt x="1993961" y="2438401"/>
                </a:lnTo>
                <a:lnTo>
                  <a:pt x="1991426" y="2441576"/>
                </a:lnTo>
                <a:lnTo>
                  <a:pt x="1988575" y="2444433"/>
                </a:lnTo>
                <a:lnTo>
                  <a:pt x="1985406" y="2447291"/>
                </a:lnTo>
                <a:lnTo>
                  <a:pt x="1982238" y="2449831"/>
                </a:lnTo>
                <a:lnTo>
                  <a:pt x="1978435" y="2452688"/>
                </a:lnTo>
                <a:lnTo>
                  <a:pt x="1974633" y="2454911"/>
                </a:lnTo>
                <a:lnTo>
                  <a:pt x="1971148" y="2457133"/>
                </a:lnTo>
                <a:lnTo>
                  <a:pt x="1967029" y="2459038"/>
                </a:lnTo>
                <a:lnTo>
                  <a:pt x="1962910" y="2460626"/>
                </a:lnTo>
                <a:lnTo>
                  <a:pt x="1958790" y="2462213"/>
                </a:lnTo>
                <a:lnTo>
                  <a:pt x="1954671" y="2463483"/>
                </a:lnTo>
                <a:lnTo>
                  <a:pt x="1950235" y="2464118"/>
                </a:lnTo>
                <a:lnTo>
                  <a:pt x="1945799" y="2464753"/>
                </a:lnTo>
                <a:lnTo>
                  <a:pt x="1941364" y="2464753"/>
                </a:lnTo>
                <a:lnTo>
                  <a:pt x="1936294" y="2464753"/>
                </a:lnTo>
                <a:lnTo>
                  <a:pt x="1931541" y="2464118"/>
                </a:lnTo>
                <a:lnTo>
                  <a:pt x="1926471" y="2462531"/>
                </a:lnTo>
                <a:lnTo>
                  <a:pt x="1922035" y="2460626"/>
                </a:lnTo>
                <a:lnTo>
                  <a:pt x="1917916" y="2458403"/>
                </a:lnTo>
                <a:lnTo>
                  <a:pt x="1914431" y="2455546"/>
                </a:lnTo>
                <a:lnTo>
                  <a:pt x="1910946" y="2452688"/>
                </a:lnTo>
                <a:lnTo>
                  <a:pt x="1908094" y="2448878"/>
                </a:lnTo>
                <a:lnTo>
                  <a:pt x="1904925" y="2445068"/>
                </a:lnTo>
                <a:lnTo>
                  <a:pt x="1903341" y="2443798"/>
                </a:lnTo>
                <a:lnTo>
                  <a:pt x="1897004" y="2438401"/>
                </a:lnTo>
                <a:lnTo>
                  <a:pt x="1890667" y="2433638"/>
                </a:lnTo>
                <a:lnTo>
                  <a:pt x="1883696" y="2429193"/>
                </a:lnTo>
                <a:lnTo>
                  <a:pt x="1876092" y="2424431"/>
                </a:lnTo>
                <a:lnTo>
                  <a:pt x="1868804" y="2419986"/>
                </a:lnTo>
                <a:lnTo>
                  <a:pt x="1861200" y="2415858"/>
                </a:lnTo>
                <a:lnTo>
                  <a:pt x="1853912" y="2412366"/>
                </a:lnTo>
                <a:lnTo>
                  <a:pt x="1847258" y="2409508"/>
                </a:lnTo>
                <a:lnTo>
                  <a:pt x="1840921" y="2407286"/>
                </a:lnTo>
                <a:lnTo>
                  <a:pt x="1834267" y="2405381"/>
                </a:lnTo>
                <a:lnTo>
                  <a:pt x="1827296" y="2403793"/>
                </a:lnTo>
                <a:lnTo>
                  <a:pt x="1820642" y="2402523"/>
                </a:lnTo>
                <a:lnTo>
                  <a:pt x="1813355" y="2401253"/>
                </a:lnTo>
                <a:lnTo>
                  <a:pt x="1806384" y="2400301"/>
                </a:lnTo>
                <a:lnTo>
                  <a:pt x="1799730" y="2399666"/>
                </a:lnTo>
                <a:lnTo>
                  <a:pt x="1792759" y="2399348"/>
                </a:lnTo>
                <a:lnTo>
                  <a:pt x="1786105" y="2399031"/>
                </a:lnTo>
                <a:lnTo>
                  <a:pt x="1776917" y="2399348"/>
                </a:lnTo>
                <a:lnTo>
                  <a:pt x="1767094" y="2400301"/>
                </a:lnTo>
                <a:lnTo>
                  <a:pt x="1756321" y="2401571"/>
                </a:lnTo>
                <a:lnTo>
                  <a:pt x="1745548" y="2404428"/>
                </a:lnTo>
                <a:lnTo>
                  <a:pt x="1740162" y="2405698"/>
                </a:lnTo>
                <a:lnTo>
                  <a:pt x="1734458" y="2407603"/>
                </a:lnTo>
                <a:lnTo>
                  <a:pt x="1729072" y="2409826"/>
                </a:lnTo>
                <a:lnTo>
                  <a:pt x="1723368" y="2412048"/>
                </a:lnTo>
                <a:lnTo>
                  <a:pt x="1717982" y="2414906"/>
                </a:lnTo>
                <a:lnTo>
                  <a:pt x="1712279" y="2418081"/>
                </a:lnTo>
                <a:lnTo>
                  <a:pt x="1706575" y="2421256"/>
                </a:lnTo>
                <a:lnTo>
                  <a:pt x="1701506" y="2425383"/>
                </a:lnTo>
                <a:lnTo>
                  <a:pt x="1698337" y="2427923"/>
                </a:lnTo>
                <a:lnTo>
                  <a:pt x="1695168" y="2431416"/>
                </a:lnTo>
                <a:lnTo>
                  <a:pt x="1692634" y="2434908"/>
                </a:lnTo>
                <a:lnTo>
                  <a:pt x="1690415" y="2438401"/>
                </a:lnTo>
                <a:lnTo>
                  <a:pt x="1688514" y="2442211"/>
                </a:lnTo>
                <a:lnTo>
                  <a:pt x="1686930" y="2446338"/>
                </a:lnTo>
                <a:lnTo>
                  <a:pt x="1686296" y="2450783"/>
                </a:lnTo>
                <a:lnTo>
                  <a:pt x="1685662" y="2455228"/>
                </a:lnTo>
                <a:lnTo>
                  <a:pt x="1685346" y="2459673"/>
                </a:lnTo>
                <a:lnTo>
                  <a:pt x="1685346" y="2464118"/>
                </a:lnTo>
                <a:lnTo>
                  <a:pt x="1685662" y="2468563"/>
                </a:lnTo>
                <a:lnTo>
                  <a:pt x="1686296" y="2473008"/>
                </a:lnTo>
                <a:lnTo>
                  <a:pt x="1687880" y="2477136"/>
                </a:lnTo>
                <a:lnTo>
                  <a:pt x="1689148" y="2481581"/>
                </a:lnTo>
                <a:lnTo>
                  <a:pt x="1691366" y="2485708"/>
                </a:lnTo>
                <a:lnTo>
                  <a:pt x="1693584" y="2489518"/>
                </a:lnTo>
                <a:lnTo>
                  <a:pt x="1698654" y="2495233"/>
                </a:lnTo>
                <a:lnTo>
                  <a:pt x="1703723" y="2500631"/>
                </a:lnTo>
                <a:lnTo>
                  <a:pt x="1709427" y="2505076"/>
                </a:lnTo>
                <a:lnTo>
                  <a:pt x="1715130" y="2508568"/>
                </a:lnTo>
                <a:lnTo>
                  <a:pt x="1721784" y="2512378"/>
                </a:lnTo>
                <a:lnTo>
                  <a:pt x="1729389" y="2515871"/>
                </a:lnTo>
                <a:lnTo>
                  <a:pt x="1745865" y="2522538"/>
                </a:lnTo>
                <a:lnTo>
                  <a:pt x="1750618" y="2524443"/>
                </a:lnTo>
                <a:lnTo>
                  <a:pt x="1778501" y="2534603"/>
                </a:lnTo>
                <a:lnTo>
                  <a:pt x="1797829" y="2542223"/>
                </a:lnTo>
                <a:lnTo>
                  <a:pt x="1816523" y="2549208"/>
                </a:lnTo>
                <a:lnTo>
                  <a:pt x="1827613" y="2553336"/>
                </a:lnTo>
                <a:lnTo>
                  <a:pt x="1854546" y="2562861"/>
                </a:lnTo>
                <a:lnTo>
                  <a:pt x="1868804" y="2568258"/>
                </a:lnTo>
                <a:lnTo>
                  <a:pt x="1882746" y="2573656"/>
                </a:lnTo>
                <a:lnTo>
                  <a:pt x="1897004" y="2579688"/>
                </a:lnTo>
                <a:lnTo>
                  <a:pt x="1911262" y="2585721"/>
                </a:lnTo>
                <a:lnTo>
                  <a:pt x="1925204" y="2592388"/>
                </a:lnTo>
                <a:lnTo>
                  <a:pt x="1938512" y="2599373"/>
                </a:lnTo>
                <a:lnTo>
                  <a:pt x="1951503" y="2606676"/>
                </a:lnTo>
                <a:lnTo>
                  <a:pt x="1964177" y="2614613"/>
                </a:lnTo>
                <a:lnTo>
                  <a:pt x="1969563" y="2618741"/>
                </a:lnTo>
                <a:lnTo>
                  <a:pt x="1975584" y="2622868"/>
                </a:lnTo>
                <a:lnTo>
                  <a:pt x="1980653" y="2627313"/>
                </a:lnTo>
                <a:lnTo>
                  <a:pt x="1986040" y="2631758"/>
                </a:lnTo>
                <a:lnTo>
                  <a:pt x="1990793" y="2636203"/>
                </a:lnTo>
                <a:lnTo>
                  <a:pt x="1995229" y="2640966"/>
                </a:lnTo>
                <a:lnTo>
                  <a:pt x="1999665" y="2645728"/>
                </a:lnTo>
                <a:lnTo>
                  <a:pt x="2003467" y="2651126"/>
                </a:lnTo>
                <a:lnTo>
                  <a:pt x="2006952" y="2656206"/>
                </a:lnTo>
                <a:lnTo>
                  <a:pt x="2010438" y="2661286"/>
                </a:lnTo>
                <a:lnTo>
                  <a:pt x="2012972" y="2667001"/>
                </a:lnTo>
                <a:lnTo>
                  <a:pt x="2015507" y="2672398"/>
                </a:lnTo>
                <a:lnTo>
                  <a:pt x="2017408" y="2677796"/>
                </a:lnTo>
                <a:lnTo>
                  <a:pt x="2019309" y="2682876"/>
                </a:lnTo>
                <a:lnTo>
                  <a:pt x="2020260" y="2688273"/>
                </a:lnTo>
                <a:lnTo>
                  <a:pt x="2021844" y="2693671"/>
                </a:lnTo>
                <a:lnTo>
                  <a:pt x="2022478" y="2699068"/>
                </a:lnTo>
                <a:lnTo>
                  <a:pt x="2023429" y="2704148"/>
                </a:lnTo>
                <a:lnTo>
                  <a:pt x="2023745" y="2709546"/>
                </a:lnTo>
                <a:lnTo>
                  <a:pt x="2024062" y="2714943"/>
                </a:lnTo>
                <a:lnTo>
                  <a:pt x="2024062" y="2720023"/>
                </a:lnTo>
                <a:lnTo>
                  <a:pt x="2024062" y="2725738"/>
                </a:lnTo>
                <a:lnTo>
                  <a:pt x="2023429" y="2730818"/>
                </a:lnTo>
                <a:lnTo>
                  <a:pt x="2022478" y="2736216"/>
                </a:lnTo>
                <a:lnTo>
                  <a:pt x="2021844" y="2741296"/>
                </a:lnTo>
                <a:lnTo>
                  <a:pt x="2020894" y="2746376"/>
                </a:lnTo>
                <a:lnTo>
                  <a:pt x="2019309" y="2751773"/>
                </a:lnTo>
                <a:lnTo>
                  <a:pt x="2017725" y="2756853"/>
                </a:lnTo>
                <a:lnTo>
                  <a:pt x="2014240" y="2767331"/>
                </a:lnTo>
                <a:lnTo>
                  <a:pt x="2009170" y="2777173"/>
                </a:lnTo>
                <a:lnTo>
                  <a:pt x="2004100" y="2787016"/>
                </a:lnTo>
                <a:lnTo>
                  <a:pt x="1997763" y="2796223"/>
                </a:lnTo>
                <a:lnTo>
                  <a:pt x="1990476" y="2805431"/>
                </a:lnTo>
                <a:lnTo>
                  <a:pt x="1982554" y="2814003"/>
                </a:lnTo>
                <a:lnTo>
                  <a:pt x="1973683" y="2822576"/>
                </a:lnTo>
                <a:lnTo>
                  <a:pt x="1964177" y="2830513"/>
                </a:lnTo>
                <a:lnTo>
                  <a:pt x="1958474" y="2834641"/>
                </a:lnTo>
                <a:lnTo>
                  <a:pt x="1952137" y="2838768"/>
                </a:lnTo>
                <a:lnTo>
                  <a:pt x="1945799" y="2842261"/>
                </a:lnTo>
                <a:lnTo>
                  <a:pt x="1938829" y="2845753"/>
                </a:lnTo>
                <a:lnTo>
                  <a:pt x="1931541" y="2848928"/>
                </a:lnTo>
                <a:lnTo>
                  <a:pt x="1923937" y="2852421"/>
                </a:lnTo>
                <a:lnTo>
                  <a:pt x="1915698" y="2854961"/>
                </a:lnTo>
                <a:lnTo>
                  <a:pt x="1907777" y="2857818"/>
                </a:lnTo>
                <a:lnTo>
                  <a:pt x="1899222" y="2860041"/>
                </a:lnTo>
                <a:lnTo>
                  <a:pt x="1890350" y="2862263"/>
                </a:lnTo>
                <a:lnTo>
                  <a:pt x="1880845" y="2864486"/>
                </a:lnTo>
                <a:lnTo>
                  <a:pt x="1871656" y="2866391"/>
                </a:lnTo>
                <a:lnTo>
                  <a:pt x="1862150" y="2867978"/>
                </a:lnTo>
                <a:lnTo>
                  <a:pt x="1852011" y="2869566"/>
                </a:lnTo>
                <a:lnTo>
                  <a:pt x="1842188" y="2870201"/>
                </a:lnTo>
                <a:lnTo>
                  <a:pt x="1831732" y="2871471"/>
                </a:lnTo>
                <a:lnTo>
                  <a:pt x="1831732" y="2918143"/>
                </a:lnTo>
                <a:lnTo>
                  <a:pt x="1831415" y="2921001"/>
                </a:lnTo>
                <a:lnTo>
                  <a:pt x="1830148" y="2923858"/>
                </a:lnTo>
                <a:lnTo>
                  <a:pt x="1828564" y="2926081"/>
                </a:lnTo>
                <a:lnTo>
                  <a:pt x="1826346" y="2928303"/>
                </a:lnTo>
                <a:lnTo>
                  <a:pt x="1823811" y="2929573"/>
                </a:lnTo>
                <a:lnTo>
                  <a:pt x="1820959" y="2931161"/>
                </a:lnTo>
                <a:lnTo>
                  <a:pt x="1817474" y="2931796"/>
                </a:lnTo>
                <a:lnTo>
                  <a:pt x="1813988" y="2932113"/>
                </a:lnTo>
                <a:lnTo>
                  <a:pt x="1753153" y="2932113"/>
                </a:lnTo>
                <a:lnTo>
                  <a:pt x="1749350" y="2931796"/>
                </a:lnTo>
                <a:lnTo>
                  <a:pt x="1745865" y="2931161"/>
                </a:lnTo>
                <a:lnTo>
                  <a:pt x="1743013" y="2929573"/>
                </a:lnTo>
                <a:lnTo>
                  <a:pt x="1740478" y="2928303"/>
                </a:lnTo>
                <a:lnTo>
                  <a:pt x="1738261" y="2926081"/>
                </a:lnTo>
                <a:lnTo>
                  <a:pt x="1736676" y="2923858"/>
                </a:lnTo>
                <a:lnTo>
                  <a:pt x="1735726" y="2921001"/>
                </a:lnTo>
                <a:lnTo>
                  <a:pt x="1735409" y="2918143"/>
                </a:lnTo>
                <a:lnTo>
                  <a:pt x="1735409" y="2867661"/>
                </a:lnTo>
                <a:lnTo>
                  <a:pt x="1722418" y="2865438"/>
                </a:lnTo>
                <a:lnTo>
                  <a:pt x="1708793" y="2863216"/>
                </a:lnTo>
                <a:lnTo>
                  <a:pt x="1696436" y="2860041"/>
                </a:lnTo>
                <a:lnTo>
                  <a:pt x="1683444" y="2857183"/>
                </a:lnTo>
                <a:lnTo>
                  <a:pt x="1670770" y="2853373"/>
                </a:lnTo>
                <a:lnTo>
                  <a:pt x="1658413" y="2849246"/>
                </a:lnTo>
                <a:lnTo>
                  <a:pt x="1646689" y="2844801"/>
                </a:lnTo>
                <a:lnTo>
                  <a:pt x="1635283" y="2840038"/>
                </a:lnTo>
                <a:lnTo>
                  <a:pt x="1624193" y="2834958"/>
                </a:lnTo>
                <a:lnTo>
                  <a:pt x="1613420" y="2829243"/>
                </a:lnTo>
                <a:lnTo>
                  <a:pt x="1603280" y="2823528"/>
                </a:lnTo>
                <a:lnTo>
                  <a:pt x="1594092" y="2816543"/>
                </a:lnTo>
                <a:lnTo>
                  <a:pt x="1585220" y="2809876"/>
                </a:lnTo>
                <a:lnTo>
                  <a:pt x="1576982" y="2802573"/>
                </a:lnTo>
                <a:lnTo>
                  <a:pt x="1569377" y="2794636"/>
                </a:lnTo>
                <a:lnTo>
                  <a:pt x="1566209" y="2790826"/>
                </a:lnTo>
                <a:lnTo>
                  <a:pt x="1563357" y="2786698"/>
                </a:lnTo>
                <a:lnTo>
                  <a:pt x="1560188" y="2782253"/>
                </a:lnTo>
                <a:lnTo>
                  <a:pt x="1558287" y="2777173"/>
                </a:lnTo>
                <a:lnTo>
                  <a:pt x="1557337" y="2772411"/>
                </a:lnTo>
                <a:lnTo>
                  <a:pt x="1557337" y="2767331"/>
                </a:lnTo>
                <a:lnTo>
                  <a:pt x="1557654" y="2761933"/>
                </a:lnTo>
                <a:lnTo>
                  <a:pt x="1559238" y="2756853"/>
                </a:lnTo>
                <a:lnTo>
                  <a:pt x="1561456" y="2751456"/>
                </a:lnTo>
                <a:lnTo>
                  <a:pt x="1564308" y="2746058"/>
                </a:lnTo>
                <a:lnTo>
                  <a:pt x="1566209" y="2743201"/>
                </a:lnTo>
                <a:lnTo>
                  <a:pt x="1568743" y="2740026"/>
                </a:lnTo>
                <a:lnTo>
                  <a:pt x="1571278" y="2737168"/>
                </a:lnTo>
                <a:lnTo>
                  <a:pt x="1574447" y="2734311"/>
                </a:lnTo>
                <a:lnTo>
                  <a:pt x="1577299" y="2731136"/>
                </a:lnTo>
                <a:lnTo>
                  <a:pt x="1580784" y="2728596"/>
                </a:lnTo>
                <a:lnTo>
                  <a:pt x="1583952" y="2726056"/>
                </a:lnTo>
                <a:lnTo>
                  <a:pt x="1587755" y="2723833"/>
                </a:lnTo>
                <a:lnTo>
                  <a:pt x="1591874" y="2721611"/>
                </a:lnTo>
                <a:lnTo>
                  <a:pt x="1595359" y="2719706"/>
                </a:lnTo>
                <a:lnTo>
                  <a:pt x="1599478" y="2717801"/>
                </a:lnTo>
                <a:lnTo>
                  <a:pt x="1603914" y="2716531"/>
                </a:lnTo>
                <a:lnTo>
                  <a:pt x="1608033" y="2715261"/>
                </a:lnTo>
                <a:lnTo>
                  <a:pt x="1612469" y="2714626"/>
                </a:lnTo>
                <a:lnTo>
                  <a:pt x="1616905" y="2713673"/>
                </a:lnTo>
                <a:lnTo>
                  <a:pt x="1621341" y="2713673"/>
                </a:lnTo>
                <a:lnTo>
                  <a:pt x="1626411" y="2713673"/>
                </a:lnTo>
                <a:lnTo>
                  <a:pt x="1631480" y="2714943"/>
                </a:lnTo>
                <a:lnTo>
                  <a:pt x="1635916" y="2715896"/>
                </a:lnTo>
                <a:lnTo>
                  <a:pt x="1640352" y="2717801"/>
                </a:lnTo>
                <a:lnTo>
                  <a:pt x="1644471" y="2720023"/>
                </a:lnTo>
                <a:lnTo>
                  <a:pt x="1648274" y="2723198"/>
                </a:lnTo>
                <a:lnTo>
                  <a:pt x="1651759" y="2726056"/>
                </a:lnTo>
                <a:lnTo>
                  <a:pt x="1654928" y="2729866"/>
                </a:lnTo>
                <a:lnTo>
                  <a:pt x="1657462" y="2733041"/>
                </a:lnTo>
                <a:lnTo>
                  <a:pt x="1658096" y="2733993"/>
                </a:lnTo>
                <a:lnTo>
                  <a:pt x="1659364" y="2734946"/>
                </a:lnTo>
                <a:lnTo>
                  <a:pt x="1665701" y="2740026"/>
                </a:lnTo>
                <a:lnTo>
                  <a:pt x="1671721" y="2744471"/>
                </a:lnTo>
                <a:lnTo>
                  <a:pt x="1678692" y="2748598"/>
                </a:lnTo>
                <a:lnTo>
                  <a:pt x="1685662" y="2752726"/>
                </a:lnTo>
                <a:lnTo>
                  <a:pt x="1692634" y="2756853"/>
                </a:lnTo>
                <a:lnTo>
                  <a:pt x="1699921" y="2760346"/>
                </a:lnTo>
                <a:lnTo>
                  <a:pt x="1707526" y="2763521"/>
                </a:lnTo>
                <a:lnTo>
                  <a:pt x="1714497" y="2766061"/>
                </a:lnTo>
                <a:lnTo>
                  <a:pt x="1720834" y="2768283"/>
                </a:lnTo>
                <a:lnTo>
                  <a:pt x="1731607" y="2771458"/>
                </a:lnTo>
                <a:lnTo>
                  <a:pt x="1742380" y="2773998"/>
                </a:lnTo>
                <a:lnTo>
                  <a:pt x="1753153" y="2776221"/>
                </a:lnTo>
                <a:lnTo>
                  <a:pt x="1764242" y="2778126"/>
                </a:lnTo>
                <a:lnTo>
                  <a:pt x="1775016" y="2779396"/>
                </a:lnTo>
                <a:lnTo>
                  <a:pt x="1785789" y="2780666"/>
                </a:lnTo>
                <a:lnTo>
                  <a:pt x="1795928" y="2780983"/>
                </a:lnTo>
                <a:lnTo>
                  <a:pt x="1806067" y="2781301"/>
                </a:lnTo>
                <a:lnTo>
                  <a:pt x="1817157" y="2780983"/>
                </a:lnTo>
                <a:lnTo>
                  <a:pt x="1827613" y="2780348"/>
                </a:lnTo>
                <a:lnTo>
                  <a:pt x="1837119" y="2778761"/>
                </a:lnTo>
                <a:lnTo>
                  <a:pt x="1845991" y="2776856"/>
                </a:lnTo>
                <a:lnTo>
                  <a:pt x="1854546" y="2774633"/>
                </a:lnTo>
                <a:lnTo>
                  <a:pt x="1862467" y="2771776"/>
                </a:lnTo>
                <a:lnTo>
                  <a:pt x="1869121" y="2768283"/>
                </a:lnTo>
                <a:lnTo>
                  <a:pt x="1875458" y="2764791"/>
                </a:lnTo>
                <a:lnTo>
                  <a:pt x="1879260" y="2761616"/>
                </a:lnTo>
                <a:lnTo>
                  <a:pt x="1882429" y="2758441"/>
                </a:lnTo>
                <a:lnTo>
                  <a:pt x="1885280" y="2754948"/>
                </a:lnTo>
                <a:lnTo>
                  <a:pt x="1888132" y="2751456"/>
                </a:lnTo>
                <a:lnTo>
                  <a:pt x="1890350" y="2747646"/>
                </a:lnTo>
                <a:lnTo>
                  <a:pt x="1892251" y="2743518"/>
                </a:lnTo>
                <a:lnTo>
                  <a:pt x="1893519" y="2739391"/>
                </a:lnTo>
                <a:lnTo>
                  <a:pt x="1894786" y="2734946"/>
                </a:lnTo>
                <a:lnTo>
                  <a:pt x="1895420" y="2730818"/>
                </a:lnTo>
                <a:lnTo>
                  <a:pt x="1895737" y="2726373"/>
                </a:lnTo>
                <a:lnTo>
                  <a:pt x="1895420" y="2721928"/>
                </a:lnTo>
                <a:lnTo>
                  <a:pt x="1895103" y="2717483"/>
                </a:lnTo>
                <a:lnTo>
                  <a:pt x="1893836" y="2713038"/>
                </a:lnTo>
                <a:lnTo>
                  <a:pt x="1892885" y="2708911"/>
                </a:lnTo>
                <a:lnTo>
                  <a:pt x="1890984" y="2704783"/>
                </a:lnTo>
                <a:lnTo>
                  <a:pt x="1888766" y="2700656"/>
                </a:lnTo>
                <a:lnTo>
                  <a:pt x="1885280" y="2696211"/>
                </a:lnTo>
                <a:lnTo>
                  <a:pt x="1881478" y="2691766"/>
                </a:lnTo>
                <a:lnTo>
                  <a:pt x="1876092" y="2687321"/>
                </a:lnTo>
                <a:lnTo>
                  <a:pt x="1870705" y="2682876"/>
                </a:lnTo>
                <a:lnTo>
                  <a:pt x="1864368" y="2678748"/>
                </a:lnTo>
                <a:lnTo>
                  <a:pt x="1857714" y="2674621"/>
                </a:lnTo>
                <a:lnTo>
                  <a:pt x="1850110" y="2671128"/>
                </a:lnTo>
                <a:lnTo>
                  <a:pt x="1842188" y="2667318"/>
                </a:lnTo>
                <a:lnTo>
                  <a:pt x="1817474" y="2657158"/>
                </a:lnTo>
                <a:lnTo>
                  <a:pt x="1720517" y="2617471"/>
                </a:lnTo>
                <a:lnTo>
                  <a:pt x="1673305" y="2597786"/>
                </a:lnTo>
                <a:lnTo>
                  <a:pt x="1644471" y="2585086"/>
                </a:lnTo>
                <a:lnTo>
                  <a:pt x="1639085" y="2582546"/>
                </a:lnTo>
                <a:lnTo>
                  <a:pt x="1634015" y="2580006"/>
                </a:lnTo>
                <a:lnTo>
                  <a:pt x="1624827" y="2574608"/>
                </a:lnTo>
                <a:lnTo>
                  <a:pt x="1615638" y="2567623"/>
                </a:lnTo>
                <a:lnTo>
                  <a:pt x="1607083" y="2560638"/>
                </a:lnTo>
                <a:lnTo>
                  <a:pt x="1598845" y="2552383"/>
                </a:lnTo>
                <a:lnTo>
                  <a:pt x="1591874" y="2544446"/>
                </a:lnTo>
                <a:lnTo>
                  <a:pt x="1588072" y="2540001"/>
                </a:lnTo>
                <a:lnTo>
                  <a:pt x="1585220" y="2534921"/>
                </a:lnTo>
                <a:lnTo>
                  <a:pt x="1581734" y="2530476"/>
                </a:lnTo>
                <a:lnTo>
                  <a:pt x="1579200" y="2525713"/>
                </a:lnTo>
                <a:lnTo>
                  <a:pt x="1576348" y="2520633"/>
                </a:lnTo>
                <a:lnTo>
                  <a:pt x="1574130" y="2515236"/>
                </a:lnTo>
                <a:lnTo>
                  <a:pt x="1571912" y="2510156"/>
                </a:lnTo>
                <a:lnTo>
                  <a:pt x="1570011" y="2505076"/>
                </a:lnTo>
                <a:lnTo>
                  <a:pt x="1568110" y="2499678"/>
                </a:lnTo>
                <a:lnTo>
                  <a:pt x="1566525" y="2494598"/>
                </a:lnTo>
                <a:lnTo>
                  <a:pt x="1565575" y="2488883"/>
                </a:lnTo>
                <a:lnTo>
                  <a:pt x="1564624" y="2483803"/>
                </a:lnTo>
                <a:lnTo>
                  <a:pt x="1563991" y="2478088"/>
                </a:lnTo>
                <a:lnTo>
                  <a:pt x="1563674" y="2473008"/>
                </a:lnTo>
                <a:lnTo>
                  <a:pt x="1563357" y="2467293"/>
                </a:lnTo>
                <a:lnTo>
                  <a:pt x="1563674" y="2461896"/>
                </a:lnTo>
                <a:lnTo>
                  <a:pt x="1563991" y="2456816"/>
                </a:lnTo>
                <a:lnTo>
                  <a:pt x="1564308" y="2451101"/>
                </a:lnTo>
                <a:lnTo>
                  <a:pt x="1565575" y="2446021"/>
                </a:lnTo>
                <a:lnTo>
                  <a:pt x="1566525" y="2440306"/>
                </a:lnTo>
                <a:lnTo>
                  <a:pt x="1567793" y="2435226"/>
                </a:lnTo>
                <a:lnTo>
                  <a:pt x="1569060" y="2429828"/>
                </a:lnTo>
                <a:lnTo>
                  <a:pt x="1570961" y="2424748"/>
                </a:lnTo>
                <a:lnTo>
                  <a:pt x="1573179" y="2419668"/>
                </a:lnTo>
                <a:lnTo>
                  <a:pt x="1575397" y="2414271"/>
                </a:lnTo>
                <a:lnTo>
                  <a:pt x="1577932" y="2409191"/>
                </a:lnTo>
                <a:lnTo>
                  <a:pt x="1580784" y="2404428"/>
                </a:lnTo>
                <a:lnTo>
                  <a:pt x="1583636" y="2399031"/>
                </a:lnTo>
                <a:lnTo>
                  <a:pt x="1586804" y="2394268"/>
                </a:lnTo>
                <a:lnTo>
                  <a:pt x="1590290" y="2389506"/>
                </a:lnTo>
                <a:lnTo>
                  <a:pt x="1594092" y="2385061"/>
                </a:lnTo>
                <a:lnTo>
                  <a:pt x="1598211" y="2379981"/>
                </a:lnTo>
                <a:lnTo>
                  <a:pt x="1602013" y="2375536"/>
                </a:lnTo>
                <a:lnTo>
                  <a:pt x="1606766" y="2371091"/>
                </a:lnTo>
                <a:lnTo>
                  <a:pt x="1611202" y="2367281"/>
                </a:lnTo>
                <a:lnTo>
                  <a:pt x="1615955" y="2363153"/>
                </a:lnTo>
                <a:lnTo>
                  <a:pt x="1621658" y="2358073"/>
                </a:lnTo>
                <a:lnTo>
                  <a:pt x="1627678" y="2353628"/>
                </a:lnTo>
                <a:lnTo>
                  <a:pt x="1634015" y="2349818"/>
                </a:lnTo>
                <a:lnTo>
                  <a:pt x="1640669" y="2345691"/>
                </a:lnTo>
                <a:lnTo>
                  <a:pt x="1647323" y="2341881"/>
                </a:lnTo>
                <a:lnTo>
                  <a:pt x="1654294" y="2338071"/>
                </a:lnTo>
                <a:lnTo>
                  <a:pt x="1661898" y="2334896"/>
                </a:lnTo>
                <a:lnTo>
                  <a:pt x="1669186" y="2331403"/>
                </a:lnTo>
                <a:lnTo>
                  <a:pt x="1676790" y="2328546"/>
                </a:lnTo>
                <a:lnTo>
                  <a:pt x="1684395" y="2325371"/>
                </a:lnTo>
                <a:lnTo>
                  <a:pt x="1692634" y="2322831"/>
                </a:lnTo>
                <a:lnTo>
                  <a:pt x="1700872" y="2320608"/>
                </a:lnTo>
                <a:lnTo>
                  <a:pt x="1709427" y="2318386"/>
                </a:lnTo>
                <a:lnTo>
                  <a:pt x="1717982" y="2316163"/>
                </a:lnTo>
                <a:lnTo>
                  <a:pt x="1726220" y="2314893"/>
                </a:lnTo>
                <a:lnTo>
                  <a:pt x="1735409" y="2312988"/>
                </a:lnTo>
                <a:lnTo>
                  <a:pt x="1735409" y="2259966"/>
                </a:lnTo>
                <a:lnTo>
                  <a:pt x="1735726" y="2257426"/>
                </a:lnTo>
                <a:lnTo>
                  <a:pt x="1736676" y="2254886"/>
                </a:lnTo>
                <a:lnTo>
                  <a:pt x="1738261" y="2252346"/>
                </a:lnTo>
                <a:lnTo>
                  <a:pt x="1740478" y="2250441"/>
                </a:lnTo>
                <a:lnTo>
                  <a:pt x="1743013" y="2248536"/>
                </a:lnTo>
                <a:lnTo>
                  <a:pt x="1745865" y="2247583"/>
                </a:lnTo>
                <a:lnTo>
                  <a:pt x="1749350" y="2246631"/>
                </a:lnTo>
                <a:lnTo>
                  <a:pt x="1753153" y="2246313"/>
                </a:lnTo>
                <a:close/>
                <a:moveTo>
                  <a:pt x="1796891" y="2159710"/>
                </a:moveTo>
                <a:lnTo>
                  <a:pt x="1786093" y="2160028"/>
                </a:lnTo>
                <a:lnTo>
                  <a:pt x="1775296" y="2160663"/>
                </a:lnTo>
                <a:lnTo>
                  <a:pt x="1764817" y="2161298"/>
                </a:lnTo>
                <a:lnTo>
                  <a:pt x="1754337" y="2162251"/>
                </a:lnTo>
                <a:lnTo>
                  <a:pt x="1743540" y="2163839"/>
                </a:lnTo>
                <a:lnTo>
                  <a:pt x="1733695" y="2165427"/>
                </a:lnTo>
                <a:lnTo>
                  <a:pt x="1723216" y="2167332"/>
                </a:lnTo>
                <a:lnTo>
                  <a:pt x="1712736" y="2169555"/>
                </a:lnTo>
                <a:lnTo>
                  <a:pt x="1702892" y="2171778"/>
                </a:lnTo>
                <a:lnTo>
                  <a:pt x="1692730" y="2174318"/>
                </a:lnTo>
                <a:lnTo>
                  <a:pt x="1683202" y="2177177"/>
                </a:lnTo>
                <a:lnTo>
                  <a:pt x="1673040" y="2180352"/>
                </a:lnTo>
                <a:lnTo>
                  <a:pt x="1663513" y="2183528"/>
                </a:lnTo>
                <a:lnTo>
                  <a:pt x="1653669" y="2187021"/>
                </a:lnTo>
                <a:lnTo>
                  <a:pt x="1644460" y="2190514"/>
                </a:lnTo>
                <a:lnTo>
                  <a:pt x="1635250" y="2194643"/>
                </a:lnTo>
                <a:lnTo>
                  <a:pt x="1625723" y="2198771"/>
                </a:lnTo>
                <a:lnTo>
                  <a:pt x="1616514" y="2203217"/>
                </a:lnTo>
                <a:lnTo>
                  <a:pt x="1607622" y="2207663"/>
                </a:lnTo>
                <a:lnTo>
                  <a:pt x="1598730" y="2213061"/>
                </a:lnTo>
                <a:lnTo>
                  <a:pt x="1589839" y="2217825"/>
                </a:lnTo>
                <a:lnTo>
                  <a:pt x="1581264" y="2222906"/>
                </a:lnTo>
                <a:lnTo>
                  <a:pt x="1572690" y="2228622"/>
                </a:lnTo>
                <a:lnTo>
                  <a:pt x="1564116" y="2234020"/>
                </a:lnTo>
                <a:lnTo>
                  <a:pt x="1555859" y="2240054"/>
                </a:lnTo>
                <a:lnTo>
                  <a:pt x="1547920" y="2246088"/>
                </a:lnTo>
                <a:lnTo>
                  <a:pt x="1539981" y="2252439"/>
                </a:lnTo>
                <a:lnTo>
                  <a:pt x="1532042" y="2258473"/>
                </a:lnTo>
                <a:lnTo>
                  <a:pt x="1524420" y="2265459"/>
                </a:lnTo>
                <a:lnTo>
                  <a:pt x="1517117" y="2272128"/>
                </a:lnTo>
                <a:lnTo>
                  <a:pt x="1509495" y="2279114"/>
                </a:lnTo>
                <a:lnTo>
                  <a:pt x="1502509" y="2286101"/>
                </a:lnTo>
                <a:lnTo>
                  <a:pt x="1495522" y="2293405"/>
                </a:lnTo>
                <a:lnTo>
                  <a:pt x="1488853" y="2301026"/>
                </a:lnTo>
                <a:lnTo>
                  <a:pt x="1482185" y="2308648"/>
                </a:lnTo>
                <a:lnTo>
                  <a:pt x="1475833" y="2316269"/>
                </a:lnTo>
                <a:lnTo>
                  <a:pt x="1469482" y="2324526"/>
                </a:lnTo>
                <a:lnTo>
                  <a:pt x="1463131" y="2332465"/>
                </a:lnTo>
                <a:lnTo>
                  <a:pt x="1457415" y="2340722"/>
                </a:lnTo>
                <a:lnTo>
                  <a:pt x="1451698" y="2348978"/>
                </a:lnTo>
                <a:lnTo>
                  <a:pt x="1446300" y="2357553"/>
                </a:lnTo>
                <a:lnTo>
                  <a:pt x="1440901" y="2366444"/>
                </a:lnTo>
                <a:lnTo>
                  <a:pt x="1435820" y="2375019"/>
                </a:lnTo>
                <a:lnTo>
                  <a:pt x="1431057" y="2383910"/>
                </a:lnTo>
                <a:lnTo>
                  <a:pt x="1426293" y="2393120"/>
                </a:lnTo>
                <a:lnTo>
                  <a:pt x="1421847" y="2402012"/>
                </a:lnTo>
                <a:lnTo>
                  <a:pt x="1417719" y="2411221"/>
                </a:lnTo>
                <a:lnTo>
                  <a:pt x="1413591" y="2421065"/>
                </a:lnTo>
                <a:lnTo>
                  <a:pt x="1410098" y="2430592"/>
                </a:lnTo>
                <a:lnTo>
                  <a:pt x="1406287" y="2440437"/>
                </a:lnTo>
                <a:lnTo>
                  <a:pt x="1403111" y="2449964"/>
                </a:lnTo>
                <a:lnTo>
                  <a:pt x="1399936" y="2460126"/>
                </a:lnTo>
                <a:lnTo>
                  <a:pt x="1397395" y="2469653"/>
                </a:lnTo>
                <a:lnTo>
                  <a:pt x="1394855" y="2480132"/>
                </a:lnTo>
                <a:lnTo>
                  <a:pt x="1391996" y="2490294"/>
                </a:lnTo>
                <a:lnTo>
                  <a:pt x="1390091" y="2500456"/>
                </a:lnTo>
                <a:lnTo>
                  <a:pt x="1388503" y="2510936"/>
                </a:lnTo>
                <a:lnTo>
                  <a:pt x="1386598" y="2521416"/>
                </a:lnTo>
                <a:lnTo>
                  <a:pt x="1385328" y="2532213"/>
                </a:lnTo>
                <a:lnTo>
                  <a:pt x="1384375" y="2542692"/>
                </a:lnTo>
                <a:lnTo>
                  <a:pt x="1383422" y="2553172"/>
                </a:lnTo>
                <a:lnTo>
                  <a:pt x="1382787" y="2564604"/>
                </a:lnTo>
                <a:lnTo>
                  <a:pt x="1382787" y="2575401"/>
                </a:lnTo>
                <a:lnTo>
                  <a:pt x="1382787" y="2585881"/>
                </a:lnTo>
                <a:lnTo>
                  <a:pt x="1382787" y="2596678"/>
                </a:lnTo>
                <a:lnTo>
                  <a:pt x="1383422" y="2607475"/>
                </a:lnTo>
                <a:lnTo>
                  <a:pt x="1384375" y="2617955"/>
                </a:lnTo>
                <a:lnTo>
                  <a:pt x="1385328" y="2628434"/>
                </a:lnTo>
                <a:lnTo>
                  <a:pt x="1386598" y="2638914"/>
                </a:lnTo>
                <a:lnTo>
                  <a:pt x="1388503" y="2649076"/>
                </a:lnTo>
                <a:lnTo>
                  <a:pt x="1390091" y="2659556"/>
                </a:lnTo>
                <a:lnTo>
                  <a:pt x="1391996" y="2669718"/>
                </a:lnTo>
                <a:lnTo>
                  <a:pt x="1394855" y="2680197"/>
                </a:lnTo>
                <a:lnTo>
                  <a:pt x="1397077" y="2690042"/>
                </a:lnTo>
                <a:lnTo>
                  <a:pt x="1399936" y="2699886"/>
                </a:lnTo>
                <a:lnTo>
                  <a:pt x="1402794" y="2709731"/>
                </a:lnTo>
                <a:lnTo>
                  <a:pt x="1406287" y="2719575"/>
                </a:lnTo>
                <a:lnTo>
                  <a:pt x="1409462" y="2729102"/>
                </a:lnTo>
                <a:lnTo>
                  <a:pt x="1413591" y="2738312"/>
                </a:lnTo>
                <a:lnTo>
                  <a:pt x="1417402" y="2748156"/>
                </a:lnTo>
                <a:lnTo>
                  <a:pt x="1421847" y="2757048"/>
                </a:lnTo>
                <a:lnTo>
                  <a:pt x="1425976" y="2766257"/>
                </a:lnTo>
                <a:lnTo>
                  <a:pt x="1430739" y="2775149"/>
                </a:lnTo>
                <a:lnTo>
                  <a:pt x="1435503" y="2784041"/>
                </a:lnTo>
                <a:lnTo>
                  <a:pt x="1440266" y="2792932"/>
                </a:lnTo>
                <a:lnTo>
                  <a:pt x="1445982" y="2801507"/>
                </a:lnTo>
                <a:lnTo>
                  <a:pt x="1451063" y="2810081"/>
                </a:lnTo>
                <a:lnTo>
                  <a:pt x="1456779" y="2818655"/>
                </a:lnTo>
                <a:lnTo>
                  <a:pt x="1462813" y="2826912"/>
                </a:lnTo>
                <a:lnTo>
                  <a:pt x="1468529" y="2834851"/>
                </a:lnTo>
                <a:lnTo>
                  <a:pt x="1474881" y="2842790"/>
                </a:lnTo>
                <a:lnTo>
                  <a:pt x="1481549" y="2850729"/>
                </a:lnTo>
                <a:lnTo>
                  <a:pt x="1487901" y="2858351"/>
                </a:lnTo>
                <a:lnTo>
                  <a:pt x="1494887" y="2865972"/>
                </a:lnTo>
                <a:lnTo>
                  <a:pt x="1501873" y="2873276"/>
                </a:lnTo>
                <a:lnTo>
                  <a:pt x="1509177" y="2880262"/>
                </a:lnTo>
                <a:lnTo>
                  <a:pt x="1516164" y="2887249"/>
                </a:lnTo>
                <a:lnTo>
                  <a:pt x="1524103" y="2894235"/>
                </a:lnTo>
                <a:lnTo>
                  <a:pt x="1531407" y="2900904"/>
                </a:lnTo>
                <a:lnTo>
                  <a:pt x="1539346" y="2907255"/>
                </a:lnTo>
                <a:lnTo>
                  <a:pt x="1546968" y="2913289"/>
                </a:lnTo>
                <a:lnTo>
                  <a:pt x="1555224" y="2919323"/>
                </a:lnTo>
                <a:lnTo>
                  <a:pt x="1563481" y="2925356"/>
                </a:lnTo>
                <a:lnTo>
                  <a:pt x="1572055" y="2930755"/>
                </a:lnTo>
                <a:lnTo>
                  <a:pt x="1580629" y="2936471"/>
                </a:lnTo>
                <a:lnTo>
                  <a:pt x="1589203" y="2941552"/>
                </a:lnTo>
                <a:lnTo>
                  <a:pt x="1598095" y="2946951"/>
                </a:lnTo>
                <a:lnTo>
                  <a:pt x="1606987" y="2951714"/>
                </a:lnTo>
                <a:lnTo>
                  <a:pt x="1615879" y="2956478"/>
                </a:lnTo>
                <a:lnTo>
                  <a:pt x="1625088" y="2960606"/>
                </a:lnTo>
                <a:lnTo>
                  <a:pt x="1634298" y="2965052"/>
                </a:lnTo>
                <a:lnTo>
                  <a:pt x="1643824" y="2969180"/>
                </a:lnTo>
                <a:lnTo>
                  <a:pt x="1653351" y="2972991"/>
                </a:lnTo>
                <a:lnTo>
                  <a:pt x="1662878" y="2976167"/>
                </a:lnTo>
                <a:lnTo>
                  <a:pt x="1672723" y="2979660"/>
                </a:lnTo>
                <a:lnTo>
                  <a:pt x="1682567" y="2982518"/>
                </a:lnTo>
                <a:lnTo>
                  <a:pt x="1692730" y="2985376"/>
                </a:lnTo>
                <a:lnTo>
                  <a:pt x="1702892" y="2988234"/>
                </a:lnTo>
                <a:lnTo>
                  <a:pt x="1713054" y="2990457"/>
                </a:lnTo>
                <a:lnTo>
                  <a:pt x="1723216" y="2992680"/>
                </a:lnTo>
                <a:lnTo>
                  <a:pt x="1733695" y="2994585"/>
                </a:lnTo>
                <a:lnTo>
                  <a:pt x="1744493" y="2995856"/>
                </a:lnTo>
                <a:lnTo>
                  <a:pt x="1754655" y="2997443"/>
                </a:lnTo>
                <a:lnTo>
                  <a:pt x="1765452" y="2998396"/>
                </a:lnTo>
                <a:lnTo>
                  <a:pt x="1776249" y="2999349"/>
                </a:lnTo>
                <a:lnTo>
                  <a:pt x="1787046" y="2999666"/>
                </a:lnTo>
                <a:lnTo>
                  <a:pt x="1797843" y="2999984"/>
                </a:lnTo>
                <a:lnTo>
                  <a:pt x="1808958" y="2999984"/>
                </a:lnTo>
                <a:lnTo>
                  <a:pt x="1819438" y="2999666"/>
                </a:lnTo>
                <a:lnTo>
                  <a:pt x="1830235" y="2999349"/>
                </a:lnTo>
                <a:lnTo>
                  <a:pt x="1841032" y="2998396"/>
                </a:lnTo>
                <a:lnTo>
                  <a:pt x="1851512" y="2997443"/>
                </a:lnTo>
                <a:lnTo>
                  <a:pt x="1861674" y="2995856"/>
                </a:lnTo>
                <a:lnTo>
                  <a:pt x="1872153" y="2994585"/>
                </a:lnTo>
                <a:lnTo>
                  <a:pt x="1882633" y="2992680"/>
                </a:lnTo>
                <a:lnTo>
                  <a:pt x="1892795" y="2990457"/>
                </a:lnTo>
                <a:lnTo>
                  <a:pt x="1902639" y="2988234"/>
                </a:lnTo>
                <a:lnTo>
                  <a:pt x="1912801" y="2985376"/>
                </a:lnTo>
                <a:lnTo>
                  <a:pt x="1922646" y="2982836"/>
                </a:lnTo>
                <a:lnTo>
                  <a:pt x="1932490" y="2979660"/>
                </a:lnTo>
                <a:lnTo>
                  <a:pt x="1942017" y="2976484"/>
                </a:lnTo>
                <a:lnTo>
                  <a:pt x="1951862" y="2972991"/>
                </a:lnTo>
                <a:lnTo>
                  <a:pt x="1961389" y="2969180"/>
                </a:lnTo>
                <a:lnTo>
                  <a:pt x="1970598" y="2965052"/>
                </a:lnTo>
                <a:lnTo>
                  <a:pt x="1980125" y="2960924"/>
                </a:lnTo>
                <a:lnTo>
                  <a:pt x="1989334" y="2956478"/>
                </a:lnTo>
                <a:lnTo>
                  <a:pt x="1998226" y="2952032"/>
                </a:lnTo>
                <a:lnTo>
                  <a:pt x="2007118" y="2947268"/>
                </a:lnTo>
                <a:lnTo>
                  <a:pt x="2016010" y="2942187"/>
                </a:lnTo>
                <a:lnTo>
                  <a:pt x="2024584" y="2936789"/>
                </a:lnTo>
                <a:lnTo>
                  <a:pt x="2033158" y="2931390"/>
                </a:lnTo>
                <a:lnTo>
                  <a:pt x="2041415" y="2925674"/>
                </a:lnTo>
                <a:lnTo>
                  <a:pt x="2049354" y="2919640"/>
                </a:lnTo>
                <a:lnTo>
                  <a:pt x="2057610" y="2913924"/>
                </a:lnTo>
                <a:lnTo>
                  <a:pt x="2065867" y="2907573"/>
                </a:lnTo>
                <a:lnTo>
                  <a:pt x="2073489" y="2901222"/>
                </a:lnTo>
                <a:lnTo>
                  <a:pt x="2081110" y="2894553"/>
                </a:lnTo>
                <a:lnTo>
                  <a:pt x="2088414" y="2887884"/>
                </a:lnTo>
                <a:lnTo>
                  <a:pt x="2096036" y="2880580"/>
                </a:lnTo>
                <a:lnTo>
                  <a:pt x="2103022" y="2873594"/>
                </a:lnTo>
                <a:lnTo>
                  <a:pt x="2110008" y="2866290"/>
                </a:lnTo>
                <a:lnTo>
                  <a:pt x="2116677" y="2858668"/>
                </a:lnTo>
                <a:lnTo>
                  <a:pt x="2123346" y="2851364"/>
                </a:lnTo>
                <a:lnTo>
                  <a:pt x="2130015" y="2843425"/>
                </a:lnTo>
                <a:lnTo>
                  <a:pt x="2136049" y="2835804"/>
                </a:lnTo>
                <a:lnTo>
                  <a:pt x="2142400" y="2827547"/>
                </a:lnTo>
                <a:lnTo>
                  <a:pt x="2148434" y="2819290"/>
                </a:lnTo>
                <a:lnTo>
                  <a:pt x="2153832" y="2810716"/>
                </a:lnTo>
                <a:lnTo>
                  <a:pt x="2159548" y="2802459"/>
                </a:lnTo>
                <a:lnTo>
                  <a:pt x="2164629" y="2793885"/>
                </a:lnTo>
                <a:lnTo>
                  <a:pt x="2169393" y="2784993"/>
                </a:lnTo>
                <a:lnTo>
                  <a:pt x="2174474" y="2775784"/>
                </a:lnTo>
                <a:lnTo>
                  <a:pt x="2179237" y="2766892"/>
                </a:lnTo>
                <a:lnTo>
                  <a:pt x="2183683" y="2757683"/>
                </a:lnTo>
                <a:lnTo>
                  <a:pt x="2187811" y="2748474"/>
                </a:lnTo>
                <a:lnTo>
                  <a:pt x="2191622" y="2739264"/>
                </a:lnTo>
                <a:lnTo>
                  <a:pt x="2195433" y="2729420"/>
                </a:lnTo>
                <a:lnTo>
                  <a:pt x="2199244" y="2719893"/>
                </a:lnTo>
                <a:lnTo>
                  <a:pt x="2202102" y="2710048"/>
                </a:lnTo>
                <a:lnTo>
                  <a:pt x="2205595" y="2700204"/>
                </a:lnTo>
                <a:lnTo>
                  <a:pt x="2208136" y="2690042"/>
                </a:lnTo>
                <a:lnTo>
                  <a:pt x="2210676" y="2680197"/>
                </a:lnTo>
                <a:lnTo>
                  <a:pt x="2213217" y="2669718"/>
                </a:lnTo>
                <a:lnTo>
                  <a:pt x="2215122" y="2659556"/>
                </a:lnTo>
                <a:lnTo>
                  <a:pt x="2217027" y="2649076"/>
                </a:lnTo>
                <a:lnTo>
                  <a:pt x="2218615" y="2638279"/>
                </a:lnTo>
                <a:lnTo>
                  <a:pt x="2219885" y="2628117"/>
                </a:lnTo>
                <a:lnTo>
                  <a:pt x="2221156" y="2617320"/>
                </a:lnTo>
                <a:lnTo>
                  <a:pt x="2221791" y="2606523"/>
                </a:lnTo>
                <a:lnTo>
                  <a:pt x="2222743" y="2595725"/>
                </a:lnTo>
                <a:lnTo>
                  <a:pt x="2222743" y="2584611"/>
                </a:lnTo>
                <a:lnTo>
                  <a:pt x="2222743" y="2573814"/>
                </a:lnTo>
                <a:lnTo>
                  <a:pt x="2222743" y="2563016"/>
                </a:lnTo>
                <a:lnTo>
                  <a:pt x="2221791" y="2552537"/>
                </a:lnTo>
                <a:lnTo>
                  <a:pt x="2221156" y="2541740"/>
                </a:lnTo>
                <a:lnTo>
                  <a:pt x="2219885" y="2531260"/>
                </a:lnTo>
                <a:lnTo>
                  <a:pt x="2218933" y="2521098"/>
                </a:lnTo>
                <a:lnTo>
                  <a:pt x="2217027" y="2510618"/>
                </a:lnTo>
                <a:lnTo>
                  <a:pt x="2215122" y="2500139"/>
                </a:lnTo>
                <a:lnTo>
                  <a:pt x="2213217" y="2490294"/>
                </a:lnTo>
                <a:lnTo>
                  <a:pt x="2210994" y="2479815"/>
                </a:lnTo>
                <a:lnTo>
                  <a:pt x="2208453" y="2469970"/>
                </a:lnTo>
                <a:lnTo>
                  <a:pt x="2205595" y="2460126"/>
                </a:lnTo>
                <a:lnTo>
                  <a:pt x="2202419" y="2449964"/>
                </a:lnTo>
                <a:lnTo>
                  <a:pt x="2199244" y="2440437"/>
                </a:lnTo>
                <a:lnTo>
                  <a:pt x="2195751" y="2430910"/>
                </a:lnTo>
                <a:lnTo>
                  <a:pt x="2192257" y="2421383"/>
                </a:lnTo>
                <a:lnTo>
                  <a:pt x="2188129" y="2412174"/>
                </a:lnTo>
                <a:lnTo>
                  <a:pt x="2184001" y="2402964"/>
                </a:lnTo>
                <a:lnTo>
                  <a:pt x="2179555" y="2393437"/>
                </a:lnTo>
                <a:lnTo>
                  <a:pt x="2174791" y="2384546"/>
                </a:lnTo>
                <a:lnTo>
                  <a:pt x="2169710" y="2375654"/>
                </a:lnTo>
                <a:lnTo>
                  <a:pt x="2164947" y="2366762"/>
                </a:lnTo>
                <a:lnTo>
                  <a:pt x="2159866" y="2358188"/>
                </a:lnTo>
                <a:lnTo>
                  <a:pt x="2154150" y="2349614"/>
                </a:lnTo>
                <a:lnTo>
                  <a:pt x="2148751" y="2341357"/>
                </a:lnTo>
                <a:lnTo>
                  <a:pt x="2142717" y="2333418"/>
                </a:lnTo>
                <a:lnTo>
                  <a:pt x="2136684" y="2325161"/>
                </a:lnTo>
                <a:lnTo>
                  <a:pt x="2130332" y="2316905"/>
                </a:lnTo>
                <a:lnTo>
                  <a:pt x="2124299" y="2309283"/>
                </a:lnTo>
                <a:lnTo>
                  <a:pt x="2117312" y="2301661"/>
                </a:lnTo>
                <a:lnTo>
                  <a:pt x="2110643" y="2294357"/>
                </a:lnTo>
                <a:lnTo>
                  <a:pt x="2103657" y="2286736"/>
                </a:lnTo>
                <a:lnTo>
                  <a:pt x="2096671" y="2279750"/>
                </a:lnTo>
                <a:lnTo>
                  <a:pt x="2089367" y="2272763"/>
                </a:lnTo>
                <a:lnTo>
                  <a:pt x="2081745" y="2265777"/>
                </a:lnTo>
                <a:lnTo>
                  <a:pt x="2074124" y="2259425"/>
                </a:lnTo>
                <a:lnTo>
                  <a:pt x="2066185" y="2252757"/>
                </a:lnTo>
                <a:lnTo>
                  <a:pt x="2058245" y="2246405"/>
                </a:lnTo>
                <a:lnTo>
                  <a:pt x="2050306" y="2240372"/>
                </a:lnTo>
                <a:lnTo>
                  <a:pt x="2042050" y="2234338"/>
                </a:lnTo>
                <a:lnTo>
                  <a:pt x="2033793" y="2228939"/>
                </a:lnTo>
                <a:lnTo>
                  <a:pt x="2025219" y="2223223"/>
                </a:lnTo>
                <a:lnTo>
                  <a:pt x="2016327" y="2218142"/>
                </a:lnTo>
                <a:lnTo>
                  <a:pt x="2007753" y="2213061"/>
                </a:lnTo>
                <a:lnTo>
                  <a:pt x="1998861" y="2207980"/>
                </a:lnTo>
                <a:lnTo>
                  <a:pt x="1989652" y="2203534"/>
                </a:lnTo>
                <a:lnTo>
                  <a:pt x="1980760" y="2199088"/>
                </a:lnTo>
                <a:lnTo>
                  <a:pt x="1971551" y="2194643"/>
                </a:lnTo>
                <a:lnTo>
                  <a:pt x="1961706" y="2190832"/>
                </a:lnTo>
                <a:lnTo>
                  <a:pt x="1952179" y="2187021"/>
                </a:lnTo>
                <a:lnTo>
                  <a:pt x="1942335" y="2183528"/>
                </a:lnTo>
                <a:lnTo>
                  <a:pt x="1932808" y="2180352"/>
                </a:lnTo>
                <a:lnTo>
                  <a:pt x="1922963" y="2177177"/>
                </a:lnTo>
                <a:lnTo>
                  <a:pt x="1913119" y="2174318"/>
                </a:lnTo>
                <a:lnTo>
                  <a:pt x="1902639" y="2171778"/>
                </a:lnTo>
                <a:lnTo>
                  <a:pt x="1892795" y="2169555"/>
                </a:lnTo>
                <a:lnTo>
                  <a:pt x="1882315" y="2167332"/>
                </a:lnTo>
                <a:lnTo>
                  <a:pt x="1871836" y="2165427"/>
                </a:lnTo>
                <a:lnTo>
                  <a:pt x="1861356" y="2163839"/>
                </a:lnTo>
                <a:lnTo>
                  <a:pt x="1850559" y="2162251"/>
                </a:lnTo>
                <a:lnTo>
                  <a:pt x="1840397" y="2161298"/>
                </a:lnTo>
                <a:lnTo>
                  <a:pt x="1829600" y="2160663"/>
                </a:lnTo>
                <a:lnTo>
                  <a:pt x="1818167" y="2160028"/>
                </a:lnTo>
                <a:lnTo>
                  <a:pt x="1807688" y="2159710"/>
                </a:lnTo>
                <a:lnTo>
                  <a:pt x="1796891" y="2159710"/>
                </a:lnTo>
                <a:close/>
                <a:moveTo>
                  <a:pt x="1703527" y="1784350"/>
                </a:moveTo>
                <a:lnTo>
                  <a:pt x="1960753" y="1793877"/>
                </a:lnTo>
                <a:lnTo>
                  <a:pt x="1955037" y="1945990"/>
                </a:lnTo>
                <a:lnTo>
                  <a:pt x="1970280" y="1950118"/>
                </a:lnTo>
                <a:lnTo>
                  <a:pt x="1985841" y="1954247"/>
                </a:lnTo>
                <a:lnTo>
                  <a:pt x="2000766" y="1959010"/>
                </a:lnTo>
                <a:lnTo>
                  <a:pt x="2016010" y="1963774"/>
                </a:lnTo>
                <a:lnTo>
                  <a:pt x="2030935" y="1969172"/>
                </a:lnTo>
                <a:lnTo>
                  <a:pt x="2045225" y="1975206"/>
                </a:lnTo>
                <a:lnTo>
                  <a:pt x="2059833" y="1980922"/>
                </a:lnTo>
                <a:lnTo>
                  <a:pt x="2074441" y="1987273"/>
                </a:lnTo>
                <a:lnTo>
                  <a:pt x="2088414" y="1993942"/>
                </a:lnTo>
                <a:lnTo>
                  <a:pt x="2102069" y="2001246"/>
                </a:lnTo>
                <a:lnTo>
                  <a:pt x="2116042" y="2008550"/>
                </a:lnTo>
                <a:lnTo>
                  <a:pt x="2129697" y="2016172"/>
                </a:lnTo>
                <a:lnTo>
                  <a:pt x="2143035" y="2024111"/>
                </a:lnTo>
                <a:lnTo>
                  <a:pt x="2156055" y="2032367"/>
                </a:lnTo>
                <a:lnTo>
                  <a:pt x="2169075" y="2041259"/>
                </a:lnTo>
                <a:lnTo>
                  <a:pt x="2181778" y="2050151"/>
                </a:lnTo>
                <a:lnTo>
                  <a:pt x="2293243" y="1945990"/>
                </a:lnTo>
                <a:lnTo>
                  <a:pt x="2468220" y="2134941"/>
                </a:lnTo>
                <a:lnTo>
                  <a:pt x="2357390" y="2237831"/>
                </a:lnTo>
                <a:lnTo>
                  <a:pt x="2365330" y="2251169"/>
                </a:lnTo>
                <a:lnTo>
                  <a:pt x="2373269" y="2264507"/>
                </a:lnTo>
                <a:lnTo>
                  <a:pt x="2380573" y="2278162"/>
                </a:lnTo>
                <a:lnTo>
                  <a:pt x="2387559" y="2292135"/>
                </a:lnTo>
                <a:lnTo>
                  <a:pt x="2394228" y="2306107"/>
                </a:lnTo>
                <a:lnTo>
                  <a:pt x="2400897" y="2320715"/>
                </a:lnTo>
                <a:lnTo>
                  <a:pt x="2406930" y="2335323"/>
                </a:lnTo>
                <a:lnTo>
                  <a:pt x="2412647" y="2349614"/>
                </a:lnTo>
                <a:lnTo>
                  <a:pt x="2418045" y="2364539"/>
                </a:lnTo>
                <a:lnTo>
                  <a:pt x="2423444" y="2379465"/>
                </a:lnTo>
                <a:lnTo>
                  <a:pt x="2427890" y="2394708"/>
                </a:lnTo>
                <a:lnTo>
                  <a:pt x="2432335" y="2409951"/>
                </a:lnTo>
                <a:lnTo>
                  <a:pt x="2435829" y="2425194"/>
                </a:lnTo>
                <a:lnTo>
                  <a:pt x="2439639" y="2440754"/>
                </a:lnTo>
                <a:lnTo>
                  <a:pt x="2443133" y="2456315"/>
                </a:lnTo>
                <a:lnTo>
                  <a:pt x="2445673" y="2472193"/>
                </a:lnTo>
                <a:lnTo>
                  <a:pt x="2595563" y="2477909"/>
                </a:lnTo>
                <a:lnTo>
                  <a:pt x="2586354" y="2735136"/>
                </a:lnTo>
                <a:lnTo>
                  <a:pt x="2437099" y="2729420"/>
                </a:lnTo>
                <a:lnTo>
                  <a:pt x="2432971" y="2744980"/>
                </a:lnTo>
                <a:lnTo>
                  <a:pt x="2428842" y="2760541"/>
                </a:lnTo>
                <a:lnTo>
                  <a:pt x="2424079" y="2776419"/>
                </a:lnTo>
                <a:lnTo>
                  <a:pt x="2419315" y="2791027"/>
                </a:lnTo>
                <a:lnTo>
                  <a:pt x="2413599" y="2806270"/>
                </a:lnTo>
                <a:lnTo>
                  <a:pt x="2408201" y="2821196"/>
                </a:lnTo>
                <a:lnTo>
                  <a:pt x="2402167" y="2835804"/>
                </a:lnTo>
                <a:lnTo>
                  <a:pt x="2395816" y="2850094"/>
                </a:lnTo>
                <a:lnTo>
                  <a:pt x="2388829" y="2864702"/>
                </a:lnTo>
                <a:lnTo>
                  <a:pt x="2381525" y="2878992"/>
                </a:lnTo>
                <a:lnTo>
                  <a:pt x="2374221" y="2892647"/>
                </a:lnTo>
                <a:lnTo>
                  <a:pt x="2366917" y="2906303"/>
                </a:lnTo>
                <a:lnTo>
                  <a:pt x="2358661" y="2919640"/>
                </a:lnTo>
                <a:lnTo>
                  <a:pt x="2350404" y="2932978"/>
                </a:lnTo>
                <a:lnTo>
                  <a:pt x="2341512" y="2945998"/>
                </a:lnTo>
                <a:lnTo>
                  <a:pt x="2332620" y="2958701"/>
                </a:lnTo>
                <a:lnTo>
                  <a:pt x="2433606" y="3067625"/>
                </a:lnTo>
                <a:lnTo>
                  <a:pt x="2245290" y="3242603"/>
                </a:lnTo>
                <a:lnTo>
                  <a:pt x="2144940" y="3134949"/>
                </a:lnTo>
                <a:lnTo>
                  <a:pt x="2131285" y="3143205"/>
                </a:lnTo>
                <a:lnTo>
                  <a:pt x="2117947" y="3150509"/>
                </a:lnTo>
                <a:lnTo>
                  <a:pt x="2103657" y="3157813"/>
                </a:lnTo>
                <a:lnTo>
                  <a:pt x="2089684" y="3165117"/>
                </a:lnTo>
                <a:lnTo>
                  <a:pt x="2075394" y="3172103"/>
                </a:lnTo>
                <a:lnTo>
                  <a:pt x="2061104" y="3178455"/>
                </a:lnTo>
                <a:lnTo>
                  <a:pt x="2046496" y="3184488"/>
                </a:lnTo>
                <a:lnTo>
                  <a:pt x="2031570" y="3190205"/>
                </a:lnTo>
                <a:lnTo>
                  <a:pt x="2016645" y="3195603"/>
                </a:lnTo>
                <a:lnTo>
                  <a:pt x="2001402" y="3200684"/>
                </a:lnTo>
                <a:lnTo>
                  <a:pt x="1986159" y="3205448"/>
                </a:lnTo>
                <a:lnTo>
                  <a:pt x="1970598" y="3209576"/>
                </a:lnTo>
                <a:lnTo>
                  <a:pt x="1955037" y="3213704"/>
                </a:lnTo>
                <a:lnTo>
                  <a:pt x="1939477" y="3217515"/>
                </a:lnTo>
                <a:lnTo>
                  <a:pt x="1923916" y="3220373"/>
                </a:lnTo>
                <a:lnTo>
                  <a:pt x="1908038" y="3223231"/>
                </a:lnTo>
                <a:lnTo>
                  <a:pt x="1902322" y="3370263"/>
                </a:lnTo>
                <a:lnTo>
                  <a:pt x="1645095" y="3360736"/>
                </a:lnTo>
                <a:lnTo>
                  <a:pt x="1650493" y="3213704"/>
                </a:lnTo>
                <a:lnTo>
                  <a:pt x="1634615" y="3209576"/>
                </a:lnTo>
                <a:lnTo>
                  <a:pt x="1619054" y="3205130"/>
                </a:lnTo>
                <a:lnTo>
                  <a:pt x="1603494" y="3200684"/>
                </a:lnTo>
                <a:lnTo>
                  <a:pt x="1588251" y="3195603"/>
                </a:lnTo>
                <a:lnTo>
                  <a:pt x="1573325" y="3189887"/>
                </a:lnTo>
                <a:lnTo>
                  <a:pt x="1558717" y="3184488"/>
                </a:lnTo>
                <a:lnTo>
                  <a:pt x="1543792" y="3178137"/>
                </a:lnTo>
                <a:lnTo>
                  <a:pt x="1529184" y="3171786"/>
                </a:lnTo>
                <a:lnTo>
                  <a:pt x="1515211" y="3164482"/>
                </a:lnTo>
                <a:lnTo>
                  <a:pt x="1500921" y="3157496"/>
                </a:lnTo>
                <a:lnTo>
                  <a:pt x="1486948" y="3150192"/>
                </a:lnTo>
                <a:lnTo>
                  <a:pt x="1472975" y="3142252"/>
                </a:lnTo>
                <a:lnTo>
                  <a:pt x="1459637" y="3134313"/>
                </a:lnTo>
                <a:lnTo>
                  <a:pt x="1446300" y="3125739"/>
                </a:lnTo>
                <a:lnTo>
                  <a:pt x="1433280" y="3117165"/>
                </a:lnTo>
                <a:lnTo>
                  <a:pt x="1420577" y="3107638"/>
                </a:lnTo>
                <a:lnTo>
                  <a:pt x="1312606" y="3207988"/>
                </a:lnTo>
                <a:lnTo>
                  <a:pt x="1137310" y="3019673"/>
                </a:lnTo>
                <a:lnTo>
                  <a:pt x="1245917" y="2918688"/>
                </a:lnTo>
                <a:lnTo>
                  <a:pt x="1238296" y="2905350"/>
                </a:lnTo>
                <a:lnTo>
                  <a:pt x="1230357" y="2891377"/>
                </a:lnTo>
                <a:lnTo>
                  <a:pt x="1223053" y="2877722"/>
                </a:lnTo>
                <a:lnTo>
                  <a:pt x="1216066" y="2863749"/>
                </a:lnTo>
                <a:lnTo>
                  <a:pt x="1209397" y="2849459"/>
                </a:lnTo>
                <a:lnTo>
                  <a:pt x="1203046" y="2834851"/>
                </a:lnTo>
                <a:lnTo>
                  <a:pt x="1197012" y="2820560"/>
                </a:lnTo>
                <a:lnTo>
                  <a:pt x="1191296" y="2805635"/>
                </a:lnTo>
                <a:lnTo>
                  <a:pt x="1186215" y="2790710"/>
                </a:lnTo>
                <a:lnTo>
                  <a:pt x="1181134" y="2775466"/>
                </a:lnTo>
                <a:lnTo>
                  <a:pt x="1176688" y="2760223"/>
                </a:lnTo>
                <a:lnTo>
                  <a:pt x="1172560" y="2744980"/>
                </a:lnTo>
                <a:lnTo>
                  <a:pt x="1168432" y="2729420"/>
                </a:lnTo>
                <a:lnTo>
                  <a:pt x="1164938" y="2713859"/>
                </a:lnTo>
                <a:lnTo>
                  <a:pt x="1161763" y="2697981"/>
                </a:lnTo>
                <a:lnTo>
                  <a:pt x="1159222" y="2682420"/>
                </a:lnTo>
                <a:lnTo>
                  <a:pt x="1009650" y="2676704"/>
                </a:lnTo>
                <a:lnTo>
                  <a:pt x="1019494" y="2419478"/>
                </a:lnTo>
                <a:lnTo>
                  <a:pt x="1169384" y="2425194"/>
                </a:lnTo>
                <a:lnTo>
                  <a:pt x="1173513" y="2409633"/>
                </a:lnTo>
                <a:lnTo>
                  <a:pt x="1177641" y="2393755"/>
                </a:lnTo>
                <a:lnTo>
                  <a:pt x="1182404" y="2378512"/>
                </a:lnTo>
                <a:lnTo>
                  <a:pt x="1187803" y="2363904"/>
                </a:lnTo>
                <a:lnTo>
                  <a:pt x="1193202" y="2348978"/>
                </a:lnTo>
                <a:lnTo>
                  <a:pt x="1198918" y="2334053"/>
                </a:lnTo>
                <a:lnTo>
                  <a:pt x="1205269" y="2319445"/>
                </a:lnTo>
                <a:lnTo>
                  <a:pt x="1211620" y="2305155"/>
                </a:lnTo>
                <a:lnTo>
                  <a:pt x="1218607" y="2290864"/>
                </a:lnTo>
                <a:lnTo>
                  <a:pt x="1225593" y="2277209"/>
                </a:lnTo>
                <a:lnTo>
                  <a:pt x="1233215" y="2263554"/>
                </a:lnTo>
                <a:lnTo>
                  <a:pt x="1240836" y="2249581"/>
                </a:lnTo>
                <a:lnTo>
                  <a:pt x="1248775" y="2236243"/>
                </a:lnTo>
                <a:lnTo>
                  <a:pt x="1257349" y="2223223"/>
                </a:lnTo>
                <a:lnTo>
                  <a:pt x="1265606" y="2210203"/>
                </a:lnTo>
                <a:lnTo>
                  <a:pt x="1274815" y="2197818"/>
                </a:lnTo>
                <a:lnTo>
                  <a:pt x="1171607" y="2086988"/>
                </a:lnTo>
                <a:lnTo>
                  <a:pt x="1360558" y="1912011"/>
                </a:lnTo>
                <a:lnTo>
                  <a:pt x="1464083" y="2023476"/>
                </a:lnTo>
                <a:lnTo>
                  <a:pt x="1477421" y="2015537"/>
                </a:lnTo>
                <a:lnTo>
                  <a:pt x="1491076" y="2007915"/>
                </a:lnTo>
                <a:lnTo>
                  <a:pt x="1504732" y="2000611"/>
                </a:lnTo>
                <a:lnTo>
                  <a:pt x="1518387" y="1993625"/>
                </a:lnTo>
                <a:lnTo>
                  <a:pt x="1532677" y="1986956"/>
                </a:lnTo>
                <a:lnTo>
                  <a:pt x="1546650" y="1980605"/>
                </a:lnTo>
                <a:lnTo>
                  <a:pt x="1561258" y="1974571"/>
                </a:lnTo>
                <a:lnTo>
                  <a:pt x="1575548" y="1969172"/>
                </a:lnTo>
                <a:lnTo>
                  <a:pt x="1590474" y="1963774"/>
                </a:lnTo>
                <a:lnTo>
                  <a:pt x="1605399" y="1958693"/>
                </a:lnTo>
                <a:lnTo>
                  <a:pt x="1620325" y="1954247"/>
                </a:lnTo>
                <a:lnTo>
                  <a:pt x="1635568" y="1950118"/>
                </a:lnTo>
                <a:lnTo>
                  <a:pt x="1650811" y="1945990"/>
                </a:lnTo>
                <a:lnTo>
                  <a:pt x="1666371" y="1942815"/>
                </a:lnTo>
                <a:lnTo>
                  <a:pt x="1681932" y="1939321"/>
                </a:lnTo>
                <a:lnTo>
                  <a:pt x="1697493" y="1936781"/>
                </a:lnTo>
                <a:lnTo>
                  <a:pt x="1703527" y="1784350"/>
                </a:lnTo>
                <a:close/>
                <a:moveTo>
                  <a:pt x="499967" y="1495425"/>
                </a:moveTo>
                <a:lnTo>
                  <a:pt x="512673" y="1507816"/>
                </a:lnTo>
                <a:lnTo>
                  <a:pt x="526015" y="1520207"/>
                </a:lnTo>
                <a:lnTo>
                  <a:pt x="540309" y="1532916"/>
                </a:lnTo>
                <a:lnTo>
                  <a:pt x="555557" y="1545307"/>
                </a:lnTo>
                <a:lnTo>
                  <a:pt x="571122" y="1557381"/>
                </a:lnTo>
                <a:lnTo>
                  <a:pt x="587958" y="1569136"/>
                </a:lnTo>
                <a:lnTo>
                  <a:pt x="596217" y="1574220"/>
                </a:lnTo>
                <a:lnTo>
                  <a:pt x="604794" y="1579939"/>
                </a:lnTo>
                <a:lnTo>
                  <a:pt x="613371" y="1584705"/>
                </a:lnTo>
                <a:lnTo>
                  <a:pt x="622265" y="1589788"/>
                </a:lnTo>
                <a:lnTo>
                  <a:pt x="639736" y="1608851"/>
                </a:lnTo>
                <a:lnTo>
                  <a:pt x="657525" y="1628868"/>
                </a:lnTo>
                <a:lnTo>
                  <a:pt x="692150" y="1668583"/>
                </a:lnTo>
                <a:lnTo>
                  <a:pt x="641960" y="1916723"/>
                </a:lnTo>
                <a:lnTo>
                  <a:pt x="640054" y="1924030"/>
                </a:lnTo>
                <a:lnTo>
                  <a:pt x="637830" y="1931338"/>
                </a:lnTo>
                <a:lnTo>
                  <a:pt x="635289" y="1938328"/>
                </a:lnTo>
                <a:lnTo>
                  <a:pt x="631795" y="1945000"/>
                </a:lnTo>
                <a:lnTo>
                  <a:pt x="628618" y="1951672"/>
                </a:lnTo>
                <a:lnTo>
                  <a:pt x="624489" y="1958026"/>
                </a:lnTo>
                <a:lnTo>
                  <a:pt x="620041" y="1963745"/>
                </a:lnTo>
                <a:lnTo>
                  <a:pt x="615277" y="1969464"/>
                </a:lnTo>
                <a:lnTo>
                  <a:pt x="247746" y="2374875"/>
                </a:lnTo>
                <a:lnTo>
                  <a:pt x="244252" y="2379323"/>
                </a:lnTo>
                <a:lnTo>
                  <a:pt x="240122" y="2382818"/>
                </a:lnTo>
                <a:lnTo>
                  <a:pt x="235675" y="2386631"/>
                </a:lnTo>
                <a:lnTo>
                  <a:pt x="231228" y="2390126"/>
                </a:lnTo>
                <a:lnTo>
                  <a:pt x="226781" y="2393303"/>
                </a:lnTo>
                <a:lnTo>
                  <a:pt x="222334" y="2395845"/>
                </a:lnTo>
                <a:lnTo>
                  <a:pt x="217251" y="2399022"/>
                </a:lnTo>
                <a:lnTo>
                  <a:pt x="212486" y="2401246"/>
                </a:lnTo>
                <a:lnTo>
                  <a:pt x="207404" y="2403470"/>
                </a:lnTo>
                <a:lnTo>
                  <a:pt x="202639" y="2405377"/>
                </a:lnTo>
                <a:lnTo>
                  <a:pt x="197239" y="2406965"/>
                </a:lnTo>
                <a:lnTo>
                  <a:pt x="192156" y="2408236"/>
                </a:lnTo>
                <a:lnTo>
                  <a:pt x="187074" y="2409189"/>
                </a:lnTo>
                <a:lnTo>
                  <a:pt x="181673" y="2410460"/>
                </a:lnTo>
                <a:lnTo>
                  <a:pt x="176273" y="2411095"/>
                </a:lnTo>
                <a:lnTo>
                  <a:pt x="170873" y="2411413"/>
                </a:lnTo>
                <a:lnTo>
                  <a:pt x="165473" y="2411413"/>
                </a:lnTo>
                <a:lnTo>
                  <a:pt x="160073" y="2411413"/>
                </a:lnTo>
                <a:lnTo>
                  <a:pt x="154990" y="2411095"/>
                </a:lnTo>
                <a:lnTo>
                  <a:pt x="149272" y="2410460"/>
                </a:lnTo>
                <a:lnTo>
                  <a:pt x="144190" y="2409825"/>
                </a:lnTo>
                <a:lnTo>
                  <a:pt x="139107" y="2408554"/>
                </a:lnTo>
                <a:lnTo>
                  <a:pt x="133707" y="2406965"/>
                </a:lnTo>
                <a:lnTo>
                  <a:pt x="128625" y="2405377"/>
                </a:lnTo>
                <a:lnTo>
                  <a:pt x="123224" y="2403470"/>
                </a:lnTo>
                <a:lnTo>
                  <a:pt x="118459" y="2401246"/>
                </a:lnTo>
                <a:lnTo>
                  <a:pt x="113377" y="2399022"/>
                </a:lnTo>
                <a:lnTo>
                  <a:pt x="108612" y="2395845"/>
                </a:lnTo>
                <a:lnTo>
                  <a:pt x="104165" y="2392985"/>
                </a:lnTo>
                <a:lnTo>
                  <a:pt x="99082" y="2390126"/>
                </a:lnTo>
                <a:lnTo>
                  <a:pt x="94635" y="2386313"/>
                </a:lnTo>
                <a:lnTo>
                  <a:pt x="90506" y="2382501"/>
                </a:lnTo>
                <a:lnTo>
                  <a:pt x="86058" y="2378688"/>
                </a:lnTo>
                <a:lnTo>
                  <a:pt x="82564" y="2374875"/>
                </a:lnTo>
                <a:lnTo>
                  <a:pt x="78752" y="2370427"/>
                </a:lnTo>
                <a:lnTo>
                  <a:pt x="75258" y="2365661"/>
                </a:lnTo>
                <a:lnTo>
                  <a:pt x="72081" y="2361213"/>
                </a:lnTo>
                <a:lnTo>
                  <a:pt x="69222" y="2356448"/>
                </a:lnTo>
                <a:lnTo>
                  <a:pt x="66364" y="2351999"/>
                </a:lnTo>
                <a:lnTo>
                  <a:pt x="64140" y="2346916"/>
                </a:lnTo>
                <a:lnTo>
                  <a:pt x="61916" y="2342150"/>
                </a:lnTo>
                <a:lnTo>
                  <a:pt x="60328" y="2336749"/>
                </a:lnTo>
                <a:lnTo>
                  <a:pt x="58422" y="2331983"/>
                </a:lnTo>
                <a:lnTo>
                  <a:pt x="57151" y="2326900"/>
                </a:lnTo>
                <a:lnTo>
                  <a:pt x="55563" y="2321498"/>
                </a:lnTo>
                <a:lnTo>
                  <a:pt x="54928" y="2316097"/>
                </a:lnTo>
                <a:lnTo>
                  <a:pt x="54293" y="2310696"/>
                </a:lnTo>
                <a:lnTo>
                  <a:pt x="53975" y="2305612"/>
                </a:lnTo>
                <a:lnTo>
                  <a:pt x="53975" y="2299893"/>
                </a:lnTo>
                <a:lnTo>
                  <a:pt x="53975" y="2294810"/>
                </a:lnTo>
                <a:lnTo>
                  <a:pt x="54293" y="2289726"/>
                </a:lnTo>
                <a:lnTo>
                  <a:pt x="54928" y="2284007"/>
                </a:lnTo>
                <a:lnTo>
                  <a:pt x="55563" y="2278924"/>
                </a:lnTo>
                <a:lnTo>
                  <a:pt x="56834" y="2273523"/>
                </a:lnTo>
                <a:lnTo>
                  <a:pt x="58422" y="2268439"/>
                </a:lnTo>
                <a:lnTo>
                  <a:pt x="60328" y="2263355"/>
                </a:lnTo>
                <a:lnTo>
                  <a:pt x="61916" y="2257954"/>
                </a:lnTo>
                <a:lnTo>
                  <a:pt x="64140" y="2253188"/>
                </a:lnTo>
                <a:lnTo>
                  <a:pt x="66364" y="2248105"/>
                </a:lnTo>
                <a:lnTo>
                  <a:pt x="69222" y="2243021"/>
                </a:lnTo>
                <a:lnTo>
                  <a:pt x="72081" y="2238573"/>
                </a:lnTo>
                <a:lnTo>
                  <a:pt x="75258" y="2233807"/>
                </a:lnTo>
                <a:lnTo>
                  <a:pt x="78752" y="2229359"/>
                </a:lnTo>
                <a:lnTo>
                  <a:pt x="82882" y="2224911"/>
                </a:lnTo>
                <a:lnTo>
                  <a:pt x="429129" y="1842376"/>
                </a:lnTo>
                <a:lnTo>
                  <a:pt x="499967" y="1495425"/>
                </a:lnTo>
                <a:close/>
                <a:moveTo>
                  <a:pt x="2178844" y="1055220"/>
                </a:moveTo>
                <a:lnTo>
                  <a:pt x="2166450" y="1055537"/>
                </a:lnTo>
                <a:lnTo>
                  <a:pt x="2154055" y="1056172"/>
                </a:lnTo>
                <a:lnTo>
                  <a:pt x="2141978" y="1058076"/>
                </a:lnTo>
                <a:lnTo>
                  <a:pt x="2129584" y="1059979"/>
                </a:lnTo>
                <a:lnTo>
                  <a:pt x="2117507" y="1062518"/>
                </a:lnTo>
                <a:lnTo>
                  <a:pt x="2105430" y="1066008"/>
                </a:lnTo>
                <a:lnTo>
                  <a:pt x="2093671" y="1070133"/>
                </a:lnTo>
                <a:lnTo>
                  <a:pt x="2081594" y="1074575"/>
                </a:lnTo>
                <a:lnTo>
                  <a:pt x="2070153" y="1079334"/>
                </a:lnTo>
                <a:lnTo>
                  <a:pt x="2058712" y="1085363"/>
                </a:lnTo>
                <a:lnTo>
                  <a:pt x="2047588" y="1091709"/>
                </a:lnTo>
                <a:lnTo>
                  <a:pt x="2036783" y="1098372"/>
                </a:lnTo>
                <a:lnTo>
                  <a:pt x="2025977" y="1105987"/>
                </a:lnTo>
                <a:lnTo>
                  <a:pt x="2015490" y="1114236"/>
                </a:lnTo>
                <a:lnTo>
                  <a:pt x="2005320" y="1122803"/>
                </a:lnTo>
                <a:lnTo>
                  <a:pt x="1996103" y="1132005"/>
                </a:lnTo>
                <a:lnTo>
                  <a:pt x="1987204" y="1141206"/>
                </a:lnTo>
                <a:lnTo>
                  <a:pt x="1978941" y="1151042"/>
                </a:lnTo>
                <a:lnTo>
                  <a:pt x="1971314" y="1161513"/>
                </a:lnTo>
                <a:lnTo>
                  <a:pt x="1964322" y="1171666"/>
                </a:lnTo>
                <a:lnTo>
                  <a:pt x="1957330" y="1182454"/>
                </a:lnTo>
                <a:lnTo>
                  <a:pt x="1951610" y="1193242"/>
                </a:lnTo>
                <a:lnTo>
                  <a:pt x="1945889" y="1204348"/>
                </a:lnTo>
                <a:lnTo>
                  <a:pt x="1941122" y="1216088"/>
                </a:lnTo>
                <a:lnTo>
                  <a:pt x="1936673" y="1227510"/>
                </a:lnTo>
                <a:lnTo>
                  <a:pt x="1932859" y="1239250"/>
                </a:lnTo>
                <a:lnTo>
                  <a:pt x="1929999" y="1251307"/>
                </a:lnTo>
                <a:lnTo>
                  <a:pt x="1927456" y="1263047"/>
                </a:lnTo>
                <a:lnTo>
                  <a:pt x="1925231" y="1275421"/>
                </a:lnTo>
                <a:lnTo>
                  <a:pt x="1923642" y="1287796"/>
                </a:lnTo>
                <a:lnTo>
                  <a:pt x="1923007" y="1299853"/>
                </a:lnTo>
                <a:lnTo>
                  <a:pt x="1922371" y="1312545"/>
                </a:lnTo>
                <a:lnTo>
                  <a:pt x="1923007" y="1324919"/>
                </a:lnTo>
                <a:lnTo>
                  <a:pt x="1923642" y="1336976"/>
                </a:lnTo>
                <a:lnTo>
                  <a:pt x="1925231" y="1349351"/>
                </a:lnTo>
                <a:lnTo>
                  <a:pt x="1927456" y="1361408"/>
                </a:lnTo>
                <a:lnTo>
                  <a:pt x="1929999" y="1373465"/>
                </a:lnTo>
                <a:lnTo>
                  <a:pt x="1933177" y="1385522"/>
                </a:lnTo>
                <a:lnTo>
                  <a:pt x="1936990" y="1397579"/>
                </a:lnTo>
                <a:lnTo>
                  <a:pt x="1941440" y="1409002"/>
                </a:lnTo>
                <a:lnTo>
                  <a:pt x="1946843" y="1420424"/>
                </a:lnTo>
                <a:lnTo>
                  <a:pt x="1952563" y="1432164"/>
                </a:lnTo>
                <a:lnTo>
                  <a:pt x="1958919" y="1443269"/>
                </a:lnTo>
                <a:lnTo>
                  <a:pt x="1965593" y="1454375"/>
                </a:lnTo>
                <a:lnTo>
                  <a:pt x="1973539" y="1465163"/>
                </a:lnTo>
                <a:lnTo>
                  <a:pt x="1981802" y="1475633"/>
                </a:lnTo>
                <a:lnTo>
                  <a:pt x="1990065" y="1485152"/>
                </a:lnTo>
                <a:lnTo>
                  <a:pt x="1999281" y="1494671"/>
                </a:lnTo>
                <a:lnTo>
                  <a:pt x="2008816" y="1503872"/>
                </a:lnTo>
                <a:lnTo>
                  <a:pt x="2018350" y="1511805"/>
                </a:lnTo>
                <a:lnTo>
                  <a:pt x="2028838" y="1519737"/>
                </a:lnTo>
                <a:lnTo>
                  <a:pt x="2039325" y="1526717"/>
                </a:lnTo>
                <a:lnTo>
                  <a:pt x="2049813" y="1533381"/>
                </a:lnTo>
                <a:lnTo>
                  <a:pt x="2060937" y="1539409"/>
                </a:lnTo>
                <a:lnTo>
                  <a:pt x="2072060" y="1544803"/>
                </a:lnTo>
                <a:lnTo>
                  <a:pt x="2083501" y="1549880"/>
                </a:lnTo>
                <a:lnTo>
                  <a:pt x="2094942" y="1554005"/>
                </a:lnTo>
                <a:lnTo>
                  <a:pt x="2107019" y="1557812"/>
                </a:lnTo>
                <a:lnTo>
                  <a:pt x="2118778" y="1560985"/>
                </a:lnTo>
                <a:lnTo>
                  <a:pt x="2130855" y="1563523"/>
                </a:lnTo>
                <a:lnTo>
                  <a:pt x="2142932" y="1565745"/>
                </a:lnTo>
                <a:lnTo>
                  <a:pt x="2155326" y="1567331"/>
                </a:lnTo>
                <a:lnTo>
                  <a:pt x="2167721" y="1567966"/>
                </a:lnTo>
                <a:lnTo>
                  <a:pt x="2179798" y="1568283"/>
                </a:lnTo>
                <a:lnTo>
                  <a:pt x="2192510" y="1567966"/>
                </a:lnTo>
                <a:lnTo>
                  <a:pt x="2204905" y="1567014"/>
                </a:lnTo>
                <a:lnTo>
                  <a:pt x="2216982" y="1565427"/>
                </a:lnTo>
                <a:lnTo>
                  <a:pt x="2229058" y="1563206"/>
                </a:lnTo>
                <a:lnTo>
                  <a:pt x="2241135" y="1560668"/>
                </a:lnTo>
                <a:lnTo>
                  <a:pt x="2253212" y="1557178"/>
                </a:lnTo>
                <a:lnTo>
                  <a:pt x="2264971" y="1553370"/>
                </a:lnTo>
                <a:lnTo>
                  <a:pt x="2277048" y="1548928"/>
                </a:lnTo>
                <a:lnTo>
                  <a:pt x="2288489" y="1543851"/>
                </a:lnTo>
                <a:lnTo>
                  <a:pt x="2299930" y="1538140"/>
                </a:lnTo>
                <a:lnTo>
                  <a:pt x="2311053" y="1532111"/>
                </a:lnTo>
                <a:lnTo>
                  <a:pt x="2321859" y="1524814"/>
                </a:lnTo>
                <a:lnTo>
                  <a:pt x="2332665" y="1517516"/>
                </a:lnTo>
                <a:lnTo>
                  <a:pt x="2343152" y="1509266"/>
                </a:lnTo>
                <a:lnTo>
                  <a:pt x="2353322" y="1500382"/>
                </a:lnTo>
                <a:lnTo>
                  <a:pt x="2362539" y="1491498"/>
                </a:lnTo>
                <a:lnTo>
                  <a:pt x="2371437" y="1482296"/>
                </a:lnTo>
                <a:lnTo>
                  <a:pt x="2379701" y="1472143"/>
                </a:lnTo>
                <a:lnTo>
                  <a:pt x="2387328" y="1462307"/>
                </a:lnTo>
                <a:lnTo>
                  <a:pt x="2394955" y="1451836"/>
                </a:lnTo>
                <a:lnTo>
                  <a:pt x="2400994" y="1441048"/>
                </a:lnTo>
                <a:lnTo>
                  <a:pt x="2407350" y="1430260"/>
                </a:lnTo>
                <a:lnTo>
                  <a:pt x="2412753" y="1419155"/>
                </a:lnTo>
                <a:lnTo>
                  <a:pt x="2417520" y="1407415"/>
                </a:lnTo>
                <a:lnTo>
                  <a:pt x="2421969" y="1395993"/>
                </a:lnTo>
                <a:lnTo>
                  <a:pt x="2425783" y="1384253"/>
                </a:lnTo>
                <a:lnTo>
                  <a:pt x="2428961" y="1372196"/>
                </a:lnTo>
                <a:lnTo>
                  <a:pt x="2431504" y="1360139"/>
                </a:lnTo>
                <a:lnTo>
                  <a:pt x="2433411" y="1348081"/>
                </a:lnTo>
                <a:lnTo>
                  <a:pt x="2435000" y="1336024"/>
                </a:lnTo>
                <a:lnTo>
                  <a:pt x="2435635" y="1323333"/>
                </a:lnTo>
                <a:lnTo>
                  <a:pt x="2435953" y="1310958"/>
                </a:lnTo>
                <a:lnTo>
                  <a:pt x="2435635" y="1298901"/>
                </a:lnTo>
                <a:lnTo>
                  <a:pt x="2435000" y="1286527"/>
                </a:lnTo>
                <a:lnTo>
                  <a:pt x="2433411" y="1274152"/>
                </a:lnTo>
                <a:lnTo>
                  <a:pt x="2431186" y="1262095"/>
                </a:lnTo>
                <a:lnTo>
                  <a:pt x="2428643" y="1250038"/>
                </a:lnTo>
                <a:lnTo>
                  <a:pt x="2425465" y="1237981"/>
                </a:lnTo>
                <a:lnTo>
                  <a:pt x="2421652" y="1225924"/>
                </a:lnTo>
                <a:lnTo>
                  <a:pt x="2416884" y="1214501"/>
                </a:lnTo>
                <a:lnTo>
                  <a:pt x="2411799" y="1203079"/>
                </a:lnTo>
                <a:lnTo>
                  <a:pt x="2406079" y="1191339"/>
                </a:lnTo>
                <a:lnTo>
                  <a:pt x="2399723" y="1180233"/>
                </a:lnTo>
                <a:lnTo>
                  <a:pt x="2393049" y="1169128"/>
                </a:lnTo>
                <a:lnTo>
                  <a:pt x="2385103" y="1158657"/>
                </a:lnTo>
                <a:lnTo>
                  <a:pt x="2376840" y="1148187"/>
                </a:lnTo>
                <a:lnTo>
                  <a:pt x="2368259" y="1138351"/>
                </a:lnTo>
                <a:lnTo>
                  <a:pt x="2359043" y="1128832"/>
                </a:lnTo>
                <a:lnTo>
                  <a:pt x="2349826" y="1120265"/>
                </a:lnTo>
                <a:lnTo>
                  <a:pt x="2340292" y="1111698"/>
                </a:lnTo>
                <a:lnTo>
                  <a:pt x="2329804" y="1103766"/>
                </a:lnTo>
                <a:lnTo>
                  <a:pt x="2319317" y="1096785"/>
                </a:lnTo>
                <a:lnTo>
                  <a:pt x="2308829" y="1090122"/>
                </a:lnTo>
                <a:lnTo>
                  <a:pt x="2297705" y="1084094"/>
                </a:lnTo>
                <a:lnTo>
                  <a:pt x="2286582" y="1078700"/>
                </a:lnTo>
                <a:lnTo>
                  <a:pt x="2275141" y="1073623"/>
                </a:lnTo>
                <a:lnTo>
                  <a:pt x="2263700" y="1069181"/>
                </a:lnTo>
                <a:lnTo>
                  <a:pt x="2251623" y="1065691"/>
                </a:lnTo>
                <a:lnTo>
                  <a:pt x="2239864" y="1062518"/>
                </a:lnTo>
                <a:lnTo>
                  <a:pt x="2227787" y="1059979"/>
                </a:lnTo>
                <a:lnTo>
                  <a:pt x="2215710" y="1057758"/>
                </a:lnTo>
                <a:lnTo>
                  <a:pt x="2203316" y="1056172"/>
                </a:lnTo>
                <a:lnTo>
                  <a:pt x="2190921" y="1055537"/>
                </a:lnTo>
                <a:lnTo>
                  <a:pt x="2178844" y="1055220"/>
                </a:lnTo>
                <a:close/>
                <a:moveTo>
                  <a:pt x="2144839" y="823913"/>
                </a:moveTo>
                <a:lnTo>
                  <a:pt x="2301519" y="838826"/>
                </a:lnTo>
                <a:lnTo>
                  <a:pt x="2292938" y="930841"/>
                </a:lnTo>
                <a:lnTo>
                  <a:pt x="2302155" y="933379"/>
                </a:lnTo>
                <a:lnTo>
                  <a:pt x="2311053" y="936235"/>
                </a:lnTo>
                <a:lnTo>
                  <a:pt x="2319952" y="939725"/>
                </a:lnTo>
                <a:lnTo>
                  <a:pt x="2328851" y="943215"/>
                </a:lnTo>
                <a:lnTo>
                  <a:pt x="2338067" y="946706"/>
                </a:lnTo>
                <a:lnTo>
                  <a:pt x="2346330" y="950513"/>
                </a:lnTo>
                <a:lnTo>
                  <a:pt x="2354911" y="954638"/>
                </a:lnTo>
                <a:lnTo>
                  <a:pt x="2363492" y="959080"/>
                </a:lnTo>
                <a:lnTo>
                  <a:pt x="2372073" y="963522"/>
                </a:lnTo>
                <a:lnTo>
                  <a:pt x="2380654" y="968282"/>
                </a:lnTo>
                <a:lnTo>
                  <a:pt x="2388917" y="973358"/>
                </a:lnTo>
                <a:lnTo>
                  <a:pt x="2397180" y="978752"/>
                </a:lnTo>
                <a:lnTo>
                  <a:pt x="2405125" y="983829"/>
                </a:lnTo>
                <a:lnTo>
                  <a:pt x="2413071" y="989540"/>
                </a:lnTo>
                <a:lnTo>
                  <a:pt x="2420698" y="995569"/>
                </a:lnTo>
                <a:lnTo>
                  <a:pt x="2428643" y="1001280"/>
                </a:lnTo>
                <a:lnTo>
                  <a:pt x="2499197" y="943215"/>
                </a:lnTo>
                <a:lnTo>
                  <a:pt x="2599625" y="1063787"/>
                </a:lnTo>
                <a:lnTo>
                  <a:pt x="2529389" y="1122169"/>
                </a:lnTo>
                <a:lnTo>
                  <a:pt x="2533839" y="1130736"/>
                </a:lnTo>
                <a:lnTo>
                  <a:pt x="2538288" y="1139620"/>
                </a:lnTo>
                <a:lnTo>
                  <a:pt x="2542420" y="1148504"/>
                </a:lnTo>
                <a:lnTo>
                  <a:pt x="2546551" y="1157388"/>
                </a:lnTo>
                <a:lnTo>
                  <a:pt x="2550365" y="1166590"/>
                </a:lnTo>
                <a:lnTo>
                  <a:pt x="2553543" y="1175474"/>
                </a:lnTo>
                <a:lnTo>
                  <a:pt x="2557039" y="1184676"/>
                </a:lnTo>
                <a:lnTo>
                  <a:pt x="2559899" y="1193560"/>
                </a:lnTo>
                <a:lnTo>
                  <a:pt x="2562442" y="1203079"/>
                </a:lnTo>
                <a:lnTo>
                  <a:pt x="2564984" y="1212280"/>
                </a:lnTo>
                <a:lnTo>
                  <a:pt x="2567527" y="1221799"/>
                </a:lnTo>
                <a:lnTo>
                  <a:pt x="2569116" y="1231318"/>
                </a:lnTo>
                <a:lnTo>
                  <a:pt x="2571022" y="1240519"/>
                </a:lnTo>
                <a:lnTo>
                  <a:pt x="2572612" y="1249721"/>
                </a:lnTo>
                <a:lnTo>
                  <a:pt x="2574201" y="1259557"/>
                </a:lnTo>
                <a:lnTo>
                  <a:pt x="2575154" y="1269075"/>
                </a:lnTo>
                <a:lnTo>
                  <a:pt x="2665412" y="1277325"/>
                </a:lnTo>
                <a:lnTo>
                  <a:pt x="2650793" y="1433433"/>
                </a:lnTo>
                <a:lnTo>
                  <a:pt x="2561170" y="1425501"/>
                </a:lnTo>
                <a:lnTo>
                  <a:pt x="2558310" y="1434385"/>
                </a:lnTo>
                <a:lnTo>
                  <a:pt x="2555132" y="1443587"/>
                </a:lnTo>
                <a:lnTo>
                  <a:pt x="2552272" y="1452471"/>
                </a:lnTo>
                <a:lnTo>
                  <a:pt x="2548458" y="1461355"/>
                </a:lnTo>
                <a:lnTo>
                  <a:pt x="2544644" y="1470239"/>
                </a:lnTo>
                <a:lnTo>
                  <a:pt x="2540513" y="1479124"/>
                </a:lnTo>
                <a:lnTo>
                  <a:pt x="2536381" y="1488008"/>
                </a:lnTo>
                <a:lnTo>
                  <a:pt x="2531932" y="1496575"/>
                </a:lnTo>
                <a:lnTo>
                  <a:pt x="2527482" y="1505142"/>
                </a:lnTo>
                <a:lnTo>
                  <a:pt x="2522715" y="1513708"/>
                </a:lnTo>
                <a:lnTo>
                  <a:pt x="2517630" y="1521958"/>
                </a:lnTo>
                <a:lnTo>
                  <a:pt x="2512228" y="1530208"/>
                </a:lnTo>
                <a:lnTo>
                  <a:pt x="2506825" y="1538140"/>
                </a:lnTo>
                <a:lnTo>
                  <a:pt x="2501104" y="1546390"/>
                </a:lnTo>
                <a:lnTo>
                  <a:pt x="2495384" y="1554322"/>
                </a:lnTo>
                <a:lnTo>
                  <a:pt x="2489027" y="1561937"/>
                </a:lnTo>
                <a:lnTo>
                  <a:pt x="2546233" y="1631107"/>
                </a:lnTo>
                <a:lnTo>
                  <a:pt x="2425465" y="1731372"/>
                </a:lnTo>
                <a:lnTo>
                  <a:pt x="2367624" y="1662202"/>
                </a:lnTo>
                <a:lnTo>
                  <a:pt x="2359043" y="1666644"/>
                </a:lnTo>
                <a:lnTo>
                  <a:pt x="2350144" y="1671086"/>
                </a:lnTo>
                <a:lnTo>
                  <a:pt x="2341245" y="1675211"/>
                </a:lnTo>
                <a:lnTo>
                  <a:pt x="2332029" y="1679018"/>
                </a:lnTo>
                <a:lnTo>
                  <a:pt x="2323130" y="1682826"/>
                </a:lnTo>
                <a:lnTo>
                  <a:pt x="2313596" y="1685999"/>
                </a:lnTo>
                <a:lnTo>
                  <a:pt x="2304697" y="1689489"/>
                </a:lnTo>
                <a:lnTo>
                  <a:pt x="2295481" y="1692344"/>
                </a:lnTo>
                <a:lnTo>
                  <a:pt x="2286264" y="1694883"/>
                </a:lnTo>
                <a:lnTo>
                  <a:pt x="2277048" y="1697421"/>
                </a:lnTo>
                <a:lnTo>
                  <a:pt x="2267196" y="1699642"/>
                </a:lnTo>
                <a:lnTo>
                  <a:pt x="2257979" y="1701546"/>
                </a:lnTo>
                <a:lnTo>
                  <a:pt x="2248763" y="1703450"/>
                </a:lnTo>
                <a:lnTo>
                  <a:pt x="2238910" y="1705036"/>
                </a:lnTo>
                <a:lnTo>
                  <a:pt x="2229376" y="1706623"/>
                </a:lnTo>
                <a:lnTo>
                  <a:pt x="2220160" y="1707575"/>
                </a:lnTo>
                <a:lnTo>
                  <a:pt x="2211579" y="1797051"/>
                </a:lnTo>
                <a:lnTo>
                  <a:pt x="2054898" y="1782138"/>
                </a:lnTo>
                <a:lnTo>
                  <a:pt x="2063161" y="1692027"/>
                </a:lnTo>
                <a:lnTo>
                  <a:pt x="2054263" y="1689172"/>
                </a:lnTo>
                <a:lnTo>
                  <a:pt x="2045364" y="1685999"/>
                </a:lnTo>
                <a:lnTo>
                  <a:pt x="2035830" y="1682826"/>
                </a:lnTo>
                <a:lnTo>
                  <a:pt x="2027249" y="1679335"/>
                </a:lnTo>
                <a:lnTo>
                  <a:pt x="2018350" y="1675528"/>
                </a:lnTo>
                <a:lnTo>
                  <a:pt x="2009451" y="1671720"/>
                </a:lnTo>
                <a:lnTo>
                  <a:pt x="2000870" y="1667596"/>
                </a:lnTo>
                <a:lnTo>
                  <a:pt x="1992289" y="1663154"/>
                </a:lnTo>
                <a:lnTo>
                  <a:pt x="1984026" y="1658077"/>
                </a:lnTo>
                <a:lnTo>
                  <a:pt x="1975445" y="1653317"/>
                </a:lnTo>
                <a:lnTo>
                  <a:pt x="1967182" y="1648241"/>
                </a:lnTo>
                <a:lnTo>
                  <a:pt x="1958919" y="1642847"/>
                </a:lnTo>
                <a:lnTo>
                  <a:pt x="1950656" y="1637453"/>
                </a:lnTo>
                <a:lnTo>
                  <a:pt x="1943029" y="1631742"/>
                </a:lnTo>
                <a:lnTo>
                  <a:pt x="1935084" y="1626030"/>
                </a:lnTo>
                <a:lnTo>
                  <a:pt x="1927456" y="1620002"/>
                </a:lnTo>
                <a:lnTo>
                  <a:pt x="1857220" y="1678384"/>
                </a:lnTo>
                <a:lnTo>
                  <a:pt x="1756792" y="1556860"/>
                </a:lnTo>
                <a:lnTo>
                  <a:pt x="1827346" y="1498478"/>
                </a:lnTo>
                <a:lnTo>
                  <a:pt x="1822896" y="1489594"/>
                </a:lnTo>
                <a:lnTo>
                  <a:pt x="1818765" y="1481027"/>
                </a:lnTo>
                <a:lnTo>
                  <a:pt x="1814633" y="1472143"/>
                </a:lnTo>
                <a:lnTo>
                  <a:pt x="1810820" y="1463259"/>
                </a:lnTo>
                <a:lnTo>
                  <a:pt x="1807324" y="1454057"/>
                </a:lnTo>
                <a:lnTo>
                  <a:pt x="1803828" y="1445173"/>
                </a:lnTo>
                <a:lnTo>
                  <a:pt x="1800968" y="1436289"/>
                </a:lnTo>
                <a:lnTo>
                  <a:pt x="1797789" y="1426770"/>
                </a:lnTo>
                <a:lnTo>
                  <a:pt x="1795247" y="1417569"/>
                </a:lnTo>
                <a:lnTo>
                  <a:pt x="1792704" y="1408367"/>
                </a:lnTo>
                <a:lnTo>
                  <a:pt x="1790480" y="1399166"/>
                </a:lnTo>
                <a:lnTo>
                  <a:pt x="1788573" y="1389647"/>
                </a:lnTo>
                <a:lnTo>
                  <a:pt x="1786666" y="1380445"/>
                </a:lnTo>
                <a:lnTo>
                  <a:pt x="1785395" y="1371244"/>
                </a:lnTo>
                <a:lnTo>
                  <a:pt x="1783170" y="1352206"/>
                </a:lnTo>
                <a:lnTo>
                  <a:pt x="1690687" y="1343639"/>
                </a:lnTo>
                <a:lnTo>
                  <a:pt x="1705624" y="1186897"/>
                </a:lnTo>
                <a:lnTo>
                  <a:pt x="1798425" y="1195781"/>
                </a:lnTo>
                <a:lnTo>
                  <a:pt x="1801285" y="1186897"/>
                </a:lnTo>
                <a:lnTo>
                  <a:pt x="1804146" y="1178012"/>
                </a:lnTo>
                <a:lnTo>
                  <a:pt x="1807642" y="1169128"/>
                </a:lnTo>
                <a:lnTo>
                  <a:pt x="1810820" y="1160244"/>
                </a:lnTo>
                <a:lnTo>
                  <a:pt x="1814633" y="1151677"/>
                </a:lnTo>
                <a:lnTo>
                  <a:pt x="1818765" y="1142793"/>
                </a:lnTo>
                <a:lnTo>
                  <a:pt x="1822896" y="1134226"/>
                </a:lnTo>
                <a:lnTo>
                  <a:pt x="1827346" y="1125659"/>
                </a:lnTo>
                <a:lnTo>
                  <a:pt x="1831795" y="1117727"/>
                </a:lnTo>
                <a:lnTo>
                  <a:pt x="1836562" y="1109160"/>
                </a:lnTo>
                <a:lnTo>
                  <a:pt x="1841329" y="1100910"/>
                </a:lnTo>
                <a:lnTo>
                  <a:pt x="1846732" y="1092661"/>
                </a:lnTo>
                <a:lnTo>
                  <a:pt x="1852135" y="1085045"/>
                </a:lnTo>
                <a:lnTo>
                  <a:pt x="1857856" y="1077113"/>
                </a:lnTo>
                <a:lnTo>
                  <a:pt x="1863894" y="1069181"/>
                </a:lnTo>
                <a:lnTo>
                  <a:pt x="1869615" y="1061566"/>
                </a:lnTo>
                <a:lnTo>
                  <a:pt x="1810184" y="989858"/>
                </a:lnTo>
                <a:lnTo>
                  <a:pt x="1931588" y="889593"/>
                </a:lnTo>
                <a:lnTo>
                  <a:pt x="1990700" y="961301"/>
                </a:lnTo>
                <a:lnTo>
                  <a:pt x="1999599" y="956859"/>
                </a:lnTo>
                <a:lnTo>
                  <a:pt x="2008180" y="952734"/>
                </a:lnTo>
                <a:lnTo>
                  <a:pt x="2017079" y="948609"/>
                </a:lnTo>
                <a:lnTo>
                  <a:pt x="2025977" y="944485"/>
                </a:lnTo>
                <a:lnTo>
                  <a:pt x="2034876" y="941312"/>
                </a:lnTo>
                <a:lnTo>
                  <a:pt x="2043775" y="937504"/>
                </a:lnTo>
                <a:lnTo>
                  <a:pt x="2052673" y="934649"/>
                </a:lnTo>
                <a:lnTo>
                  <a:pt x="2061890" y="931476"/>
                </a:lnTo>
                <a:lnTo>
                  <a:pt x="2071424" y="928937"/>
                </a:lnTo>
                <a:lnTo>
                  <a:pt x="2080641" y="926399"/>
                </a:lnTo>
                <a:lnTo>
                  <a:pt x="2089539" y="924178"/>
                </a:lnTo>
                <a:lnTo>
                  <a:pt x="2099074" y="922274"/>
                </a:lnTo>
                <a:lnTo>
                  <a:pt x="2108608" y="920370"/>
                </a:lnTo>
                <a:lnTo>
                  <a:pt x="2117825" y="918784"/>
                </a:lnTo>
                <a:lnTo>
                  <a:pt x="2127041" y="917515"/>
                </a:lnTo>
                <a:lnTo>
                  <a:pt x="2136258" y="916246"/>
                </a:lnTo>
                <a:lnTo>
                  <a:pt x="2144839" y="823913"/>
                </a:lnTo>
                <a:close/>
                <a:moveTo>
                  <a:pt x="1509345" y="590550"/>
                </a:moveTo>
                <a:lnTo>
                  <a:pt x="1518239" y="590550"/>
                </a:lnTo>
                <a:lnTo>
                  <a:pt x="1526817" y="591817"/>
                </a:lnTo>
                <a:lnTo>
                  <a:pt x="1535394" y="593400"/>
                </a:lnTo>
                <a:lnTo>
                  <a:pt x="1543971" y="596250"/>
                </a:lnTo>
                <a:lnTo>
                  <a:pt x="1551912" y="599417"/>
                </a:lnTo>
                <a:lnTo>
                  <a:pt x="1559854" y="603534"/>
                </a:lnTo>
                <a:lnTo>
                  <a:pt x="1566843" y="608601"/>
                </a:lnTo>
                <a:lnTo>
                  <a:pt x="1570655" y="611452"/>
                </a:lnTo>
                <a:lnTo>
                  <a:pt x="1574149" y="614302"/>
                </a:lnTo>
                <a:lnTo>
                  <a:pt x="1577326" y="617469"/>
                </a:lnTo>
                <a:lnTo>
                  <a:pt x="1580185" y="620953"/>
                </a:lnTo>
                <a:lnTo>
                  <a:pt x="1583362" y="624753"/>
                </a:lnTo>
                <a:lnTo>
                  <a:pt x="1586221" y="628237"/>
                </a:lnTo>
                <a:lnTo>
                  <a:pt x="1588762" y="632037"/>
                </a:lnTo>
                <a:lnTo>
                  <a:pt x="1591621" y="636154"/>
                </a:lnTo>
                <a:lnTo>
                  <a:pt x="1593845" y="640271"/>
                </a:lnTo>
                <a:lnTo>
                  <a:pt x="1595433" y="644388"/>
                </a:lnTo>
                <a:lnTo>
                  <a:pt x="1597339" y="648505"/>
                </a:lnTo>
                <a:lnTo>
                  <a:pt x="1598927" y="652305"/>
                </a:lnTo>
                <a:lnTo>
                  <a:pt x="1601151" y="660856"/>
                </a:lnTo>
                <a:lnTo>
                  <a:pt x="1603057" y="669724"/>
                </a:lnTo>
                <a:lnTo>
                  <a:pt x="1603375" y="678274"/>
                </a:lnTo>
                <a:lnTo>
                  <a:pt x="1603375" y="687142"/>
                </a:lnTo>
                <a:lnTo>
                  <a:pt x="1602104" y="696326"/>
                </a:lnTo>
                <a:lnTo>
                  <a:pt x="1600516" y="704560"/>
                </a:lnTo>
                <a:lnTo>
                  <a:pt x="1597657" y="712794"/>
                </a:lnTo>
                <a:lnTo>
                  <a:pt x="1594480" y="721028"/>
                </a:lnTo>
                <a:lnTo>
                  <a:pt x="1590350" y="728629"/>
                </a:lnTo>
                <a:lnTo>
                  <a:pt x="1585268" y="736229"/>
                </a:lnTo>
                <a:lnTo>
                  <a:pt x="1582409" y="739396"/>
                </a:lnTo>
                <a:lnTo>
                  <a:pt x="1579550" y="742880"/>
                </a:lnTo>
                <a:lnTo>
                  <a:pt x="1576373" y="746047"/>
                </a:lnTo>
                <a:lnTo>
                  <a:pt x="1572879" y="749531"/>
                </a:lnTo>
                <a:lnTo>
                  <a:pt x="1569384" y="752381"/>
                </a:lnTo>
                <a:lnTo>
                  <a:pt x="1565572" y="755231"/>
                </a:lnTo>
                <a:lnTo>
                  <a:pt x="1297460" y="948099"/>
                </a:lnTo>
                <a:lnTo>
                  <a:pt x="1293012" y="951266"/>
                </a:lnTo>
                <a:lnTo>
                  <a:pt x="1288247" y="953799"/>
                </a:lnTo>
                <a:lnTo>
                  <a:pt x="1283164" y="956333"/>
                </a:lnTo>
                <a:lnTo>
                  <a:pt x="1278399" y="958550"/>
                </a:lnTo>
                <a:lnTo>
                  <a:pt x="1273634" y="960450"/>
                </a:lnTo>
                <a:lnTo>
                  <a:pt x="1268869" y="962033"/>
                </a:lnTo>
                <a:lnTo>
                  <a:pt x="1263469" y="962983"/>
                </a:lnTo>
                <a:lnTo>
                  <a:pt x="1258386" y="964250"/>
                </a:lnTo>
                <a:lnTo>
                  <a:pt x="1253304" y="964884"/>
                </a:lnTo>
                <a:lnTo>
                  <a:pt x="1247903" y="965200"/>
                </a:lnTo>
                <a:lnTo>
                  <a:pt x="1242820" y="965200"/>
                </a:lnTo>
                <a:lnTo>
                  <a:pt x="1237102" y="964884"/>
                </a:lnTo>
                <a:lnTo>
                  <a:pt x="1232020" y="964567"/>
                </a:lnTo>
                <a:lnTo>
                  <a:pt x="1226937" y="963617"/>
                </a:lnTo>
                <a:lnTo>
                  <a:pt x="1221537" y="962667"/>
                </a:lnTo>
                <a:lnTo>
                  <a:pt x="1216454" y="961083"/>
                </a:lnTo>
                <a:lnTo>
                  <a:pt x="1006475" y="894894"/>
                </a:lnTo>
                <a:lnTo>
                  <a:pt x="1009652" y="885393"/>
                </a:lnTo>
                <a:lnTo>
                  <a:pt x="1013464" y="875259"/>
                </a:lnTo>
                <a:lnTo>
                  <a:pt x="1017911" y="862591"/>
                </a:lnTo>
                <a:lnTo>
                  <a:pt x="1022676" y="847706"/>
                </a:lnTo>
                <a:lnTo>
                  <a:pt x="1027123" y="832188"/>
                </a:lnTo>
                <a:lnTo>
                  <a:pt x="1029029" y="824271"/>
                </a:lnTo>
                <a:lnTo>
                  <a:pt x="1030935" y="816353"/>
                </a:lnTo>
                <a:lnTo>
                  <a:pt x="1031888" y="808753"/>
                </a:lnTo>
                <a:lnTo>
                  <a:pt x="1033159" y="801469"/>
                </a:lnTo>
                <a:lnTo>
                  <a:pt x="1033794" y="793868"/>
                </a:lnTo>
                <a:lnTo>
                  <a:pt x="1033794" y="786584"/>
                </a:lnTo>
                <a:lnTo>
                  <a:pt x="1033794" y="778666"/>
                </a:lnTo>
                <a:lnTo>
                  <a:pt x="1033477" y="770749"/>
                </a:lnTo>
                <a:lnTo>
                  <a:pt x="1032841" y="762832"/>
                </a:lnTo>
                <a:lnTo>
                  <a:pt x="1031888" y="755548"/>
                </a:lnTo>
                <a:lnTo>
                  <a:pt x="1029665" y="740980"/>
                </a:lnTo>
                <a:lnTo>
                  <a:pt x="1027441" y="727995"/>
                </a:lnTo>
                <a:lnTo>
                  <a:pt x="1025217" y="718178"/>
                </a:lnTo>
                <a:lnTo>
                  <a:pt x="1022994" y="708994"/>
                </a:lnTo>
                <a:lnTo>
                  <a:pt x="1227572" y="773599"/>
                </a:lnTo>
                <a:lnTo>
                  <a:pt x="1458835" y="607651"/>
                </a:lnTo>
                <a:lnTo>
                  <a:pt x="1462965" y="605118"/>
                </a:lnTo>
                <a:lnTo>
                  <a:pt x="1467095" y="602268"/>
                </a:lnTo>
                <a:lnTo>
                  <a:pt x="1470589" y="600051"/>
                </a:lnTo>
                <a:lnTo>
                  <a:pt x="1474719" y="598467"/>
                </a:lnTo>
                <a:lnTo>
                  <a:pt x="1479166" y="596567"/>
                </a:lnTo>
                <a:lnTo>
                  <a:pt x="1483296" y="594984"/>
                </a:lnTo>
                <a:lnTo>
                  <a:pt x="1491873" y="592767"/>
                </a:lnTo>
                <a:lnTo>
                  <a:pt x="1500768" y="591183"/>
                </a:lnTo>
                <a:lnTo>
                  <a:pt x="1509345" y="590550"/>
                </a:lnTo>
                <a:close/>
                <a:moveTo>
                  <a:pt x="690596" y="539750"/>
                </a:moveTo>
                <a:lnTo>
                  <a:pt x="691548" y="539750"/>
                </a:lnTo>
                <a:lnTo>
                  <a:pt x="693769" y="540067"/>
                </a:lnTo>
                <a:lnTo>
                  <a:pt x="702016" y="540702"/>
                </a:lnTo>
                <a:lnTo>
                  <a:pt x="727394" y="541020"/>
                </a:lnTo>
                <a:lnTo>
                  <a:pt x="757531" y="541655"/>
                </a:lnTo>
                <a:lnTo>
                  <a:pt x="770854" y="541972"/>
                </a:lnTo>
                <a:lnTo>
                  <a:pt x="781640" y="543242"/>
                </a:lnTo>
                <a:lnTo>
                  <a:pt x="781957" y="543242"/>
                </a:lnTo>
                <a:lnTo>
                  <a:pt x="785763" y="546734"/>
                </a:lnTo>
                <a:lnTo>
                  <a:pt x="789887" y="552130"/>
                </a:lnTo>
                <a:lnTo>
                  <a:pt x="794646" y="558479"/>
                </a:lnTo>
                <a:lnTo>
                  <a:pt x="799404" y="566415"/>
                </a:lnTo>
                <a:lnTo>
                  <a:pt x="804797" y="576573"/>
                </a:lnTo>
                <a:lnTo>
                  <a:pt x="809872" y="588001"/>
                </a:lnTo>
                <a:lnTo>
                  <a:pt x="812093" y="594668"/>
                </a:lnTo>
                <a:lnTo>
                  <a:pt x="814631" y="602286"/>
                </a:lnTo>
                <a:lnTo>
                  <a:pt x="817169" y="609905"/>
                </a:lnTo>
                <a:lnTo>
                  <a:pt x="820024" y="618476"/>
                </a:lnTo>
                <a:lnTo>
                  <a:pt x="822244" y="627364"/>
                </a:lnTo>
                <a:lnTo>
                  <a:pt x="824465" y="637205"/>
                </a:lnTo>
                <a:lnTo>
                  <a:pt x="826685" y="647681"/>
                </a:lnTo>
                <a:lnTo>
                  <a:pt x="828906" y="658791"/>
                </a:lnTo>
                <a:lnTo>
                  <a:pt x="830809" y="670537"/>
                </a:lnTo>
                <a:lnTo>
                  <a:pt x="832395" y="683235"/>
                </a:lnTo>
                <a:lnTo>
                  <a:pt x="834299" y="696567"/>
                </a:lnTo>
                <a:lnTo>
                  <a:pt x="835885" y="710535"/>
                </a:lnTo>
                <a:lnTo>
                  <a:pt x="836836" y="725454"/>
                </a:lnTo>
                <a:lnTo>
                  <a:pt x="838105" y="741644"/>
                </a:lnTo>
                <a:lnTo>
                  <a:pt x="839057" y="757834"/>
                </a:lnTo>
                <a:lnTo>
                  <a:pt x="840009" y="775611"/>
                </a:lnTo>
                <a:lnTo>
                  <a:pt x="840326" y="794022"/>
                </a:lnTo>
                <a:lnTo>
                  <a:pt x="840643" y="813069"/>
                </a:lnTo>
                <a:lnTo>
                  <a:pt x="840326" y="833703"/>
                </a:lnTo>
                <a:lnTo>
                  <a:pt x="840326" y="854972"/>
                </a:lnTo>
                <a:lnTo>
                  <a:pt x="844767" y="839735"/>
                </a:lnTo>
                <a:lnTo>
                  <a:pt x="849208" y="824497"/>
                </a:lnTo>
                <a:lnTo>
                  <a:pt x="857456" y="794975"/>
                </a:lnTo>
                <a:lnTo>
                  <a:pt x="864435" y="767992"/>
                </a:lnTo>
                <a:lnTo>
                  <a:pt x="870145" y="742914"/>
                </a:lnTo>
                <a:lnTo>
                  <a:pt x="878710" y="705456"/>
                </a:lnTo>
                <a:lnTo>
                  <a:pt x="881248" y="694028"/>
                </a:lnTo>
                <a:lnTo>
                  <a:pt x="882517" y="688314"/>
                </a:lnTo>
                <a:lnTo>
                  <a:pt x="878076" y="679425"/>
                </a:lnTo>
                <a:lnTo>
                  <a:pt x="874586" y="670854"/>
                </a:lnTo>
                <a:lnTo>
                  <a:pt x="871097" y="663236"/>
                </a:lnTo>
                <a:lnTo>
                  <a:pt x="868559" y="655617"/>
                </a:lnTo>
                <a:lnTo>
                  <a:pt x="864752" y="644506"/>
                </a:lnTo>
                <a:lnTo>
                  <a:pt x="863801" y="640380"/>
                </a:lnTo>
                <a:lnTo>
                  <a:pt x="867290" y="637205"/>
                </a:lnTo>
                <a:lnTo>
                  <a:pt x="876489" y="629269"/>
                </a:lnTo>
                <a:lnTo>
                  <a:pt x="881882" y="624507"/>
                </a:lnTo>
                <a:lnTo>
                  <a:pt x="888227" y="619746"/>
                </a:lnTo>
                <a:lnTo>
                  <a:pt x="894571" y="615619"/>
                </a:lnTo>
                <a:lnTo>
                  <a:pt x="900598" y="611810"/>
                </a:lnTo>
                <a:lnTo>
                  <a:pt x="921535" y="619746"/>
                </a:lnTo>
                <a:lnTo>
                  <a:pt x="939300" y="659426"/>
                </a:lnTo>
                <a:lnTo>
                  <a:pt x="934224" y="671172"/>
                </a:lnTo>
                <a:lnTo>
                  <a:pt x="928514" y="683235"/>
                </a:lnTo>
                <a:lnTo>
                  <a:pt x="922487" y="695932"/>
                </a:lnTo>
                <a:lnTo>
                  <a:pt x="923439" y="707043"/>
                </a:lnTo>
                <a:lnTo>
                  <a:pt x="924073" y="720693"/>
                </a:lnTo>
                <a:lnTo>
                  <a:pt x="924708" y="736248"/>
                </a:lnTo>
                <a:lnTo>
                  <a:pt x="924073" y="753390"/>
                </a:lnTo>
                <a:lnTo>
                  <a:pt x="923439" y="790213"/>
                </a:lnTo>
                <a:lnTo>
                  <a:pt x="921852" y="827354"/>
                </a:lnTo>
                <a:lnTo>
                  <a:pt x="920266" y="862273"/>
                </a:lnTo>
                <a:lnTo>
                  <a:pt x="918680" y="891161"/>
                </a:lnTo>
                <a:lnTo>
                  <a:pt x="916777" y="918461"/>
                </a:lnTo>
                <a:lnTo>
                  <a:pt x="918680" y="913382"/>
                </a:lnTo>
                <a:lnTo>
                  <a:pt x="923756" y="899097"/>
                </a:lnTo>
                <a:lnTo>
                  <a:pt x="927245" y="888621"/>
                </a:lnTo>
                <a:lnTo>
                  <a:pt x="931369" y="876241"/>
                </a:lnTo>
                <a:lnTo>
                  <a:pt x="935493" y="862273"/>
                </a:lnTo>
                <a:lnTo>
                  <a:pt x="939934" y="846401"/>
                </a:lnTo>
                <a:lnTo>
                  <a:pt x="943741" y="828307"/>
                </a:lnTo>
                <a:lnTo>
                  <a:pt x="947865" y="809260"/>
                </a:lnTo>
                <a:lnTo>
                  <a:pt x="951672" y="788626"/>
                </a:lnTo>
                <a:lnTo>
                  <a:pt x="955161" y="766722"/>
                </a:lnTo>
                <a:lnTo>
                  <a:pt x="957699" y="743866"/>
                </a:lnTo>
                <a:lnTo>
                  <a:pt x="958650" y="731486"/>
                </a:lnTo>
                <a:lnTo>
                  <a:pt x="959919" y="719106"/>
                </a:lnTo>
                <a:lnTo>
                  <a:pt x="960554" y="707043"/>
                </a:lnTo>
                <a:lnTo>
                  <a:pt x="960871" y="694345"/>
                </a:lnTo>
                <a:lnTo>
                  <a:pt x="961188" y="681330"/>
                </a:lnTo>
                <a:lnTo>
                  <a:pt x="961188" y="668315"/>
                </a:lnTo>
                <a:lnTo>
                  <a:pt x="969119" y="649268"/>
                </a:lnTo>
                <a:lnTo>
                  <a:pt x="970705" y="651173"/>
                </a:lnTo>
                <a:lnTo>
                  <a:pt x="973877" y="656887"/>
                </a:lnTo>
                <a:lnTo>
                  <a:pt x="976098" y="661331"/>
                </a:lnTo>
                <a:lnTo>
                  <a:pt x="978636" y="666727"/>
                </a:lnTo>
                <a:lnTo>
                  <a:pt x="981808" y="673076"/>
                </a:lnTo>
                <a:lnTo>
                  <a:pt x="984663" y="681012"/>
                </a:lnTo>
                <a:lnTo>
                  <a:pt x="988152" y="690218"/>
                </a:lnTo>
                <a:lnTo>
                  <a:pt x="991007" y="700377"/>
                </a:lnTo>
                <a:lnTo>
                  <a:pt x="993862" y="712122"/>
                </a:lnTo>
                <a:lnTo>
                  <a:pt x="997035" y="724820"/>
                </a:lnTo>
                <a:lnTo>
                  <a:pt x="999572" y="739422"/>
                </a:lnTo>
                <a:lnTo>
                  <a:pt x="1002110" y="754977"/>
                </a:lnTo>
                <a:lnTo>
                  <a:pt x="1004013" y="772436"/>
                </a:lnTo>
                <a:lnTo>
                  <a:pt x="1005600" y="790848"/>
                </a:lnTo>
                <a:lnTo>
                  <a:pt x="1005282" y="796244"/>
                </a:lnTo>
                <a:lnTo>
                  <a:pt x="1004331" y="801958"/>
                </a:lnTo>
                <a:lnTo>
                  <a:pt x="1003062" y="809260"/>
                </a:lnTo>
                <a:lnTo>
                  <a:pt x="1000841" y="817196"/>
                </a:lnTo>
                <a:lnTo>
                  <a:pt x="997669" y="826085"/>
                </a:lnTo>
                <a:lnTo>
                  <a:pt x="994497" y="836243"/>
                </a:lnTo>
                <a:lnTo>
                  <a:pt x="985932" y="858781"/>
                </a:lnTo>
                <a:lnTo>
                  <a:pt x="964043" y="914969"/>
                </a:lnTo>
                <a:lnTo>
                  <a:pt x="951037" y="948301"/>
                </a:lnTo>
                <a:lnTo>
                  <a:pt x="937079" y="985442"/>
                </a:lnTo>
                <a:lnTo>
                  <a:pt x="922804" y="1025757"/>
                </a:lnTo>
                <a:lnTo>
                  <a:pt x="915825" y="1047026"/>
                </a:lnTo>
                <a:lnTo>
                  <a:pt x="908212" y="1068929"/>
                </a:lnTo>
                <a:lnTo>
                  <a:pt x="901233" y="1091785"/>
                </a:lnTo>
                <a:lnTo>
                  <a:pt x="894254" y="1115594"/>
                </a:lnTo>
                <a:lnTo>
                  <a:pt x="886958" y="1139719"/>
                </a:lnTo>
                <a:lnTo>
                  <a:pt x="880296" y="1165115"/>
                </a:lnTo>
                <a:lnTo>
                  <a:pt x="873634" y="1190510"/>
                </a:lnTo>
                <a:lnTo>
                  <a:pt x="867290" y="1217493"/>
                </a:lnTo>
                <a:lnTo>
                  <a:pt x="861580" y="1244476"/>
                </a:lnTo>
                <a:lnTo>
                  <a:pt x="855553" y="1272728"/>
                </a:lnTo>
                <a:lnTo>
                  <a:pt x="850477" y="1301298"/>
                </a:lnTo>
                <a:lnTo>
                  <a:pt x="845402" y="1330821"/>
                </a:lnTo>
                <a:lnTo>
                  <a:pt x="840960" y="1360343"/>
                </a:lnTo>
                <a:lnTo>
                  <a:pt x="836836" y="1391135"/>
                </a:lnTo>
                <a:lnTo>
                  <a:pt x="874586" y="1434307"/>
                </a:lnTo>
                <a:lnTo>
                  <a:pt x="949768" y="1522239"/>
                </a:lnTo>
                <a:lnTo>
                  <a:pt x="990373" y="1569856"/>
                </a:lnTo>
                <a:lnTo>
                  <a:pt x="1026219" y="1613028"/>
                </a:lnTo>
                <a:lnTo>
                  <a:pt x="1041129" y="1631122"/>
                </a:lnTo>
                <a:lnTo>
                  <a:pt x="1053500" y="1646042"/>
                </a:lnTo>
                <a:lnTo>
                  <a:pt x="1062065" y="1657470"/>
                </a:lnTo>
                <a:lnTo>
                  <a:pt x="1066824" y="1664137"/>
                </a:lnTo>
                <a:lnTo>
                  <a:pt x="1071582" y="1671755"/>
                </a:lnTo>
                <a:lnTo>
                  <a:pt x="1077292" y="1680326"/>
                </a:lnTo>
                <a:lnTo>
                  <a:pt x="1080147" y="1685088"/>
                </a:lnTo>
                <a:lnTo>
                  <a:pt x="1083002" y="1689850"/>
                </a:lnTo>
                <a:lnTo>
                  <a:pt x="1085540" y="1695564"/>
                </a:lnTo>
                <a:lnTo>
                  <a:pt x="1088395" y="1701913"/>
                </a:lnTo>
                <a:lnTo>
                  <a:pt x="1090616" y="1708579"/>
                </a:lnTo>
                <a:lnTo>
                  <a:pt x="1091884" y="1715880"/>
                </a:lnTo>
                <a:lnTo>
                  <a:pt x="1093471" y="1724134"/>
                </a:lnTo>
                <a:lnTo>
                  <a:pt x="1093788" y="1733022"/>
                </a:lnTo>
                <a:lnTo>
                  <a:pt x="1093788" y="1742545"/>
                </a:lnTo>
                <a:lnTo>
                  <a:pt x="1092836" y="1753021"/>
                </a:lnTo>
                <a:lnTo>
                  <a:pt x="1090933" y="1765084"/>
                </a:lnTo>
                <a:lnTo>
                  <a:pt x="1087761" y="1777147"/>
                </a:lnTo>
                <a:lnTo>
                  <a:pt x="1086809" y="1785083"/>
                </a:lnTo>
                <a:lnTo>
                  <a:pt x="1084271" y="1801272"/>
                </a:lnTo>
                <a:lnTo>
                  <a:pt x="1076340" y="1854920"/>
                </a:lnTo>
                <a:lnTo>
                  <a:pt x="1054452" y="2009516"/>
                </a:lnTo>
                <a:lnTo>
                  <a:pt x="1023681" y="2230139"/>
                </a:lnTo>
                <a:lnTo>
                  <a:pt x="1022730" y="2236488"/>
                </a:lnTo>
                <a:lnTo>
                  <a:pt x="1021461" y="2242520"/>
                </a:lnTo>
                <a:lnTo>
                  <a:pt x="1019875" y="2248551"/>
                </a:lnTo>
                <a:lnTo>
                  <a:pt x="1018289" y="2254582"/>
                </a:lnTo>
                <a:lnTo>
                  <a:pt x="1015751" y="2259979"/>
                </a:lnTo>
                <a:lnTo>
                  <a:pt x="1013530" y="2265693"/>
                </a:lnTo>
                <a:lnTo>
                  <a:pt x="1011310" y="2271407"/>
                </a:lnTo>
                <a:lnTo>
                  <a:pt x="1008455" y="2276486"/>
                </a:lnTo>
                <a:lnTo>
                  <a:pt x="1005917" y="2281248"/>
                </a:lnTo>
                <a:lnTo>
                  <a:pt x="1002427" y="2286009"/>
                </a:lnTo>
                <a:lnTo>
                  <a:pt x="999255" y="2291088"/>
                </a:lnTo>
                <a:lnTo>
                  <a:pt x="995766" y="2295533"/>
                </a:lnTo>
                <a:lnTo>
                  <a:pt x="992276" y="2299659"/>
                </a:lnTo>
                <a:lnTo>
                  <a:pt x="988470" y="2303469"/>
                </a:lnTo>
                <a:lnTo>
                  <a:pt x="984346" y="2307278"/>
                </a:lnTo>
                <a:lnTo>
                  <a:pt x="980222" y="2311087"/>
                </a:lnTo>
                <a:lnTo>
                  <a:pt x="975781" y="2314262"/>
                </a:lnTo>
                <a:lnTo>
                  <a:pt x="971339" y="2317436"/>
                </a:lnTo>
                <a:lnTo>
                  <a:pt x="966581" y="2320293"/>
                </a:lnTo>
                <a:lnTo>
                  <a:pt x="961823" y="2322833"/>
                </a:lnTo>
                <a:lnTo>
                  <a:pt x="956747" y="2325372"/>
                </a:lnTo>
                <a:lnTo>
                  <a:pt x="951989" y="2327277"/>
                </a:lnTo>
                <a:lnTo>
                  <a:pt x="946913" y="2329182"/>
                </a:lnTo>
                <a:lnTo>
                  <a:pt x="941203" y="2331086"/>
                </a:lnTo>
                <a:lnTo>
                  <a:pt x="936128" y="2332674"/>
                </a:lnTo>
                <a:lnTo>
                  <a:pt x="930418" y="2333309"/>
                </a:lnTo>
                <a:lnTo>
                  <a:pt x="925025" y="2334578"/>
                </a:lnTo>
                <a:lnTo>
                  <a:pt x="919315" y="2334896"/>
                </a:lnTo>
                <a:lnTo>
                  <a:pt x="913605" y="2335213"/>
                </a:lnTo>
                <a:lnTo>
                  <a:pt x="907577" y="2335213"/>
                </a:lnTo>
                <a:lnTo>
                  <a:pt x="901550" y="2334896"/>
                </a:lnTo>
                <a:lnTo>
                  <a:pt x="895523" y="2333943"/>
                </a:lnTo>
                <a:lnTo>
                  <a:pt x="889813" y="2333309"/>
                </a:lnTo>
                <a:lnTo>
                  <a:pt x="883786" y="2332356"/>
                </a:lnTo>
                <a:lnTo>
                  <a:pt x="878076" y="2330769"/>
                </a:lnTo>
                <a:lnTo>
                  <a:pt x="872683" y="2328864"/>
                </a:lnTo>
                <a:lnTo>
                  <a:pt x="867290" y="2326642"/>
                </a:lnTo>
                <a:lnTo>
                  <a:pt x="862214" y="2324420"/>
                </a:lnTo>
                <a:lnTo>
                  <a:pt x="857456" y="2321881"/>
                </a:lnTo>
                <a:lnTo>
                  <a:pt x="852698" y="2319341"/>
                </a:lnTo>
                <a:lnTo>
                  <a:pt x="848257" y="2316167"/>
                </a:lnTo>
                <a:lnTo>
                  <a:pt x="843815" y="2312992"/>
                </a:lnTo>
                <a:lnTo>
                  <a:pt x="839692" y="2309183"/>
                </a:lnTo>
                <a:lnTo>
                  <a:pt x="835568" y="2305373"/>
                </a:lnTo>
                <a:lnTo>
                  <a:pt x="831761" y="2301882"/>
                </a:lnTo>
                <a:lnTo>
                  <a:pt x="827954" y="2297755"/>
                </a:lnTo>
                <a:lnTo>
                  <a:pt x="824782" y="2293311"/>
                </a:lnTo>
                <a:lnTo>
                  <a:pt x="821293" y="2288866"/>
                </a:lnTo>
                <a:lnTo>
                  <a:pt x="818755" y="2283787"/>
                </a:lnTo>
                <a:lnTo>
                  <a:pt x="815900" y="2279026"/>
                </a:lnTo>
                <a:lnTo>
                  <a:pt x="813362" y="2274264"/>
                </a:lnTo>
                <a:lnTo>
                  <a:pt x="811141" y="2269185"/>
                </a:lnTo>
                <a:lnTo>
                  <a:pt x="809238" y="2263471"/>
                </a:lnTo>
                <a:lnTo>
                  <a:pt x="807335" y="2258392"/>
                </a:lnTo>
                <a:lnTo>
                  <a:pt x="805749" y="2252678"/>
                </a:lnTo>
                <a:lnTo>
                  <a:pt x="804162" y="2246646"/>
                </a:lnTo>
                <a:lnTo>
                  <a:pt x="803211" y="2241250"/>
                </a:lnTo>
                <a:lnTo>
                  <a:pt x="802576" y="2234901"/>
                </a:lnTo>
                <a:lnTo>
                  <a:pt x="801942" y="2228869"/>
                </a:lnTo>
                <a:lnTo>
                  <a:pt x="801625" y="2222838"/>
                </a:lnTo>
                <a:lnTo>
                  <a:pt x="801625" y="2216807"/>
                </a:lnTo>
                <a:lnTo>
                  <a:pt x="801942" y="2210458"/>
                </a:lnTo>
                <a:lnTo>
                  <a:pt x="802576" y="2204109"/>
                </a:lnTo>
                <a:lnTo>
                  <a:pt x="803211" y="2197443"/>
                </a:lnTo>
                <a:lnTo>
                  <a:pt x="833981" y="1990152"/>
                </a:lnTo>
                <a:lnTo>
                  <a:pt x="855235" y="1846032"/>
                </a:lnTo>
                <a:lnTo>
                  <a:pt x="861897" y="1797146"/>
                </a:lnTo>
                <a:lnTo>
                  <a:pt x="863801" y="1783178"/>
                </a:lnTo>
                <a:lnTo>
                  <a:pt x="864435" y="1777147"/>
                </a:lnTo>
                <a:lnTo>
                  <a:pt x="861897" y="1774290"/>
                </a:lnTo>
                <a:lnTo>
                  <a:pt x="855553" y="1767623"/>
                </a:lnTo>
                <a:lnTo>
                  <a:pt x="833030" y="1744133"/>
                </a:lnTo>
                <a:lnTo>
                  <a:pt x="763558" y="1673343"/>
                </a:lnTo>
                <a:lnTo>
                  <a:pt x="687424" y="1595886"/>
                </a:lnTo>
                <a:lnTo>
                  <a:pt x="657288" y="1564777"/>
                </a:lnTo>
                <a:lnTo>
                  <a:pt x="637620" y="1543825"/>
                </a:lnTo>
                <a:lnTo>
                  <a:pt x="624931" y="1537159"/>
                </a:lnTo>
                <a:lnTo>
                  <a:pt x="612876" y="1530175"/>
                </a:lnTo>
                <a:lnTo>
                  <a:pt x="600822" y="1523192"/>
                </a:lnTo>
                <a:lnTo>
                  <a:pt x="589719" y="1516208"/>
                </a:lnTo>
                <a:lnTo>
                  <a:pt x="578933" y="1508907"/>
                </a:lnTo>
                <a:lnTo>
                  <a:pt x="569100" y="1501605"/>
                </a:lnTo>
                <a:lnTo>
                  <a:pt x="559266" y="1494622"/>
                </a:lnTo>
                <a:lnTo>
                  <a:pt x="550383" y="1487003"/>
                </a:lnTo>
                <a:lnTo>
                  <a:pt x="541818" y="1480019"/>
                </a:lnTo>
                <a:lnTo>
                  <a:pt x="533570" y="1472718"/>
                </a:lnTo>
                <a:lnTo>
                  <a:pt x="525957" y="1465099"/>
                </a:lnTo>
                <a:lnTo>
                  <a:pt x="518978" y="1458116"/>
                </a:lnTo>
                <a:lnTo>
                  <a:pt x="511682" y="1451132"/>
                </a:lnTo>
                <a:lnTo>
                  <a:pt x="505655" y="1444148"/>
                </a:lnTo>
                <a:lnTo>
                  <a:pt x="499945" y="1436847"/>
                </a:lnTo>
                <a:lnTo>
                  <a:pt x="494235" y="1430181"/>
                </a:lnTo>
                <a:lnTo>
                  <a:pt x="489159" y="1423514"/>
                </a:lnTo>
                <a:lnTo>
                  <a:pt x="484718" y="1416848"/>
                </a:lnTo>
                <a:lnTo>
                  <a:pt x="480277" y="1410499"/>
                </a:lnTo>
                <a:lnTo>
                  <a:pt x="476470" y="1404150"/>
                </a:lnTo>
                <a:lnTo>
                  <a:pt x="473298" y="1397801"/>
                </a:lnTo>
                <a:lnTo>
                  <a:pt x="469808" y="1392405"/>
                </a:lnTo>
                <a:lnTo>
                  <a:pt x="464733" y="1381294"/>
                </a:lnTo>
                <a:lnTo>
                  <a:pt x="460926" y="1371453"/>
                </a:lnTo>
                <a:lnTo>
                  <a:pt x="458706" y="1362565"/>
                </a:lnTo>
                <a:lnTo>
                  <a:pt x="457754" y="1359073"/>
                </a:lnTo>
                <a:lnTo>
                  <a:pt x="457119" y="1355264"/>
                </a:lnTo>
                <a:lnTo>
                  <a:pt x="457119" y="1352089"/>
                </a:lnTo>
                <a:lnTo>
                  <a:pt x="457119" y="1349550"/>
                </a:lnTo>
                <a:lnTo>
                  <a:pt x="456802" y="1347010"/>
                </a:lnTo>
                <a:lnTo>
                  <a:pt x="456168" y="1344788"/>
                </a:lnTo>
                <a:lnTo>
                  <a:pt x="454264" y="1342566"/>
                </a:lnTo>
                <a:lnTo>
                  <a:pt x="452361" y="1340344"/>
                </a:lnTo>
                <a:lnTo>
                  <a:pt x="449823" y="1338439"/>
                </a:lnTo>
                <a:lnTo>
                  <a:pt x="446968" y="1336217"/>
                </a:lnTo>
                <a:lnTo>
                  <a:pt x="440624" y="1332408"/>
                </a:lnTo>
                <a:lnTo>
                  <a:pt x="434279" y="1328598"/>
                </a:lnTo>
                <a:lnTo>
                  <a:pt x="431107" y="1326376"/>
                </a:lnTo>
                <a:lnTo>
                  <a:pt x="428887" y="1324472"/>
                </a:lnTo>
                <a:lnTo>
                  <a:pt x="426666" y="1322250"/>
                </a:lnTo>
                <a:lnTo>
                  <a:pt x="425397" y="1319393"/>
                </a:lnTo>
                <a:lnTo>
                  <a:pt x="424128" y="1317170"/>
                </a:lnTo>
                <a:lnTo>
                  <a:pt x="424128" y="1314631"/>
                </a:lnTo>
                <a:lnTo>
                  <a:pt x="425714" y="1302568"/>
                </a:lnTo>
                <a:lnTo>
                  <a:pt x="427618" y="1289553"/>
                </a:lnTo>
                <a:lnTo>
                  <a:pt x="429521" y="1275268"/>
                </a:lnTo>
                <a:lnTo>
                  <a:pt x="432059" y="1260983"/>
                </a:lnTo>
                <a:lnTo>
                  <a:pt x="438086" y="1229873"/>
                </a:lnTo>
                <a:lnTo>
                  <a:pt x="445382" y="1196542"/>
                </a:lnTo>
                <a:lnTo>
                  <a:pt x="453313" y="1161623"/>
                </a:lnTo>
                <a:lnTo>
                  <a:pt x="462195" y="1125117"/>
                </a:lnTo>
                <a:lnTo>
                  <a:pt x="471712" y="1087658"/>
                </a:lnTo>
                <a:lnTo>
                  <a:pt x="481229" y="1049883"/>
                </a:lnTo>
                <a:lnTo>
                  <a:pt x="501531" y="974014"/>
                </a:lnTo>
                <a:lnTo>
                  <a:pt x="521199" y="901001"/>
                </a:lnTo>
                <a:lnTo>
                  <a:pt x="538963" y="833386"/>
                </a:lnTo>
                <a:lnTo>
                  <a:pt x="546577" y="803228"/>
                </a:lnTo>
                <a:lnTo>
                  <a:pt x="553238" y="775293"/>
                </a:lnTo>
                <a:lnTo>
                  <a:pt x="622710" y="754659"/>
                </a:lnTo>
                <a:lnTo>
                  <a:pt x="591305" y="753072"/>
                </a:lnTo>
                <a:lnTo>
                  <a:pt x="520881" y="750215"/>
                </a:lnTo>
                <a:lnTo>
                  <a:pt x="482497" y="748628"/>
                </a:lnTo>
                <a:lnTo>
                  <a:pt x="448554" y="747358"/>
                </a:lnTo>
                <a:lnTo>
                  <a:pt x="423494" y="747041"/>
                </a:lnTo>
                <a:lnTo>
                  <a:pt x="415563" y="747358"/>
                </a:lnTo>
                <a:lnTo>
                  <a:pt x="411439" y="747993"/>
                </a:lnTo>
                <a:lnTo>
                  <a:pt x="409853" y="748628"/>
                </a:lnTo>
                <a:lnTo>
                  <a:pt x="406364" y="750850"/>
                </a:lnTo>
                <a:lnTo>
                  <a:pt x="396847" y="757516"/>
                </a:lnTo>
                <a:lnTo>
                  <a:pt x="382889" y="767992"/>
                </a:lnTo>
                <a:lnTo>
                  <a:pt x="366393" y="781007"/>
                </a:lnTo>
                <a:lnTo>
                  <a:pt x="325472" y="812752"/>
                </a:lnTo>
                <a:lnTo>
                  <a:pt x="279791" y="849258"/>
                </a:lnTo>
                <a:lnTo>
                  <a:pt x="195093" y="917826"/>
                </a:lnTo>
                <a:lnTo>
                  <a:pt x="154805" y="951158"/>
                </a:lnTo>
                <a:lnTo>
                  <a:pt x="154488" y="951475"/>
                </a:lnTo>
                <a:lnTo>
                  <a:pt x="150681" y="954332"/>
                </a:lnTo>
                <a:lnTo>
                  <a:pt x="146875" y="957506"/>
                </a:lnTo>
                <a:lnTo>
                  <a:pt x="143068" y="960046"/>
                </a:lnTo>
                <a:lnTo>
                  <a:pt x="139261" y="962586"/>
                </a:lnTo>
                <a:lnTo>
                  <a:pt x="135454" y="964808"/>
                </a:lnTo>
                <a:lnTo>
                  <a:pt x="131013" y="966712"/>
                </a:lnTo>
                <a:lnTo>
                  <a:pt x="126889" y="968617"/>
                </a:lnTo>
                <a:lnTo>
                  <a:pt x="122766" y="969887"/>
                </a:lnTo>
                <a:lnTo>
                  <a:pt x="113883" y="972426"/>
                </a:lnTo>
                <a:lnTo>
                  <a:pt x="105318" y="974014"/>
                </a:lnTo>
                <a:lnTo>
                  <a:pt x="96436" y="975283"/>
                </a:lnTo>
                <a:lnTo>
                  <a:pt x="87554" y="974966"/>
                </a:lnTo>
                <a:lnTo>
                  <a:pt x="78671" y="974014"/>
                </a:lnTo>
                <a:lnTo>
                  <a:pt x="70106" y="972109"/>
                </a:lnTo>
                <a:lnTo>
                  <a:pt x="61541" y="969569"/>
                </a:lnTo>
                <a:lnTo>
                  <a:pt x="52976" y="966395"/>
                </a:lnTo>
                <a:lnTo>
                  <a:pt x="48852" y="964490"/>
                </a:lnTo>
                <a:lnTo>
                  <a:pt x="45363" y="962268"/>
                </a:lnTo>
                <a:lnTo>
                  <a:pt x="41239" y="959729"/>
                </a:lnTo>
                <a:lnTo>
                  <a:pt x="37432" y="956872"/>
                </a:lnTo>
                <a:lnTo>
                  <a:pt x="33626" y="954015"/>
                </a:lnTo>
                <a:lnTo>
                  <a:pt x="30453" y="951158"/>
                </a:lnTo>
                <a:lnTo>
                  <a:pt x="26647" y="947666"/>
                </a:lnTo>
                <a:lnTo>
                  <a:pt x="23792" y="944491"/>
                </a:lnTo>
                <a:lnTo>
                  <a:pt x="20302" y="940682"/>
                </a:lnTo>
                <a:lnTo>
                  <a:pt x="17764" y="936873"/>
                </a:lnTo>
                <a:lnTo>
                  <a:pt x="14909" y="933063"/>
                </a:lnTo>
                <a:lnTo>
                  <a:pt x="12689" y="929254"/>
                </a:lnTo>
                <a:lnTo>
                  <a:pt x="10468" y="925127"/>
                </a:lnTo>
                <a:lnTo>
                  <a:pt x="8248" y="921000"/>
                </a:lnTo>
                <a:lnTo>
                  <a:pt x="6662" y="916874"/>
                </a:lnTo>
                <a:lnTo>
                  <a:pt x="4758" y="912429"/>
                </a:lnTo>
                <a:lnTo>
                  <a:pt x="2538" y="903858"/>
                </a:lnTo>
                <a:lnTo>
                  <a:pt x="634" y="894970"/>
                </a:lnTo>
                <a:lnTo>
                  <a:pt x="0" y="886399"/>
                </a:lnTo>
                <a:lnTo>
                  <a:pt x="0" y="877511"/>
                </a:lnTo>
                <a:lnTo>
                  <a:pt x="952" y="868622"/>
                </a:lnTo>
                <a:lnTo>
                  <a:pt x="2538" y="859734"/>
                </a:lnTo>
                <a:lnTo>
                  <a:pt x="5075" y="851163"/>
                </a:lnTo>
                <a:lnTo>
                  <a:pt x="8882" y="842909"/>
                </a:lnTo>
                <a:lnTo>
                  <a:pt x="10785" y="838782"/>
                </a:lnTo>
                <a:lnTo>
                  <a:pt x="13006" y="834656"/>
                </a:lnTo>
                <a:lnTo>
                  <a:pt x="15544" y="831164"/>
                </a:lnTo>
                <a:lnTo>
                  <a:pt x="18082" y="827354"/>
                </a:lnTo>
                <a:lnTo>
                  <a:pt x="20937" y="823545"/>
                </a:lnTo>
                <a:lnTo>
                  <a:pt x="24109" y="820053"/>
                </a:lnTo>
                <a:lnTo>
                  <a:pt x="27281" y="816561"/>
                </a:lnTo>
                <a:lnTo>
                  <a:pt x="30771" y="813069"/>
                </a:lnTo>
                <a:lnTo>
                  <a:pt x="80575" y="775611"/>
                </a:lnTo>
                <a:lnTo>
                  <a:pt x="189700" y="694028"/>
                </a:lnTo>
                <a:lnTo>
                  <a:pt x="248386" y="650220"/>
                </a:lnTo>
                <a:lnTo>
                  <a:pt x="300094" y="612127"/>
                </a:lnTo>
                <a:lnTo>
                  <a:pt x="321348" y="596572"/>
                </a:lnTo>
                <a:lnTo>
                  <a:pt x="337843" y="585144"/>
                </a:lnTo>
                <a:lnTo>
                  <a:pt x="349263" y="577208"/>
                </a:lnTo>
                <a:lnTo>
                  <a:pt x="352436" y="574986"/>
                </a:lnTo>
                <a:lnTo>
                  <a:pt x="354022" y="574351"/>
                </a:lnTo>
                <a:lnTo>
                  <a:pt x="460926" y="562606"/>
                </a:lnTo>
                <a:lnTo>
                  <a:pt x="554190" y="552448"/>
                </a:lnTo>
                <a:lnTo>
                  <a:pt x="595112" y="548003"/>
                </a:lnTo>
                <a:lnTo>
                  <a:pt x="631275" y="544512"/>
                </a:lnTo>
                <a:lnTo>
                  <a:pt x="663315" y="541655"/>
                </a:lnTo>
                <a:lnTo>
                  <a:pt x="690596" y="539750"/>
                </a:lnTo>
                <a:close/>
                <a:moveTo>
                  <a:pt x="912333" y="0"/>
                </a:moveTo>
                <a:lnTo>
                  <a:pt x="923772" y="0"/>
                </a:lnTo>
                <a:lnTo>
                  <a:pt x="935529" y="0"/>
                </a:lnTo>
                <a:lnTo>
                  <a:pt x="943791" y="636"/>
                </a:lnTo>
                <a:lnTo>
                  <a:pt x="952052" y="1908"/>
                </a:lnTo>
                <a:lnTo>
                  <a:pt x="960632" y="3817"/>
                </a:lnTo>
                <a:lnTo>
                  <a:pt x="969211" y="5407"/>
                </a:lnTo>
                <a:lnTo>
                  <a:pt x="977473" y="8270"/>
                </a:lnTo>
                <a:lnTo>
                  <a:pt x="986052" y="11451"/>
                </a:lnTo>
                <a:lnTo>
                  <a:pt x="993996" y="14949"/>
                </a:lnTo>
                <a:lnTo>
                  <a:pt x="1001940" y="19084"/>
                </a:lnTo>
                <a:lnTo>
                  <a:pt x="1010202" y="22901"/>
                </a:lnTo>
                <a:lnTo>
                  <a:pt x="1017828" y="27990"/>
                </a:lnTo>
                <a:lnTo>
                  <a:pt x="1025454" y="33080"/>
                </a:lnTo>
                <a:lnTo>
                  <a:pt x="1032762" y="39123"/>
                </a:lnTo>
                <a:lnTo>
                  <a:pt x="1039753" y="44848"/>
                </a:lnTo>
                <a:lnTo>
                  <a:pt x="1047061" y="51210"/>
                </a:lnTo>
                <a:lnTo>
                  <a:pt x="1053734" y="57889"/>
                </a:lnTo>
                <a:lnTo>
                  <a:pt x="1060407" y="65523"/>
                </a:lnTo>
                <a:lnTo>
                  <a:pt x="1066127" y="72839"/>
                </a:lnTo>
                <a:lnTo>
                  <a:pt x="1072164" y="80791"/>
                </a:lnTo>
                <a:lnTo>
                  <a:pt x="1077884" y="89061"/>
                </a:lnTo>
                <a:lnTo>
                  <a:pt x="1082968" y="97331"/>
                </a:lnTo>
                <a:lnTo>
                  <a:pt x="1087734" y="106555"/>
                </a:lnTo>
                <a:lnTo>
                  <a:pt x="1092183" y="115779"/>
                </a:lnTo>
                <a:lnTo>
                  <a:pt x="1096313" y="125003"/>
                </a:lnTo>
                <a:lnTo>
                  <a:pt x="1100127" y="134546"/>
                </a:lnTo>
                <a:lnTo>
                  <a:pt x="1103304" y="145042"/>
                </a:lnTo>
                <a:lnTo>
                  <a:pt x="1106164" y="155220"/>
                </a:lnTo>
                <a:lnTo>
                  <a:pt x="1108706" y="166035"/>
                </a:lnTo>
                <a:lnTo>
                  <a:pt x="1110612" y="176849"/>
                </a:lnTo>
                <a:lnTo>
                  <a:pt x="1111566" y="187982"/>
                </a:lnTo>
                <a:lnTo>
                  <a:pt x="1112519" y="199433"/>
                </a:lnTo>
                <a:lnTo>
                  <a:pt x="1112837" y="210883"/>
                </a:lnTo>
                <a:lnTo>
                  <a:pt x="1112519" y="222970"/>
                </a:lnTo>
                <a:lnTo>
                  <a:pt x="1110930" y="247144"/>
                </a:lnTo>
                <a:lnTo>
                  <a:pt x="1109024" y="271636"/>
                </a:lnTo>
                <a:lnTo>
                  <a:pt x="1106164" y="296764"/>
                </a:lnTo>
                <a:lnTo>
                  <a:pt x="1104575" y="308851"/>
                </a:lnTo>
                <a:lnTo>
                  <a:pt x="1102351" y="321574"/>
                </a:lnTo>
                <a:lnTo>
                  <a:pt x="1100444" y="333978"/>
                </a:lnTo>
                <a:lnTo>
                  <a:pt x="1097902" y="345747"/>
                </a:lnTo>
                <a:lnTo>
                  <a:pt x="1095360" y="358152"/>
                </a:lnTo>
                <a:lnTo>
                  <a:pt x="1092183" y="369921"/>
                </a:lnTo>
                <a:lnTo>
                  <a:pt x="1089323" y="381372"/>
                </a:lnTo>
                <a:lnTo>
                  <a:pt x="1085510" y="393140"/>
                </a:lnTo>
                <a:lnTo>
                  <a:pt x="1082014" y="404273"/>
                </a:lnTo>
                <a:lnTo>
                  <a:pt x="1077884" y="415406"/>
                </a:lnTo>
                <a:lnTo>
                  <a:pt x="1073753" y="425902"/>
                </a:lnTo>
                <a:lnTo>
                  <a:pt x="1068986" y="436080"/>
                </a:lnTo>
                <a:lnTo>
                  <a:pt x="1063585" y="445941"/>
                </a:lnTo>
                <a:lnTo>
                  <a:pt x="1058501" y="455483"/>
                </a:lnTo>
                <a:lnTo>
                  <a:pt x="1052463" y="464389"/>
                </a:lnTo>
                <a:lnTo>
                  <a:pt x="1046108" y="472977"/>
                </a:lnTo>
                <a:lnTo>
                  <a:pt x="1039753" y="481247"/>
                </a:lnTo>
                <a:lnTo>
                  <a:pt x="1032762" y="488563"/>
                </a:lnTo>
                <a:lnTo>
                  <a:pt x="1025454" y="495242"/>
                </a:lnTo>
                <a:lnTo>
                  <a:pt x="1017510" y="501922"/>
                </a:lnTo>
                <a:lnTo>
                  <a:pt x="1009248" y="507647"/>
                </a:lnTo>
                <a:lnTo>
                  <a:pt x="1000351" y="512736"/>
                </a:lnTo>
                <a:lnTo>
                  <a:pt x="991454" y="516871"/>
                </a:lnTo>
                <a:lnTo>
                  <a:pt x="981921" y="520688"/>
                </a:lnTo>
                <a:lnTo>
                  <a:pt x="971435" y="523551"/>
                </a:lnTo>
                <a:lnTo>
                  <a:pt x="960949" y="525778"/>
                </a:lnTo>
                <a:lnTo>
                  <a:pt x="953005" y="526732"/>
                </a:lnTo>
                <a:lnTo>
                  <a:pt x="944426" y="527050"/>
                </a:lnTo>
                <a:lnTo>
                  <a:pt x="935847" y="526414"/>
                </a:lnTo>
                <a:lnTo>
                  <a:pt x="926314" y="525141"/>
                </a:lnTo>
                <a:lnTo>
                  <a:pt x="917099" y="523233"/>
                </a:lnTo>
                <a:lnTo>
                  <a:pt x="907884" y="520688"/>
                </a:lnTo>
                <a:lnTo>
                  <a:pt x="898669" y="517190"/>
                </a:lnTo>
                <a:lnTo>
                  <a:pt x="888819" y="513373"/>
                </a:lnTo>
                <a:lnTo>
                  <a:pt x="879286" y="508283"/>
                </a:lnTo>
                <a:lnTo>
                  <a:pt x="869118" y="503194"/>
                </a:lnTo>
                <a:lnTo>
                  <a:pt x="859585" y="496833"/>
                </a:lnTo>
                <a:lnTo>
                  <a:pt x="849735" y="490153"/>
                </a:lnTo>
                <a:lnTo>
                  <a:pt x="840202" y="482837"/>
                </a:lnTo>
                <a:lnTo>
                  <a:pt x="830987" y="474886"/>
                </a:lnTo>
                <a:lnTo>
                  <a:pt x="821454" y="465979"/>
                </a:lnTo>
                <a:lnTo>
                  <a:pt x="812239" y="456755"/>
                </a:lnTo>
                <a:lnTo>
                  <a:pt x="803342" y="446577"/>
                </a:lnTo>
                <a:lnTo>
                  <a:pt x="794445" y="435762"/>
                </a:lnTo>
                <a:lnTo>
                  <a:pt x="786183" y="424630"/>
                </a:lnTo>
                <a:lnTo>
                  <a:pt x="778240" y="412225"/>
                </a:lnTo>
                <a:lnTo>
                  <a:pt x="770296" y="400138"/>
                </a:lnTo>
                <a:lnTo>
                  <a:pt x="762987" y="386779"/>
                </a:lnTo>
                <a:lnTo>
                  <a:pt x="756314" y="372784"/>
                </a:lnTo>
                <a:lnTo>
                  <a:pt x="749324" y="358470"/>
                </a:lnTo>
                <a:lnTo>
                  <a:pt x="743604" y="343203"/>
                </a:lnTo>
                <a:lnTo>
                  <a:pt x="738202" y="327617"/>
                </a:lnTo>
                <a:lnTo>
                  <a:pt x="733436" y="311077"/>
                </a:lnTo>
                <a:lnTo>
                  <a:pt x="728987" y="294219"/>
                </a:lnTo>
                <a:lnTo>
                  <a:pt x="725810" y="276725"/>
                </a:lnTo>
                <a:lnTo>
                  <a:pt x="722632" y="258595"/>
                </a:lnTo>
                <a:lnTo>
                  <a:pt x="720408" y="240146"/>
                </a:lnTo>
                <a:lnTo>
                  <a:pt x="719137" y="221062"/>
                </a:lnTo>
                <a:lnTo>
                  <a:pt x="719772" y="209293"/>
                </a:lnTo>
                <a:lnTo>
                  <a:pt x="721361" y="197206"/>
                </a:lnTo>
                <a:lnTo>
                  <a:pt x="722632" y="185756"/>
                </a:lnTo>
                <a:lnTo>
                  <a:pt x="724856" y="174623"/>
                </a:lnTo>
                <a:lnTo>
                  <a:pt x="727399" y="163490"/>
                </a:lnTo>
                <a:lnTo>
                  <a:pt x="730576" y="152676"/>
                </a:lnTo>
                <a:lnTo>
                  <a:pt x="734389" y="142179"/>
                </a:lnTo>
                <a:lnTo>
                  <a:pt x="737884" y="131683"/>
                </a:lnTo>
                <a:lnTo>
                  <a:pt x="742333" y="121823"/>
                </a:lnTo>
                <a:lnTo>
                  <a:pt x="746782" y="111962"/>
                </a:lnTo>
                <a:lnTo>
                  <a:pt x="752184" y="102420"/>
                </a:lnTo>
                <a:lnTo>
                  <a:pt x="757268" y="93514"/>
                </a:lnTo>
                <a:lnTo>
                  <a:pt x="763305" y="84290"/>
                </a:lnTo>
                <a:lnTo>
                  <a:pt x="769660" y="76338"/>
                </a:lnTo>
                <a:lnTo>
                  <a:pt x="776015" y="68068"/>
                </a:lnTo>
                <a:lnTo>
                  <a:pt x="783006" y="60116"/>
                </a:lnTo>
                <a:lnTo>
                  <a:pt x="790314" y="53118"/>
                </a:lnTo>
                <a:lnTo>
                  <a:pt x="797940" y="46121"/>
                </a:lnTo>
                <a:lnTo>
                  <a:pt x="805567" y="39759"/>
                </a:lnTo>
                <a:lnTo>
                  <a:pt x="813828" y="33398"/>
                </a:lnTo>
                <a:lnTo>
                  <a:pt x="822725" y="27990"/>
                </a:lnTo>
                <a:lnTo>
                  <a:pt x="831305" y="22901"/>
                </a:lnTo>
                <a:lnTo>
                  <a:pt x="840520" y="18130"/>
                </a:lnTo>
                <a:lnTo>
                  <a:pt x="849735" y="13995"/>
                </a:lnTo>
                <a:lnTo>
                  <a:pt x="859903" y="10496"/>
                </a:lnTo>
                <a:lnTo>
                  <a:pt x="870071" y="7316"/>
                </a:lnTo>
                <a:lnTo>
                  <a:pt x="879922" y="4771"/>
                </a:lnTo>
                <a:lnTo>
                  <a:pt x="890725" y="2544"/>
                </a:lnTo>
                <a:lnTo>
                  <a:pt x="901529" y="954"/>
                </a:lnTo>
                <a:lnTo>
                  <a:pt x="91233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8" name="Freeform 11390">
            <a:extLst>
              <a:ext uri="{FF2B5EF4-FFF2-40B4-BE49-F238E27FC236}">
                <a16:creationId xmlns:a16="http://schemas.microsoft.com/office/drawing/2014/main" id="{B034B0A9-E40D-2540-8B54-B6E70784EE60}"/>
              </a:ext>
            </a:extLst>
          </p:cNvPr>
          <p:cNvSpPr>
            <a:spLocks/>
          </p:cNvSpPr>
          <p:nvPr/>
        </p:nvSpPr>
        <p:spPr bwMode="auto">
          <a:xfrm>
            <a:off x="2490998" y="3657977"/>
            <a:ext cx="318331" cy="377624"/>
          </a:xfrm>
          <a:custGeom>
            <a:avLst/>
            <a:gdLst>
              <a:gd name="T0" fmla="*/ 812 w 815"/>
              <a:gd name="T1" fmla="*/ 776 h 971"/>
              <a:gd name="T2" fmla="*/ 787 w 815"/>
              <a:gd name="T3" fmla="*/ 706 h 971"/>
              <a:gd name="T4" fmla="*/ 743 w 815"/>
              <a:gd name="T5" fmla="*/ 657 h 971"/>
              <a:gd name="T6" fmla="*/ 682 w 815"/>
              <a:gd name="T7" fmla="*/ 629 h 971"/>
              <a:gd name="T8" fmla="*/ 612 w 815"/>
              <a:gd name="T9" fmla="*/ 613 h 971"/>
              <a:gd name="T10" fmla="*/ 542 w 815"/>
              <a:gd name="T11" fmla="*/ 592 h 971"/>
              <a:gd name="T12" fmla="*/ 508 w 815"/>
              <a:gd name="T13" fmla="*/ 559 h 971"/>
              <a:gd name="T14" fmla="*/ 503 w 815"/>
              <a:gd name="T15" fmla="*/ 498 h 971"/>
              <a:gd name="T16" fmla="*/ 522 w 815"/>
              <a:gd name="T17" fmla="*/ 464 h 971"/>
              <a:gd name="T18" fmla="*/ 568 w 815"/>
              <a:gd name="T19" fmla="*/ 397 h 971"/>
              <a:gd name="T20" fmla="*/ 605 w 815"/>
              <a:gd name="T21" fmla="*/ 363 h 971"/>
              <a:gd name="T22" fmla="*/ 616 w 815"/>
              <a:gd name="T23" fmla="*/ 316 h 971"/>
              <a:gd name="T24" fmla="*/ 608 w 815"/>
              <a:gd name="T25" fmla="*/ 265 h 971"/>
              <a:gd name="T26" fmla="*/ 586 w 815"/>
              <a:gd name="T27" fmla="*/ 252 h 971"/>
              <a:gd name="T28" fmla="*/ 590 w 815"/>
              <a:gd name="T29" fmla="*/ 169 h 971"/>
              <a:gd name="T30" fmla="*/ 586 w 815"/>
              <a:gd name="T31" fmla="*/ 90 h 971"/>
              <a:gd name="T32" fmla="*/ 563 w 815"/>
              <a:gd name="T33" fmla="*/ 55 h 971"/>
              <a:gd name="T34" fmla="*/ 546 w 815"/>
              <a:gd name="T35" fmla="*/ 50 h 971"/>
              <a:gd name="T36" fmla="*/ 514 w 815"/>
              <a:gd name="T37" fmla="*/ 51 h 971"/>
              <a:gd name="T38" fmla="*/ 487 w 815"/>
              <a:gd name="T39" fmla="*/ 43 h 971"/>
              <a:gd name="T40" fmla="*/ 464 w 815"/>
              <a:gd name="T41" fmla="*/ 15 h 971"/>
              <a:gd name="T42" fmla="*/ 441 w 815"/>
              <a:gd name="T43" fmla="*/ 0 h 971"/>
              <a:gd name="T44" fmla="*/ 402 w 815"/>
              <a:gd name="T45" fmla="*/ 10 h 971"/>
              <a:gd name="T46" fmla="*/ 321 w 815"/>
              <a:gd name="T47" fmla="*/ 28 h 971"/>
              <a:gd name="T48" fmla="*/ 283 w 815"/>
              <a:gd name="T49" fmla="*/ 36 h 971"/>
              <a:gd name="T50" fmla="*/ 260 w 815"/>
              <a:gd name="T51" fmla="*/ 47 h 971"/>
              <a:gd name="T52" fmla="*/ 235 w 815"/>
              <a:gd name="T53" fmla="*/ 76 h 971"/>
              <a:gd name="T54" fmla="*/ 225 w 815"/>
              <a:gd name="T55" fmla="*/ 109 h 971"/>
              <a:gd name="T56" fmla="*/ 219 w 815"/>
              <a:gd name="T57" fmla="*/ 175 h 971"/>
              <a:gd name="T58" fmla="*/ 208 w 815"/>
              <a:gd name="T59" fmla="*/ 259 h 971"/>
              <a:gd name="T60" fmla="*/ 193 w 815"/>
              <a:gd name="T61" fmla="*/ 288 h 971"/>
              <a:gd name="T62" fmla="*/ 192 w 815"/>
              <a:gd name="T63" fmla="*/ 315 h 971"/>
              <a:gd name="T64" fmla="*/ 197 w 815"/>
              <a:gd name="T65" fmla="*/ 345 h 971"/>
              <a:gd name="T66" fmla="*/ 214 w 815"/>
              <a:gd name="T67" fmla="*/ 369 h 971"/>
              <a:gd name="T68" fmla="*/ 240 w 815"/>
              <a:gd name="T69" fmla="*/ 392 h 971"/>
              <a:gd name="T70" fmla="*/ 278 w 815"/>
              <a:gd name="T71" fmla="*/ 450 h 971"/>
              <a:gd name="T72" fmla="*/ 295 w 815"/>
              <a:gd name="T73" fmla="*/ 471 h 971"/>
              <a:gd name="T74" fmla="*/ 311 w 815"/>
              <a:gd name="T75" fmla="*/ 478 h 971"/>
              <a:gd name="T76" fmla="*/ 290 w 815"/>
              <a:gd name="T77" fmla="*/ 579 h 971"/>
              <a:gd name="T78" fmla="*/ 242 w 815"/>
              <a:gd name="T79" fmla="*/ 605 h 971"/>
              <a:gd name="T80" fmla="*/ 125 w 815"/>
              <a:gd name="T81" fmla="*/ 636 h 971"/>
              <a:gd name="T82" fmla="*/ 56 w 815"/>
              <a:gd name="T83" fmla="*/ 665 h 971"/>
              <a:gd name="T84" fmla="*/ 20 w 815"/>
              <a:gd name="T85" fmla="*/ 706 h 971"/>
              <a:gd name="T86" fmla="*/ 9 w 815"/>
              <a:gd name="T87" fmla="*/ 741 h 971"/>
              <a:gd name="T88" fmla="*/ 0 w 815"/>
              <a:gd name="T89" fmla="*/ 817 h 971"/>
              <a:gd name="T90" fmla="*/ 0 w 815"/>
              <a:gd name="T91" fmla="*/ 830 h 971"/>
              <a:gd name="T92" fmla="*/ 5 w 815"/>
              <a:gd name="T93" fmla="*/ 849 h 971"/>
              <a:gd name="T94" fmla="*/ 37 w 815"/>
              <a:gd name="T95" fmla="*/ 886 h 971"/>
              <a:gd name="T96" fmla="*/ 93 w 815"/>
              <a:gd name="T97" fmla="*/ 919 h 971"/>
              <a:gd name="T98" fmla="*/ 214 w 815"/>
              <a:gd name="T99" fmla="*/ 954 h 971"/>
              <a:gd name="T100" fmla="*/ 260 w 815"/>
              <a:gd name="T101" fmla="*/ 960 h 971"/>
              <a:gd name="T102" fmla="*/ 407 w 815"/>
              <a:gd name="T103" fmla="*/ 971 h 971"/>
              <a:gd name="T104" fmla="*/ 445 w 815"/>
              <a:gd name="T105" fmla="*/ 946 h 971"/>
              <a:gd name="T106" fmla="*/ 529 w 815"/>
              <a:gd name="T107" fmla="*/ 963 h 971"/>
              <a:gd name="T108" fmla="*/ 675 w 815"/>
              <a:gd name="T109" fmla="*/ 937 h 971"/>
              <a:gd name="T110" fmla="*/ 747 w 815"/>
              <a:gd name="T111" fmla="*/ 904 h 971"/>
              <a:gd name="T112" fmla="*/ 798 w 815"/>
              <a:gd name="T113" fmla="*/ 865 h 971"/>
              <a:gd name="T114" fmla="*/ 812 w 815"/>
              <a:gd name="T115" fmla="*/ 839 h 971"/>
              <a:gd name="T116" fmla="*/ 815 w 815"/>
              <a:gd name="T117" fmla="*/ 824 h 971"/>
              <a:gd name="T118" fmla="*/ 815 w 815"/>
              <a:gd name="T119" fmla="*/ 822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15" h="971">
                <a:moveTo>
                  <a:pt x="815" y="822"/>
                </a:moveTo>
                <a:lnTo>
                  <a:pt x="815" y="822"/>
                </a:lnTo>
                <a:lnTo>
                  <a:pt x="815" y="798"/>
                </a:lnTo>
                <a:lnTo>
                  <a:pt x="812" y="776"/>
                </a:lnTo>
                <a:lnTo>
                  <a:pt x="808" y="757"/>
                </a:lnTo>
                <a:lnTo>
                  <a:pt x="802" y="738"/>
                </a:lnTo>
                <a:lnTo>
                  <a:pt x="795" y="721"/>
                </a:lnTo>
                <a:lnTo>
                  <a:pt x="787" y="706"/>
                </a:lnTo>
                <a:lnTo>
                  <a:pt x="778" y="691"/>
                </a:lnTo>
                <a:lnTo>
                  <a:pt x="768" y="680"/>
                </a:lnTo>
                <a:lnTo>
                  <a:pt x="756" y="668"/>
                </a:lnTo>
                <a:lnTo>
                  <a:pt x="743" y="657"/>
                </a:lnTo>
                <a:lnTo>
                  <a:pt x="729" y="649"/>
                </a:lnTo>
                <a:lnTo>
                  <a:pt x="714" y="642"/>
                </a:lnTo>
                <a:lnTo>
                  <a:pt x="699" y="634"/>
                </a:lnTo>
                <a:lnTo>
                  <a:pt x="682" y="629"/>
                </a:lnTo>
                <a:lnTo>
                  <a:pt x="665" y="623"/>
                </a:lnTo>
                <a:lnTo>
                  <a:pt x="646" y="619"/>
                </a:lnTo>
                <a:lnTo>
                  <a:pt x="646" y="619"/>
                </a:lnTo>
                <a:lnTo>
                  <a:pt x="612" y="613"/>
                </a:lnTo>
                <a:lnTo>
                  <a:pt x="582" y="606"/>
                </a:lnTo>
                <a:lnTo>
                  <a:pt x="568" y="602"/>
                </a:lnTo>
                <a:lnTo>
                  <a:pt x="555" y="597"/>
                </a:lnTo>
                <a:lnTo>
                  <a:pt x="542" y="592"/>
                </a:lnTo>
                <a:lnTo>
                  <a:pt x="531" y="587"/>
                </a:lnTo>
                <a:lnTo>
                  <a:pt x="522" y="579"/>
                </a:lnTo>
                <a:lnTo>
                  <a:pt x="514" y="570"/>
                </a:lnTo>
                <a:lnTo>
                  <a:pt x="508" y="559"/>
                </a:lnTo>
                <a:lnTo>
                  <a:pt x="504" y="548"/>
                </a:lnTo>
                <a:lnTo>
                  <a:pt x="501" y="533"/>
                </a:lnTo>
                <a:lnTo>
                  <a:pt x="501" y="518"/>
                </a:lnTo>
                <a:lnTo>
                  <a:pt x="503" y="498"/>
                </a:lnTo>
                <a:lnTo>
                  <a:pt x="508" y="477"/>
                </a:lnTo>
                <a:lnTo>
                  <a:pt x="508" y="477"/>
                </a:lnTo>
                <a:lnTo>
                  <a:pt x="516" y="471"/>
                </a:lnTo>
                <a:lnTo>
                  <a:pt x="522" y="464"/>
                </a:lnTo>
                <a:lnTo>
                  <a:pt x="535" y="448"/>
                </a:lnTo>
                <a:lnTo>
                  <a:pt x="547" y="431"/>
                </a:lnTo>
                <a:lnTo>
                  <a:pt x="558" y="414"/>
                </a:lnTo>
                <a:lnTo>
                  <a:pt x="568" y="397"/>
                </a:lnTo>
                <a:lnTo>
                  <a:pt x="581" y="382"/>
                </a:lnTo>
                <a:lnTo>
                  <a:pt x="589" y="375"/>
                </a:lnTo>
                <a:lnTo>
                  <a:pt x="597" y="369"/>
                </a:lnTo>
                <a:lnTo>
                  <a:pt x="605" y="363"/>
                </a:lnTo>
                <a:lnTo>
                  <a:pt x="614" y="360"/>
                </a:lnTo>
                <a:lnTo>
                  <a:pt x="614" y="360"/>
                </a:lnTo>
                <a:lnTo>
                  <a:pt x="616" y="336"/>
                </a:lnTo>
                <a:lnTo>
                  <a:pt x="616" y="316"/>
                </a:lnTo>
                <a:lnTo>
                  <a:pt x="614" y="272"/>
                </a:lnTo>
                <a:lnTo>
                  <a:pt x="614" y="272"/>
                </a:lnTo>
                <a:lnTo>
                  <a:pt x="612" y="268"/>
                </a:lnTo>
                <a:lnTo>
                  <a:pt x="608" y="265"/>
                </a:lnTo>
                <a:lnTo>
                  <a:pt x="601" y="263"/>
                </a:lnTo>
                <a:lnTo>
                  <a:pt x="592" y="259"/>
                </a:lnTo>
                <a:lnTo>
                  <a:pt x="589" y="256"/>
                </a:lnTo>
                <a:lnTo>
                  <a:pt x="586" y="252"/>
                </a:lnTo>
                <a:lnTo>
                  <a:pt x="586" y="252"/>
                </a:lnTo>
                <a:lnTo>
                  <a:pt x="586" y="226"/>
                </a:lnTo>
                <a:lnTo>
                  <a:pt x="588" y="198"/>
                </a:lnTo>
                <a:lnTo>
                  <a:pt x="590" y="169"/>
                </a:lnTo>
                <a:lnTo>
                  <a:pt x="592" y="141"/>
                </a:lnTo>
                <a:lnTo>
                  <a:pt x="590" y="114"/>
                </a:lnTo>
                <a:lnTo>
                  <a:pt x="588" y="102"/>
                </a:lnTo>
                <a:lnTo>
                  <a:pt x="586" y="90"/>
                </a:lnTo>
                <a:lnTo>
                  <a:pt x="582" y="80"/>
                </a:lnTo>
                <a:lnTo>
                  <a:pt x="577" y="71"/>
                </a:lnTo>
                <a:lnTo>
                  <a:pt x="571" y="62"/>
                </a:lnTo>
                <a:lnTo>
                  <a:pt x="563" y="55"/>
                </a:lnTo>
                <a:lnTo>
                  <a:pt x="563" y="55"/>
                </a:lnTo>
                <a:lnTo>
                  <a:pt x="558" y="53"/>
                </a:lnTo>
                <a:lnTo>
                  <a:pt x="552" y="50"/>
                </a:lnTo>
                <a:lnTo>
                  <a:pt x="546" y="50"/>
                </a:lnTo>
                <a:lnTo>
                  <a:pt x="541" y="49"/>
                </a:lnTo>
                <a:lnTo>
                  <a:pt x="541" y="49"/>
                </a:lnTo>
                <a:lnTo>
                  <a:pt x="514" y="51"/>
                </a:lnTo>
                <a:lnTo>
                  <a:pt x="514" y="51"/>
                </a:lnTo>
                <a:lnTo>
                  <a:pt x="505" y="50"/>
                </a:lnTo>
                <a:lnTo>
                  <a:pt x="496" y="47"/>
                </a:lnTo>
                <a:lnTo>
                  <a:pt x="496" y="47"/>
                </a:lnTo>
                <a:lnTo>
                  <a:pt x="487" y="43"/>
                </a:lnTo>
                <a:lnTo>
                  <a:pt x="481" y="37"/>
                </a:lnTo>
                <a:lnTo>
                  <a:pt x="475" y="29"/>
                </a:lnTo>
                <a:lnTo>
                  <a:pt x="470" y="21"/>
                </a:lnTo>
                <a:lnTo>
                  <a:pt x="464" y="15"/>
                </a:lnTo>
                <a:lnTo>
                  <a:pt x="458" y="8"/>
                </a:lnTo>
                <a:lnTo>
                  <a:pt x="450" y="3"/>
                </a:lnTo>
                <a:lnTo>
                  <a:pt x="447" y="2"/>
                </a:lnTo>
                <a:lnTo>
                  <a:pt x="441" y="0"/>
                </a:lnTo>
                <a:lnTo>
                  <a:pt x="441" y="0"/>
                </a:lnTo>
                <a:lnTo>
                  <a:pt x="418" y="0"/>
                </a:lnTo>
                <a:lnTo>
                  <a:pt x="418" y="0"/>
                </a:lnTo>
                <a:lnTo>
                  <a:pt x="402" y="10"/>
                </a:lnTo>
                <a:lnTo>
                  <a:pt x="386" y="16"/>
                </a:lnTo>
                <a:lnTo>
                  <a:pt x="371" y="20"/>
                </a:lnTo>
                <a:lnTo>
                  <a:pt x="354" y="23"/>
                </a:lnTo>
                <a:lnTo>
                  <a:pt x="321" y="28"/>
                </a:lnTo>
                <a:lnTo>
                  <a:pt x="306" y="30"/>
                </a:lnTo>
                <a:lnTo>
                  <a:pt x="290" y="34"/>
                </a:lnTo>
                <a:lnTo>
                  <a:pt x="290" y="34"/>
                </a:lnTo>
                <a:lnTo>
                  <a:pt x="283" y="36"/>
                </a:lnTo>
                <a:lnTo>
                  <a:pt x="283" y="36"/>
                </a:lnTo>
                <a:lnTo>
                  <a:pt x="275" y="40"/>
                </a:lnTo>
                <a:lnTo>
                  <a:pt x="268" y="43"/>
                </a:lnTo>
                <a:lnTo>
                  <a:pt x="260" y="47"/>
                </a:lnTo>
                <a:lnTo>
                  <a:pt x="255" y="53"/>
                </a:lnTo>
                <a:lnTo>
                  <a:pt x="248" y="58"/>
                </a:lnTo>
                <a:lnTo>
                  <a:pt x="244" y="63"/>
                </a:lnTo>
                <a:lnTo>
                  <a:pt x="235" y="76"/>
                </a:lnTo>
                <a:lnTo>
                  <a:pt x="235" y="76"/>
                </a:lnTo>
                <a:lnTo>
                  <a:pt x="231" y="87"/>
                </a:lnTo>
                <a:lnTo>
                  <a:pt x="227" y="97"/>
                </a:lnTo>
                <a:lnTo>
                  <a:pt x="225" y="109"/>
                </a:lnTo>
                <a:lnTo>
                  <a:pt x="223" y="122"/>
                </a:lnTo>
                <a:lnTo>
                  <a:pt x="221" y="148"/>
                </a:lnTo>
                <a:lnTo>
                  <a:pt x="219" y="175"/>
                </a:lnTo>
                <a:lnTo>
                  <a:pt x="219" y="175"/>
                </a:lnTo>
                <a:lnTo>
                  <a:pt x="221" y="249"/>
                </a:lnTo>
                <a:lnTo>
                  <a:pt x="221" y="249"/>
                </a:lnTo>
                <a:lnTo>
                  <a:pt x="213" y="254"/>
                </a:lnTo>
                <a:lnTo>
                  <a:pt x="208" y="259"/>
                </a:lnTo>
                <a:lnTo>
                  <a:pt x="202" y="265"/>
                </a:lnTo>
                <a:lnTo>
                  <a:pt x="198" y="272"/>
                </a:lnTo>
                <a:lnTo>
                  <a:pt x="196" y="280"/>
                </a:lnTo>
                <a:lnTo>
                  <a:pt x="193" y="288"/>
                </a:lnTo>
                <a:lnTo>
                  <a:pt x="192" y="297"/>
                </a:lnTo>
                <a:lnTo>
                  <a:pt x="192" y="305"/>
                </a:lnTo>
                <a:lnTo>
                  <a:pt x="192" y="305"/>
                </a:lnTo>
                <a:lnTo>
                  <a:pt x="192" y="315"/>
                </a:lnTo>
                <a:lnTo>
                  <a:pt x="192" y="326"/>
                </a:lnTo>
                <a:lnTo>
                  <a:pt x="195" y="335"/>
                </a:lnTo>
                <a:lnTo>
                  <a:pt x="197" y="345"/>
                </a:lnTo>
                <a:lnTo>
                  <a:pt x="197" y="345"/>
                </a:lnTo>
                <a:lnTo>
                  <a:pt x="200" y="352"/>
                </a:lnTo>
                <a:lnTo>
                  <a:pt x="204" y="358"/>
                </a:lnTo>
                <a:lnTo>
                  <a:pt x="209" y="363"/>
                </a:lnTo>
                <a:lnTo>
                  <a:pt x="214" y="369"/>
                </a:lnTo>
                <a:lnTo>
                  <a:pt x="227" y="379"/>
                </a:lnTo>
                <a:lnTo>
                  <a:pt x="234" y="384"/>
                </a:lnTo>
                <a:lnTo>
                  <a:pt x="240" y="392"/>
                </a:lnTo>
                <a:lnTo>
                  <a:pt x="240" y="392"/>
                </a:lnTo>
                <a:lnTo>
                  <a:pt x="247" y="401"/>
                </a:lnTo>
                <a:lnTo>
                  <a:pt x="253" y="410"/>
                </a:lnTo>
                <a:lnTo>
                  <a:pt x="266" y="431"/>
                </a:lnTo>
                <a:lnTo>
                  <a:pt x="278" y="450"/>
                </a:lnTo>
                <a:lnTo>
                  <a:pt x="283" y="459"/>
                </a:lnTo>
                <a:lnTo>
                  <a:pt x="290" y="465"/>
                </a:lnTo>
                <a:lnTo>
                  <a:pt x="290" y="465"/>
                </a:lnTo>
                <a:lnTo>
                  <a:pt x="295" y="471"/>
                </a:lnTo>
                <a:lnTo>
                  <a:pt x="300" y="474"/>
                </a:lnTo>
                <a:lnTo>
                  <a:pt x="306" y="477"/>
                </a:lnTo>
                <a:lnTo>
                  <a:pt x="311" y="478"/>
                </a:lnTo>
                <a:lnTo>
                  <a:pt x="311" y="478"/>
                </a:lnTo>
                <a:lnTo>
                  <a:pt x="311" y="555"/>
                </a:lnTo>
                <a:lnTo>
                  <a:pt x="311" y="555"/>
                </a:lnTo>
                <a:lnTo>
                  <a:pt x="302" y="568"/>
                </a:lnTo>
                <a:lnTo>
                  <a:pt x="290" y="579"/>
                </a:lnTo>
                <a:lnTo>
                  <a:pt x="290" y="579"/>
                </a:lnTo>
                <a:lnTo>
                  <a:pt x="275" y="589"/>
                </a:lnTo>
                <a:lnTo>
                  <a:pt x="260" y="599"/>
                </a:lnTo>
                <a:lnTo>
                  <a:pt x="242" y="605"/>
                </a:lnTo>
                <a:lnTo>
                  <a:pt x="223" y="612"/>
                </a:lnTo>
                <a:lnTo>
                  <a:pt x="184" y="622"/>
                </a:lnTo>
                <a:lnTo>
                  <a:pt x="145" y="631"/>
                </a:lnTo>
                <a:lnTo>
                  <a:pt x="125" y="636"/>
                </a:lnTo>
                <a:lnTo>
                  <a:pt x="107" y="642"/>
                </a:lnTo>
                <a:lnTo>
                  <a:pt x="89" y="648"/>
                </a:lnTo>
                <a:lnTo>
                  <a:pt x="72" y="656"/>
                </a:lnTo>
                <a:lnTo>
                  <a:pt x="56" y="665"/>
                </a:lnTo>
                <a:lnTo>
                  <a:pt x="42" y="677"/>
                </a:lnTo>
                <a:lnTo>
                  <a:pt x="30" y="690"/>
                </a:lnTo>
                <a:lnTo>
                  <a:pt x="25" y="698"/>
                </a:lnTo>
                <a:lnTo>
                  <a:pt x="20" y="706"/>
                </a:lnTo>
                <a:lnTo>
                  <a:pt x="20" y="706"/>
                </a:lnTo>
                <a:lnTo>
                  <a:pt x="14" y="717"/>
                </a:lnTo>
                <a:lnTo>
                  <a:pt x="12" y="729"/>
                </a:lnTo>
                <a:lnTo>
                  <a:pt x="9" y="741"/>
                </a:lnTo>
                <a:lnTo>
                  <a:pt x="8" y="755"/>
                </a:lnTo>
                <a:lnTo>
                  <a:pt x="5" y="784"/>
                </a:lnTo>
                <a:lnTo>
                  <a:pt x="3" y="800"/>
                </a:lnTo>
                <a:lnTo>
                  <a:pt x="0" y="817"/>
                </a:lnTo>
                <a:lnTo>
                  <a:pt x="0" y="818"/>
                </a:lnTo>
                <a:lnTo>
                  <a:pt x="0" y="818"/>
                </a:lnTo>
                <a:lnTo>
                  <a:pt x="0" y="828"/>
                </a:lnTo>
                <a:lnTo>
                  <a:pt x="0" y="830"/>
                </a:lnTo>
                <a:lnTo>
                  <a:pt x="0" y="830"/>
                </a:lnTo>
                <a:lnTo>
                  <a:pt x="0" y="830"/>
                </a:lnTo>
                <a:lnTo>
                  <a:pt x="1" y="839"/>
                </a:lnTo>
                <a:lnTo>
                  <a:pt x="5" y="849"/>
                </a:lnTo>
                <a:lnTo>
                  <a:pt x="10" y="858"/>
                </a:lnTo>
                <a:lnTo>
                  <a:pt x="18" y="868"/>
                </a:lnTo>
                <a:lnTo>
                  <a:pt x="26" y="877"/>
                </a:lnTo>
                <a:lnTo>
                  <a:pt x="37" y="886"/>
                </a:lnTo>
                <a:lnTo>
                  <a:pt x="48" y="895"/>
                </a:lnTo>
                <a:lnTo>
                  <a:pt x="61" y="903"/>
                </a:lnTo>
                <a:lnTo>
                  <a:pt x="77" y="911"/>
                </a:lnTo>
                <a:lnTo>
                  <a:pt x="93" y="919"/>
                </a:lnTo>
                <a:lnTo>
                  <a:pt x="110" y="925"/>
                </a:lnTo>
                <a:lnTo>
                  <a:pt x="128" y="932"/>
                </a:lnTo>
                <a:lnTo>
                  <a:pt x="168" y="945"/>
                </a:lnTo>
                <a:lnTo>
                  <a:pt x="214" y="954"/>
                </a:lnTo>
                <a:lnTo>
                  <a:pt x="214" y="954"/>
                </a:lnTo>
                <a:lnTo>
                  <a:pt x="215" y="954"/>
                </a:lnTo>
                <a:lnTo>
                  <a:pt x="215" y="954"/>
                </a:lnTo>
                <a:lnTo>
                  <a:pt x="260" y="960"/>
                </a:lnTo>
                <a:lnTo>
                  <a:pt x="307" y="966"/>
                </a:lnTo>
                <a:lnTo>
                  <a:pt x="356" y="969"/>
                </a:lnTo>
                <a:lnTo>
                  <a:pt x="407" y="971"/>
                </a:lnTo>
                <a:lnTo>
                  <a:pt x="407" y="971"/>
                </a:lnTo>
                <a:lnTo>
                  <a:pt x="450" y="969"/>
                </a:lnTo>
                <a:lnTo>
                  <a:pt x="450" y="969"/>
                </a:lnTo>
                <a:lnTo>
                  <a:pt x="448" y="958"/>
                </a:lnTo>
                <a:lnTo>
                  <a:pt x="445" y="946"/>
                </a:lnTo>
                <a:lnTo>
                  <a:pt x="450" y="969"/>
                </a:lnTo>
                <a:lnTo>
                  <a:pt x="450" y="969"/>
                </a:lnTo>
                <a:lnTo>
                  <a:pt x="488" y="967"/>
                </a:lnTo>
                <a:lnTo>
                  <a:pt x="529" y="963"/>
                </a:lnTo>
                <a:lnTo>
                  <a:pt x="576" y="958"/>
                </a:lnTo>
                <a:lnTo>
                  <a:pt x="627" y="949"/>
                </a:lnTo>
                <a:lnTo>
                  <a:pt x="652" y="943"/>
                </a:lnTo>
                <a:lnTo>
                  <a:pt x="675" y="937"/>
                </a:lnTo>
                <a:lnTo>
                  <a:pt x="697" y="930"/>
                </a:lnTo>
                <a:lnTo>
                  <a:pt x="717" y="922"/>
                </a:lnTo>
                <a:lnTo>
                  <a:pt x="734" y="915"/>
                </a:lnTo>
                <a:lnTo>
                  <a:pt x="747" y="904"/>
                </a:lnTo>
                <a:lnTo>
                  <a:pt x="747" y="904"/>
                </a:lnTo>
                <a:lnTo>
                  <a:pt x="768" y="892"/>
                </a:lnTo>
                <a:lnTo>
                  <a:pt x="785" y="879"/>
                </a:lnTo>
                <a:lnTo>
                  <a:pt x="798" y="865"/>
                </a:lnTo>
                <a:lnTo>
                  <a:pt x="803" y="858"/>
                </a:lnTo>
                <a:lnTo>
                  <a:pt x="808" y="851"/>
                </a:lnTo>
                <a:lnTo>
                  <a:pt x="808" y="851"/>
                </a:lnTo>
                <a:lnTo>
                  <a:pt x="812" y="839"/>
                </a:lnTo>
                <a:lnTo>
                  <a:pt x="815" y="828"/>
                </a:lnTo>
                <a:lnTo>
                  <a:pt x="815" y="828"/>
                </a:lnTo>
                <a:lnTo>
                  <a:pt x="815" y="828"/>
                </a:lnTo>
                <a:lnTo>
                  <a:pt x="815" y="824"/>
                </a:lnTo>
                <a:lnTo>
                  <a:pt x="815" y="823"/>
                </a:lnTo>
                <a:lnTo>
                  <a:pt x="815" y="823"/>
                </a:lnTo>
                <a:lnTo>
                  <a:pt x="815" y="822"/>
                </a:lnTo>
                <a:lnTo>
                  <a:pt x="815" y="8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en-US" sz="1698"/>
          </a:p>
        </p:txBody>
      </p:sp>
      <p:sp>
        <p:nvSpPr>
          <p:cNvPr id="29" name="Freeform 163">
            <a:extLst>
              <a:ext uri="{FF2B5EF4-FFF2-40B4-BE49-F238E27FC236}">
                <a16:creationId xmlns:a16="http://schemas.microsoft.com/office/drawing/2014/main" id="{5871779B-21F3-9E49-A6E4-F39694106CEE}"/>
              </a:ext>
            </a:extLst>
          </p:cNvPr>
          <p:cNvSpPr>
            <a:spLocks noEditPoints="1"/>
          </p:cNvSpPr>
          <p:nvPr/>
        </p:nvSpPr>
        <p:spPr bwMode="auto">
          <a:xfrm>
            <a:off x="1426191" y="3631697"/>
            <a:ext cx="430190" cy="430185"/>
          </a:xfrm>
          <a:custGeom>
            <a:avLst/>
            <a:gdLst>
              <a:gd name="T0" fmla="*/ 0 w 140"/>
              <a:gd name="T1" fmla="*/ 63 h 140"/>
              <a:gd name="T2" fmla="*/ 128 w 140"/>
              <a:gd name="T3" fmla="*/ 30 h 140"/>
              <a:gd name="T4" fmla="*/ 139 w 140"/>
              <a:gd name="T5" fmla="*/ 26 h 140"/>
              <a:gd name="T6" fmla="*/ 135 w 140"/>
              <a:gd name="T7" fmla="*/ 59 h 140"/>
              <a:gd name="T8" fmla="*/ 106 w 140"/>
              <a:gd name="T9" fmla="*/ 45 h 140"/>
              <a:gd name="T10" fmla="*/ 70 w 140"/>
              <a:gd name="T11" fmla="*/ 14 h 140"/>
              <a:gd name="T12" fmla="*/ 126 w 140"/>
              <a:gd name="T13" fmla="*/ 75 h 140"/>
              <a:gd name="T14" fmla="*/ 24 w 140"/>
              <a:gd name="T15" fmla="*/ 102 h 140"/>
              <a:gd name="T16" fmla="*/ 33 w 140"/>
              <a:gd name="T17" fmla="*/ 92 h 140"/>
              <a:gd name="T18" fmla="*/ 1 w 140"/>
              <a:gd name="T19" fmla="*/ 84 h 140"/>
              <a:gd name="T20" fmla="*/ 4 w 140"/>
              <a:gd name="T21" fmla="*/ 116 h 140"/>
              <a:gd name="T22" fmla="*/ 70 w 140"/>
              <a:gd name="T23" fmla="*/ 140 h 140"/>
              <a:gd name="T24" fmla="*/ 126 w 140"/>
              <a:gd name="T25" fmla="*/ 75 h 140"/>
              <a:gd name="T26" fmla="*/ 101 w 140"/>
              <a:gd name="T27" fmla="*/ 68 h 140"/>
              <a:gd name="T28" fmla="*/ 38 w 140"/>
              <a:gd name="T29" fmla="*/ 68 h 140"/>
              <a:gd name="T30" fmla="*/ 74 w 140"/>
              <a:gd name="T31" fmla="*/ 49 h 140"/>
              <a:gd name="T32" fmla="*/ 68 w 140"/>
              <a:gd name="T33" fmla="*/ 46 h 140"/>
              <a:gd name="T34" fmla="*/ 61 w 140"/>
              <a:gd name="T35" fmla="*/ 53 h 140"/>
              <a:gd name="T36" fmla="*/ 60 w 140"/>
              <a:gd name="T37" fmla="*/ 65 h 140"/>
              <a:gd name="T38" fmla="*/ 66 w 140"/>
              <a:gd name="T39" fmla="*/ 70 h 140"/>
              <a:gd name="T40" fmla="*/ 68 w 140"/>
              <a:gd name="T41" fmla="*/ 80 h 140"/>
              <a:gd name="T42" fmla="*/ 64 w 140"/>
              <a:gd name="T43" fmla="*/ 74 h 140"/>
              <a:gd name="T44" fmla="*/ 60 w 140"/>
              <a:gd name="T45" fmla="*/ 82 h 140"/>
              <a:gd name="T46" fmla="*/ 68 w 140"/>
              <a:gd name="T47" fmla="*/ 91 h 140"/>
              <a:gd name="T48" fmla="*/ 74 w 140"/>
              <a:gd name="T49" fmla="*/ 87 h 140"/>
              <a:gd name="T50" fmla="*/ 85 w 140"/>
              <a:gd name="T51" fmla="*/ 77 h 140"/>
              <a:gd name="T52" fmla="*/ 78 w 140"/>
              <a:gd name="T53" fmla="*/ 67 h 140"/>
              <a:gd name="T54" fmla="*/ 74 w 140"/>
              <a:gd name="T55" fmla="*/ 65 h 140"/>
              <a:gd name="T56" fmla="*/ 76 w 140"/>
              <a:gd name="T57" fmla="*/ 58 h 140"/>
              <a:gd name="T58" fmla="*/ 83 w 140"/>
              <a:gd name="T59" fmla="*/ 61 h 140"/>
              <a:gd name="T60" fmla="*/ 74 w 140"/>
              <a:gd name="T61" fmla="*/ 49 h 140"/>
              <a:gd name="T62" fmla="*/ 77 w 140"/>
              <a:gd name="T63" fmla="*/ 79 h 140"/>
              <a:gd name="T64" fmla="*/ 77 w 140"/>
              <a:gd name="T65" fmla="*/ 74 h 140"/>
              <a:gd name="T66" fmla="*/ 75 w 140"/>
              <a:gd name="T67" fmla="*/ 72 h 140"/>
              <a:gd name="T68" fmla="*/ 74 w 140"/>
              <a:gd name="T69" fmla="*/ 81 h 140"/>
              <a:gd name="T70" fmla="*/ 65 w 140"/>
              <a:gd name="T71" fmla="*/ 59 h 140"/>
              <a:gd name="T72" fmla="*/ 68 w 140"/>
              <a:gd name="T73" fmla="*/ 64 h 140"/>
              <a:gd name="T74" fmla="*/ 65 w 140"/>
              <a:gd name="T75" fmla="*/ 57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0" h="140">
                <a:moveTo>
                  <a:pt x="14" y="65"/>
                </a:moveTo>
                <a:cubicBezTo>
                  <a:pt x="0" y="63"/>
                  <a:pt x="0" y="63"/>
                  <a:pt x="0" y="63"/>
                </a:cubicBezTo>
                <a:cubicBezTo>
                  <a:pt x="3" y="27"/>
                  <a:pt x="34" y="0"/>
                  <a:pt x="70" y="0"/>
                </a:cubicBezTo>
                <a:cubicBezTo>
                  <a:pt x="94" y="0"/>
                  <a:pt x="115" y="12"/>
                  <a:pt x="128" y="30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7" y="23"/>
                  <a:pt x="139" y="24"/>
                  <a:pt x="139" y="26"/>
                </a:cubicBezTo>
                <a:cubicBezTo>
                  <a:pt x="139" y="56"/>
                  <a:pt x="139" y="56"/>
                  <a:pt x="139" y="56"/>
                </a:cubicBezTo>
                <a:cubicBezTo>
                  <a:pt x="139" y="58"/>
                  <a:pt x="137" y="59"/>
                  <a:pt x="135" y="59"/>
                </a:cubicBezTo>
                <a:cubicBezTo>
                  <a:pt x="107" y="48"/>
                  <a:pt x="107" y="48"/>
                  <a:pt x="107" y="48"/>
                </a:cubicBezTo>
                <a:cubicBezTo>
                  <a:pt x="105" y="47"/>
                  <a:pt x="104" y="46"/>
                  <a:pt x="106" y="45"/>
                </a:cubicBezTo>
                <a:cubicBezTo>
                  <a:pt x="116" y="38"/>
                  <a:pt x="116" y="38"/>
                  <a:pt x="116" y="38"/>
                </a:cubicBezTo>
                <a:cubicBezTo>
                  <a:pt x="106" y="23"/>
                  <a:pt x="89" y="14"/>
                  <a:pt x="70" y="14"/>
                </a:cubicBezTo>
                <a:cubicBezTo>
                  <a:pt x="41" y="14"/>
                  <a:pt x="17" y="36"/>
                  <a:pt x="14" y="65"/>
                </a:cubicBezTo>
                <a:close/>
                <a:moveTo>
                  <a:pt x="126" y="75"/>
                </a:moveTo>
                <a:cubicBezTo>
                  <a:pt x="123" y="104"/>
                  <a:pt x="99" y="126"/>
                  <a:pt x="70" y="126"/>
                </a:cubicBezTo>
                <a:cubicBezTo>
                  <a:pt x="51" y="126"/>
                  <a:pt x="34" y="116"/>
                  <a:pt x="24" y="102"/>
                </a:cubicBezTo>
                <a:cubicBezTo>
                  <a:pt x="34" y="95"/>
                  <a:pt x="34" y="95"/>
                  <a:pt x="34" y="95"/>
                </a:cubicBezTo>
                <a:cubicBezTo>
                  <a:pt x="36" y="94"/>
                  <a:pt x="35" y="93"/>
                  <a:pt x="33" y="92"/>
                </a:cubicBezTo>
                <a:cubicBezTo>
                  <a:pt x="5" y="81"/>
                  <a:pt x="5" y="81"/>
                  <a:pt x="5" y="81"/>
                </a:cubicBezTo>
                <a:cubicBezTo>
                  <a:pt x="3" y="81"/>
                  <a:pt x="1" y="82"/>
                  <a:pt x="1" y="84"/>
                </a:cubicBezTo>
                <a:cubicBezTo>
                  <a:pt x="1" y="114"/>
                  <a:pt x="1" y="114"/>
                  <a:pt x="1" y="114"/>
                </a:cubicBezTo>
                <a:cubicBezTo>
                  <a:pt x="1" y="116"/>
                  <a:pt x="3" y="117"/>
                  <a:pt x="4" y="116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25" y="128"/>
                  <a:pt x="46" y="140"/>
                  <a:pt x="70" y="140"/>
                </a:cubicBezTo>
                <a:cubicBezTo>
                  <a:pt x="106" y="140"/>
                  <a:pt x="137" y="113"/>
                  <a:pt x="140" y="77"/>
                </a:cubicBezTo>
                <a:lnTo>
                  <a:pt x="126" y="75"/>
                </a:lnTo>
                <a:close/>
                <a:moveTo>
                  <a:pt x="70" y="36"/>
                </a:moveTo>
                <a:cubicBezTo>
                  <a:pt x="87" y="36"/>
                  <a:pt x="101" y="50"/>
                  <a:pt x="101" y="68"/>
                </a:cubicBezTo>
                <a:cubicBezTo>
                  <a:pt x="101" y="85"/>
                  <a:pt x="87" y="99"/>
                  <a:pt x="70" y="99"/>
                </a:cubicBezTo>
                <a:cubicBezTo>
                  <a:pt x="52" y="99"/>
                  <a:pt x="38" y="85"/>
                  <a:pt x="38" y="68"/>
                </a:cubicBezTo>
                <a:cubicBezTo>
                  <a:pt x="38" y="50"/>
                  <a:pt x="52" y="36"/>
                  <a:pt x="70" y="36"/>
                </a:cubicBezTo>
                <a:close/>
                <a:moveTo>
                  <a:pt x="74" y="49"/>
                </a:moveTo>
                <a:cubicBezTo>
                  <a:pt x="74" y="46"/>
                  <a:pt x="74" y="46"/>
                  <a:pt x="74" y="46"/>
                </a:cubicBezTo>
                <a:cubicBezTo>
                  <a:pt x="68" y="46"/>
                  <a:pt x="68" y="46"/>
                  <a:pt x="68" y="46"/>
                </a:cubicBezTo>
                <a:cubicBezTo>
                  <a:pt x="68" y="49"/>
                  <a:pt x="68" y="49"/>
                  <a:pt x="68" y="49"/>
                </a:cubicBezTo>
                <a:cubicBezTo>
                  <a:pt x="64" y="50"/>
                  <a:pt x="62" y="51"/>
                  <a:pt x="61" y="53"/>
                </a:cubicBezTo>
                <a:cubicBezTo>
                  <a:pt x="59" y="55"/>
                  <a:pt x="58" y="57"/>
                  <a:pt x="58" y="59"/>
                </a:cubicBezTo>
                <a:cubicBezTo>
                  <a:pt x="58" y="61"/>
                  <a:pt x="58" y="63"/>
                  <a:pt x="60" y="65"/>
                </a:cubicBezTo>
                <a:cubicBezTo>
                  <a:pt x="61" y="67"/>
                  <a:pt x="63" y="68"/>
                  <a:pt x="65" y="69"/>
                </a:cubicBezTo>
                <a:cubicBezTo>
                  <a:pt x="65" y="69"/>
                  <a:pt x="66" y="69"/>
                  <a:pt x="66" y="70"/>
                </a:cubicBezTo>
                <a:cubicBezTo>
                  <a:pt x="67" y="70"/>
                  <a:pt x="67" y="70"/>
                  <a:pt x="68" y="70"/>
                </a:cubicBezTo>
                <a:cubicBezTo>
                  <a:pt x="68" y="80"/>
                  <a:pt x="68" y="80"/>
                  <a:pt x="68" y="80"/>
                </a:cubicBezTo>
                <a:cubicBezTo>
                  <a:pt x="67" y="80"/>
                  <a:pt x="66" y="79"/>
                  <a:pt x="65" y="78"/>
                </a:cubicBezTo>
                <a:cubicBezTo>
                  <a:pt x="64" y="77"/>
                  <a:pt x="64" y="76"/>
                  <a:pt x="64" y="74"/>
                </a:cubicBezTo>
                <a:cubicBezTo>
                  <a:pt x="57" y="74"/>
                  <a:pt x="57" y="74"/>
                  <a:pt x="57" y="74"/>
                </a:cubicBezTo>
                <a:cubicBezTo>
                  <a:pt x="57" y="77"/>
                  <a:pt x="58" y="80"/>
                  <a:pt x="60" y="82"/>
                </a:cubicBezTo>
                <a:cubicBezTo>
                  <a:pt x="61" y="85"/>
                  <a:pt x="64" y="86"/>
                  <a:pt x="68" y="87"/>
                </a:cubicBezTo>
                <a:cubicBezTo>
                  <a:pt x="68" y="91"/>
                  <a:pt x="68" y="91"/>
                  <a:pt x="68" y="91"/>
                </a:cubicBezTo>
                <a:cubicBezTo>
                  <a:pt x="74" y="91"/>
                  <a:pt x="74" y="91"/>
                  <a:pt x="74" y="91"/>
                </a:cubicBezTo>
                <a:cubicBezTo>
                  <a:pt x="74" y="87"/>
                  <a:pt x="74" y="87"/>
                  <a:pt x="74" y="87"/>
                </a:cubicBezTo>
                <a:cubicBezTo>
                  <a:pt x="78" y="87"/>
                  <a:pt x="80" y="85"/>
                  <a:pt x="82" y="84"/>
                </a:cubicBezTo>
                <a:cubicBezTo>
                  <a:pt x="83" y="82"/>
                  <a:pt x="84" y="80"/>
                  <a:pt x="85" y="77"/>
                </a:cubicBezTo>
                <a:cubicBezTo>
                  <a:pt x="85" y="75"/>
                  <a:pt x="85" y="73"/>
                  <a:pt x="83" y="71"/>
                </a:cubicBezTo>
                <a:cubicBezTo>
                  <a:pt x="82" y="69"/>
                  <a:pt x="81" y="68"/>
                  <a:pt x="78" y="67"/>
                </a:cubicBezTo>
                <a:cubicBezTo>
                  <a:pt x="78" y="67"/>
                  <a:pt x="77" y="66"/>
                  <a:pt x="76" y="66"/>
                </a:cubicBezTo>
                <a:cubicBezTo>
                  <a:pt x="76" y="66"/>
                  <a:pt x="75" y="66"/>
                  <a:pt x="74" y="65"/>
                </a:cubicBezTo>
                <a:cubicBezTo>
                  <a:pt x="74" y="55"/>
                  <a:pt x="74" y="55"/>
                  <a:pt x="74" y="55"/>
                </a:cubicBezTo>
                <a:cubicBezTo>
                  <a:pt x="75" y="56"/>
                  <a:pt x="76" y="57"/>
                  <a:pt x="76" y="58"/>
                </a:cubicBezTo>
                <a:cubicBezTo>
                  <a:pt x="77" y="58"/>
                  <a:pt x="77" y="59"/>
                  <a:pt x="77" y="61"/>
                </a:cubicBezTo>
                <a:cubicBezTo>
                  <a:pt x="83" y="61"/>
                  <a:pt x="83" y="61"/>
                  <a:pt x="83" y="61"/>
                </a:cubicBezTo>
                <a:cubicBezTo>
                  <a:pt x="84" y="59"/>
                  <a:pt x="83" y="57"/>
                  <a:pt x="82" y="54"/>
                </a:cubicBezTo>
                <a:cubicBezTo>
                  <a:pt x="80" y="52"/>
                  <a:pt x="78" y="50"/>
                  <a:pt x="74" y="49"/>
                </a:cubicBezTo>
                <a:close/>
                <a:moveTo>
                  <a:pt x="74" y="81"/>
                </a:moveTo>
                <a:cubicBezTo>
                  <a:pt x="75" y="80"/>
                  <a:pt x="76" y="80"/>
                  <a:pt x="77" y="79"/>
                </a:cubicBezTo>
                <a:cubicBezTo>
                  <a:pt x="77" y="79"/>
                  <a:pt x="78" y="78"/>
                  <a:pt x="78" y="77"/>
                </a:cubicBezTo>
                <a:cubicBezTo>
                  <a:pt x="78" y="76"/>
                  <a:pt x="78" y="75"/>
                  <a:pt x="77" y="74"/>
                </a:cubicBezTo>
                <a:cubicBezTo>
                  <a:pt x="77" y="73"/>
                  <a:pt x="76" y="73"/>
                  <a:pt x="75" y="72"/>
                </a:cubicBezTo>
                <a:cubicBezTo>
                  <a:pt x="75" y="72"/>
                  <a:pt x="75" y="72"/>
                  <a:pt x="75" y="72"/>
                </a:cubicBezTo>
                <a:cubicBezTo>
                  <a:pt x="75" y="72"/>
                  <a:pt x="75" y="72"/>
                  <a:pt x="74" y="72"/>
                </a:cubicBezTo>
                <a:lnTo>
                  <a:pt x="74" y="81"/>
                </a:lnTo>
                <a:close/>
                <a:moveTo>
                  <a:pt x="65" y="57"/>
                </a:moveTo>
                <a:cubicBezTo>
                  <a:pt x="65" y="58"/>
                  <a:pt x="65" y="58"/>
                  <a:pt x="65" y="59"/>
                </a:cubicBezTo>
                <a:cubicBezTo>
                  <a:pt x="65" y="61"/>
                  <a:pt x="65" y="61"/>
                  <a:pt x="65" y="62"/>
                </a:cubicBezTo>
                <a:cubicBezTo>
                  <a:pt x="66" y="63"/>
                  <a:pt x="67" y="63"/>
                  <a:pt x="68" y="64"/>
                </a:cubicBezTo>
                <a:cubicBezTo>
                  <a:pt x="68" y="55"/>
                  <a:pt x="68" y="55"/>
                  <a:pt x="68" y="55"/>
                </a:cubicBezTo>
                <a:cubicBezTo>
                  <a:pt x="67" y="56"/>
                  <a:pt x="66" y="56"/>
                  <a:pt x="65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4652" tIns="32327" rIns="64652" bIns="32327" numCol="1" anchor="t" anchorCtr="0" compatLnSpc="1">
            <a:prstTxWarp prst="textNoShape">
              <a:avLst/>
            </a:prstTxWarp>
          </a:bodyPr>
          <a:lstStyle/>
          <a:p>
            <a:endParaRPr lang="zh-CN" altLang="en-US" sz="1698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174CB3F-F428-4F9D-9112-9DE898389A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104505"/>
              </p:ext>
            </p:extLst>
          </p:nvPr>
        </p:nvGraphicFramePr>
        <p:xfrm>
          <a:off x="573572" y="542657"/>
          <a:ext cx="10856427" cy="60727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2220">
                  <a:extLst>
                    <a:ext uri="{9D8B030D-6E8A-4147-A177-3AD203B41FA5}">
                      <a16:colId xmlns:a16="http://schemas.microsoft.com/office/drawing/2014/main" val="3432894516"/>
                    </a:ext>
                  </a:extLst>
                </a:gridCol>
                <a:gridCol w="1763065">
                  <a:extLst>
                    <a:ext uri="{9D8B030D-6E8A-4147-A177-3AD203B41FA5}">
                      <a16:colId xmlns:a16="http://schemas.microsoft.com/office/drawing/2014/main" val="3989938110"/>
                    </a:ext>
                  </a:extLst>
                </a:gridCol>
                <a:gridCol w="1383541">
                  <a:extLst>
                    <a:ext uri="{9D8B030D-6E8A-4147-A177-3AD203B41FA5}">
                      <a16:colId xmlns:a16="http://schemas.microsoft.com/office/drawing/2014/main" val="2456632446"/>
                    </a:ext>
                  </a:extLst>
                </a:gridCol>
                <a:gridCol w="1007678">
                  <a:extLst>
                    <a:ext uri="{9D8B030D-6E8A-4147-A177-3AD203B41FA5}">
                      <a16:colId xmlns:a16="http://schemas.microsoft.com/office/drawing/2014/main" val="626016251"/>
                    </a:ext>
                  </a:extLst>
                </a:gridCol>
                <a:gridCol w="1082840">
                  <a:extLst>
                    <a:ext uri="{9D8B030D-6E8A-4147-A177-3AD203B41FA5}">
                      <a16:colId xmlns:a16="http://schemas.microsoft.com/office/drawing/2014/main" val="4054882081"/>
                    </a:ext>
                  </a:extLst>
                </a:gridCol>
                <a:gridCol w="1625535">
                  <a:extLst>
                    <a:ext uri="{9D8B030D-6E8A-4147-A177-3AD203B41FA5}">
                      <a16:colId xmlns:a16="http://schemas.microsoft.com/office/drawing/2014/main" val="3957277703"/>
                    </a:ext>
                  </a:extLst>
                </a:gridCol>
                <a:gridCol w="2411548">
                  <a:extLst>
                    <a:ext uri="{9D8B030D-6E8A-4147-A177-3AD203B41FA5}">
                      <a16:colId xmlns:a16="http://schemas.microsoft.com/office/drawing/2014/main" val="3234329829"/>
                    </a:ext>
                  </a:extLst>
                </a:gridCol>
              </a:tblGrid>
              <a:tr h="44530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zh-CN" sz="1600" kern="100" dirty="0">
                          <a:effectLst/>
                        </a:rPr>
                        <a:t>项目名称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>
                          <a:effectLst/>
                        </a:rPr>
                        <a:t>规格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单价（元）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>
                          <a:effectLst/>
                        </a:rPr>
                        <a:t>数量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>
                          <a:effectLst/>
                        </a:rPr>
                        <a:t>单位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>
                          <a:effectLst/>
                        </a:rPr>
                        <a:t>小计（元）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备注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6365355"/>
                  </a:ext>
                </a:extLst>
              </a:tr>
              <a:tr h="630674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zh-CN" sz="1600" kern="100" dirty="0">
                          <a:effectLst/>
                        </a:rPr>
                        <a:t>域名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com</a:t>
                      </a:r>
                      <a:r>
                        <a:rPr lang="zh-CN" sz="1600" kern="100" dirty="0">
                          <a:effectLst/>
                        </a:rPr>
                        <a:t>或者</a:t>
                      </a:r>
                      <a:r>
                        <a:rPr lang="en-US" sz="1600" kern="100" dirty="0" err="1">
                          <a:effectLst/>
                        </a:rPr>
                        <a:t>cn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>
                          <a:effectLst/>
                        </a:rPr>
                        <a:t>30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>
                          <a:effectLst/>
                        </a:rPr>
                        <a:t>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>
                          <a:effectLst/>
                        </a:rPr>
                        <a:t>个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>
                          <a:effectLst/>
                        </a:rPr>
                        <a:t>30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可以持续是使用一年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4217141"/>
                  </a:ext>
                </a:extLst>
              </a:tr>
              <a:tr h="94601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zh-CN" sz="1600" kern="100">
                          <a:effectLst/>
                        </a:rPr>
                        <a:t>微信公众平台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在微信平台上发布游戏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>
                          <a:effectLst/>
                        </a:rPr>
                        <a:t>个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>
                          <a:effectLst/>
                        </a:rPr>
                        <a:t>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个人账户可以免费使用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3214555"/>
                  </a:ext>
                </a:extLst>
              </a:tr>
              <a:tr h="41709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zh-CN" sz="1600" kern="100">
                          <a:effectLst/>
                        </a:rPr>
                        <a:t>美工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600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个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>
                          <a:effectLst/>
                        </a:rPr>
                        <a:t>300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用于制作美工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32059577"/>
                  </a:ext>
                </a:extLst>
              </a:tr>
              <a:tr h="189099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zh-CN" sz="1600" kern="100" dirty="0">
                          <a:effectLst/>
                        </a:rPr>
                        <a:t>腾讯服务器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1</a:t>
                      </a:r>
                      <a:r>
                        <a:rPr lang="zh-CN" sz="1600" kern="100" dirty="0">
                          <a:effectLst/>
                        </a:rPr>
                        <a:t>核</a:t>
                      </a:r>
                      <a:r>
                        <a:rPr lang="en-US" sz="1600" kern="100" dirty="0">
                          <a:effectLst/>
                        </a:rPr>
                        <a:t>1GB,windows Server 2012 </a:t>
                      </a:r>
                      <a:r>
                        <a:rPr lang="zh-CN" sz="1600" kern="100" dirty="0">
                          <a:effectLst/>
                        </a:rPr>
                        <a:t>数据中心版 </a:t>
                      </a:r>
                      <a:r>
                        <a:rPr lang="en-US" sz="1600" kern="100" dirty="0">
                          <a:effectLst/>
                        </a:rPr>
                        <a:t>64</a:t>
                      </a:r>
                      <a:r>
                        <a:rPr lang="zh-CN" sz="1600" kern="100" dirty="0">
                          <a:effectLst/>
                        </a:rPr>
                        <a:t>位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662.34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个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1600" kern="100" dirty="0">
                          <a:effectLst/>
                        </a:rPr>
                        <a:t>8</a:t>
                      </a:r>
                      <a:r>
                        <a:rPr lang="en-US" sz="1600" kern="100" dirty="0">
                          <a:effectLst/>
                        </a:rPr>
                        <a:t>8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学生优惠，可以持续使用一年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7766904"/>
                  </a:ext>
                </a:extLst>
              </a:tr>
              <a:tr h="90847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zh-CN" sz="1600" kern="100">
                          <a:effectLst/>
                        </a:rPr>
                        <a:t>预备资金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>
                          <a:effectLst/>
                        </a:rPr>
                        <a:t>100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>
                          <a:effectLst/>
                        </a:rPr>
                        <a:t>3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>
                          <a:effectLst/>
                        </a:rPr>
                        <a:t>人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300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团队资金，用于购买印刷物资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9268409"/>
                  </a:ext>
                </a:extLst>
              </a:tr>
              <a:tr h="41709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zh-CN" sz="1600" kern="100">
                          <a:effectLst/>
                        </a:rPr>
                        <a:t>印刷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0</a:t>
                      </a:r>
                      <a:r>
                        <a:rPr lang="zh-CN" sz="1600" kern="100" dirty="0">
                          <a:effectLst/>
                        </a:rPr>
                        <a:t>元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704311"/>
                  </a:ext>
                </a:extLst>
              </a:tr>
              <a:tr h="41709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zh-CN" sz="1600" kern="100">
                          <a:effectLst/>
                        </a:rPr>
                        <a:t>总计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7</a:t>
                      </a:r>
                      <a:r>
                        <a:rPr lang="en-US" altLang="zh-CN" sz="1600" kern="100" dirty="0">
                          <a:effectLst/>
                        </a:rPr>
                        <a:t>1</a:t>
                      </a:r>
                      <a:r>
                        <a:rPr lang="en-US" sz="1600" kern="100" dirty="0">
                          <a:effectLst/>
                        </a:rPr>
                        <a:t>8</a:t>
                      </a:r>
                      <a:r>
                        <a:rPr lang="zh-CN" sz="1600" kern="100" dirty="0">
                          <a:effectLst/>
                        </a:rPr>
                        <a:t>元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827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5451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关键问题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26" name="KSO_Shape">
            <a:extLst>
              <a:ext uri="{FF2B5EF4-FFF2-40B4-BE49-F238E27FC236}">
                <a16:creationId xmlns:a16="http://schemas.microsoft.com/office/drawing/2014/main" id="{7A27F743-DC00-9843-A8E8-E7E289147933}"/>
              </a:ext>
            </a:extLst>
          </p:cNvPr>
          <p:cNvSpPr>
            <a:spLocks/>
          </p:cNvSpPr>
          <p:nvPr/>
        </p:nvSpPr>
        <p:spPr bwMode="auto">
          <a:xfrm>
            <a:off x="4361491" y="3646735"/>
            <a:ext cx="411074" cy="400109"/>
          </a:xfrm>
          <a:custGeom>
            <a:avLst/>
            <a:gdLst>
              <a:gd name="T0" fmla="*/ 666817 w 2390775"/>
              <a:gd name="T1" fmla="*/ 1651200 h 2327275"/>
              <a:gd name="T2" fmla="*/ 566198 w 2390775"/>
              <a:gd name="T3" fmla="*/ 1648988 h 2327275"/>
              <a:gd name="T4" fmla="*/ 521900 w 2390775"/>
              <a:gd name="T5" fmla="*/ 1642352 h 2327275"/>
              <a:gd name="T6" fmla="*/ 451657 w 2390775"/>
              <a:gd name="T7" fmla="*/ 1625606 h 2327275"/>
              <a:gd name="T8" fmla="*/ 414954 w 2390775"/>
              <a:gd name="T9" fmla="*/ 1611703 h 2327275"/>
              <a:gd name="T10" fmla="*/ 386794 w 2390775"/>
              <a:gd name="T11" fmla="*/ 1596536 h 2327275"/>
              <a:gd name="T12" fmla="*/ 361480 w 2390775"/>
              <a:gd name="T13" fmla="*/ 1577261 h 2327275"/>
              <a:gd name="T14" fmla="*/ 340280 w 2390775"/>
              <a:gd name="T15" fmla="*/ 1553247 h 2327275"/>
              <a:gd name="T16" fmla="*/ 888937 w 2390775"/>
              <a:gd name="T17" fmla="*/ 1206621 h 2327275"/>
              <a:gd name="T18" fmla="*/ 1840488 w 2390775"/>
              <a:gd name="T19" fmla="*/ 1219287 h 2327275"/>
              <a:gd name="T20" fmla="*/ 1623069 w 2390775"/>
              <a:gd name="T21" fmla="*/ 1586618 h 2327275"/>
              <a:gd name="T22" fmla="*/ 1603447 w 2390775"/>
              <a:gd name="T23" fmla="*/ 1604668 h 2327275"/>
              <a:gd name="T24" fmla="*/ 1586041 w 2390775"/>
              <a:gd name="T25" fmla="*/ 1615435 h 2327275"/>
              <a:gd name="T26" fmla="*/ 1564203 w 2390775"/>
              <a:gd name="T27" fmla="*/ 1624302 h 2327275"/>
              <a:gd name="T28" fmla="*/ 1537619 w 2390775"/>
              <a:gd name="T29" fmla="*/ 1631584 h 2327275"/>
              <a:gd name="T30" fmla="*/ 1504706 w 2390775"/>
              <a:gd name="T31" fmla="*/ 1636335 h 2327275"/>
              <a:gd name="T32" fmla="*/ 1344252 w 2390775"/>
              <a:gd name="T33" fmla="*/ 1642035 h 2327275"/>
              <a:gd name="T34" fmla="*/ 1310389 w 2390775"/>
              <a:gd name="T35" fmla="*/ 991605 h 2327275"/>
              <a:gd name="T36" fmla="*/ 441594 w 2390775"/>
              <a:gd name="T37" fmla="*/ 1195662 h 2327275"/>
              <a:gd name="T38" fmla="*/ 81238 w 2390775"/>
              <a:gd name="T39" fmla="*/ 1104844 h 2327275"/>
              <a:gd name="T40" fmla="*/ 72704 w 2390775"/>
              <a:gd name="T41" fmla="*/ 1075414 h 2327275"/>
              <a:gd name="T42" fmla="*/ 71439 w 2390775"/>
              <a:gd name="T43" fmla="*/ 1055795 h 2327275"/>
              <a:gd name="T44" fmla="*/ 73335 w 2390775"/>
              <a:gd name="T45" fmla="*/ 1033327 h 2327275"/>
              <a:gd name="T46" fmla="*/ 79342 w 2390775"/>
              <a:gd name="T47" fmla="*/ 1007378 h 2327275"/>
              <a:gd name="T48" fmla="*/ 89773 w 2390775"/>
              <a:gd name="T49" fmla="*/ 977316 h 2327275"/>
              <a:gd name="T50" fmla="*/ 110320 w 2390775"/>
              <a:gd name="T51" fmla="*/ 933964 h 2327275"/>
              <a:gd name="T52" fmla="*/ 509555 w 2390775"/>
              <a:gd name="T53" fmla="*/ 642520 h 2327275"/>
              <a:gd name="T54" fmla="*/ 1847476 w 2390775"/>
              <a:gd name="T55" fmla="*/ 860382 h 2327275"/>
              <a:gd name="T56" fmla="*/ 1866124 w 2390775"/>
              <a:gd name="T57" fmla="*/ 899590 h 2327275"/>
              <a:gd name="T58" fmla="*/ 1881611 w 2390775"/>
              <a:gd name="T59" fmla="*/ 941329 h 2327275"/>
              <a:gd name="T60" fmla="*/ 1899627 w 2390775"/>
              <a:gd name="T61" fmla="*/ 1008363 h 2327275"/>
              <a:gd name="T62" fmla="*/ 1904368 w 2390775"/>
              <a:gd name="T63" fmla="*/ 1046940 h 2327275"/>
              <a:gd name="T64" fmla="*/ 1904052 w 2390775"/>
              <a:gd name="T65" fmla="*/ 1078876 h 2327275"/>
              <a:gd name="T66" fmla="*/ 1898679 w 2390775"/>
              <a:gd name="T67" fmla="*/ 1110496 h 2327275"/>
              <a:gd name="T68" fmla="*/ 1886036 w 2390775"/>
              <a:gd name="T69" fmla="*/ 1139903 h 2327275"/>
              <a:gd name="T70" fmla="*/ 1704931 w 2390775"/>
              <a:gd name="T71" fmla="*/ 607105 h 2327275"/>
              <a:gd name="T72" fmla="*/ 1269206 w 2390775"/>
              <a:gd name="T73" fmla="*/ 633 h 2327275"/>
              <a:gd name="T74" fmla="*/ 1298604 w 2390775"/>
              <a:gd name="T75" fmla="*/ 7913 h 2327275"/>
              <a:gd name="T76" fmla="*/ 1316622 w 2390775"/>
              <a:gd name="T77" fmla="*/ 16460 h 2327275"/>
              <a:gd name="T78" fmla="*/ 1334957 w 2390775"/>
              <a:gd name="T79" fmla="*/ 29437 h 2327275"/>
              <a:gd name="T80" fmla="*/ 1354556 w 2390775"/>
              <a:gd name="T81" fmla="*/ 47796 h 2327275"/>
              <a:gd name="T82" fmla="*/ 1374787 w 2390775"/>
              <a:gd name="T83" fmla="*/ 71853 h 2327275"/>
              <a:gd name="T84" fmla="*/ 1402289 w 2390775"/>
              <a:gd name="T85" fmla="*/ 111420 h 2327275"/>
              <a:gd name="T86" fmla="*/ 1454131 w 2390775"/>
              <a:gd name="T87" fmla="*/ 603311 h 2327275"/>
              <a:gd name="T88" fmla="*/ 851305 w 2390775"/>
              <a:gd name="T89" fmla="*/ 0 h 2327275"/>
              <a:gd name="T90" fmla="*/ 776986 w 2390775"/>
              <a:gd name="T91" fmla="*/ 648844 h 2327275"/>
              <a:gd name="T92" fmla="*/ 537523 w 2390775"/>
              <a:gd name="T93" fmla="*/ 174396 h 2327275"/>
              <a:gd name="T94" fmla="*/ 561912 w 2390775"/>
              <a:gd name="T95" fmla="*/ 138631 h 2327275"/>
              <a:gd name="T96" fmla="*/ 590420 w 2390775"/>
              <a:gd name="T97" fmla="*/ 103815 h 2327275"/>
              <a:gd name="T98" fmla="*/ 639199 w 2390775"/>
              <a:gd name="T99" fmla="*/ 54439 h 2327275"/>
              <a:gd name="T100" fmla="*/ 670241 w 2390775"/>
              <a:gd name="T101" fmla="*/ 30701 h 2327275"/>
              <a:gd name="T102" fmla="*/ 698115 w 2390775"/>
              <a:gd name="T103" fmla="*/ 15192 h 2327275"/>
              <a:gd name="T104" fmla="*/ 728206 w 2390775"/>
              <a:gd name="T105" fmla="*/ 4114 h 2327275"/>
              <a:gd name="T106" fmla="*/ 759565 w 2390775"/>
              <a:gd name="T107" fmla="*/ 0 h 2327275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390775" h="2327275">
                <a:moveTo>
                  <a:pt x="1115616" y="1514475"/>
                </a:moveTo>
                <a:lnTo>
                  <a:pt x="1116013" y="2073275"/>
                </a:lnTo>
                <a:lnTo>
                  <a:pt x="959557" y="2072879"/>
                </a:lnTo>
                <a:lnTo>
                  <a:pt x="836855" y="2072482"/>
                </a:lnTo>
                <a:lnTo>
                  <a:pt x="750685" y="2072085"/>
                </a:lnTo>
                <a:lnTo>
                  <a:pt x="737978" y="2071689"/>
                </a:lnTo>
                <a:lnTo>
                  <a:pt x="724080" y="2070896"/>
                </a:lnTo>
                <a:lnTo>
                  <a:pt x="710579" y="2069706"/>
                </a:lnTo>
                <a:lnTo>
                  <a:pt x="696680" y="2067723"/>
                </a:lnTo>
                <a:lnTo>
                  <a:pt x="682782" y="2065740"/>
                </a:lnTo>
                <a:lnTo>
                  <a:pt x="668487" y="2063757"/>
                </a:lnTo>
                <a:lnTo>
                  <a:pt x="654985" y="2061377"/>
                </a:lnTo>
                <a:lnTo>
                  <a:pt x="641087" y="2058998"/>
                </a:lnTo>
                <a:lnTo>
                  <a:pt x="614482" y="2053049"/>
                </a:lnTo>
                <a:lnTo>
                  <a:pt x="589465" y="2046703"/>
                </a:lnTo>
                <a:lnTo>
                  <a:pt x="566830" y="2040358"/>
                </a:lnTo>
                <a:lnTo>
                  <a:pt x="556903" y="2037185"/>
                </a:lnTo>
                <a:lnTo>
                  <a:pt x="547769" y="2034012"/>
                </a:lnTo>
                <a:lnTo>
                  <a:pt x="529503" y="2026874"/>
                </a:lnTo>
                <a:lnTo>
                  <a:pt x="520767" y="2022908"/>
                </a:lnTo>
                <a:lnTo>
                  <a:pt x="512031" y="2018149"/>
                </a:lnTo>
                <a:lnTo>
                  <a:pt x="502898" y="2013786"/>
                </a:lnTo>
                <a:lnTo>
                  <a:pt x="493765" y="2009027"/>
                </a:lnTo>
                <a:lnTo>
                  <a:pt x="485426" y="2003871"/>
                </a:lnTo>
                <a:lnTo>
                  <a:pt x="477087" y="1998319"/>
                </a:lnTo>
                <a:lnTo>
                  <a:pt x="468747" y="1992370"/>
                </a:lnTo>
                <a:lnTo>
                  <a:pt x="461203" y="1986421"/>
                </a:lnTo>
                <a:lnTo>
                  <a:pt x="453658" y="1979679"/>
                </a:lnTo>
                <a:lnTo>
                  <a:pt x="446113" y="1972541"/>
                </a:lnTo>
                <a:lnTo>
                  <a:pt x="439362" y="1965402"/>
                </a:lnTo>
                <a:lnTo>
                  <a:pt x="433009" y="1957470"/>
                </a:lnTo>
                <a:lnTo>
                  <a:pt x="427052" y="1949538"/>
                </a:lnTo>
                <a:lnTo>
                  <a:pt x="421890" y="1941210"/>
                </a:lnTo>
                <a:lnTo>
                  <a:pt x="400050" y="1903930"/>
                </a:lnTo>
                <a:lnTo>
                  <a:pt x="616864" y="1518045"/>
                </a:lnTo>
                <a:lnTo>
                  <a:pt x="1115616" y="1514475"/>
                </a:lnTo>
                <a:close/>
                <a:moveTo>
                  <a:pt x="1644538" y="1244600"/>
                </a:moveTo>
                <a:lnTo>
                  <a:pt x="1644538" y="1533950"/>
                </a:lnTo>
                <a:lnTo>
                  <a:pt x="1919386" y="1532757"/>
                </a:lnTo>
                <a:lnTo>
                  <a:pt x="2309813" y="1530372"/>
                </a:lnTo>
                <a:lnTo>
                  <a:pt x="2054824" y="1965986"/>
                </a:lnTo>
                <a:lnTo>
                  <a:pt x="2049263" y="1974333"/>
                </a:lnTo>
                <a:lnTo>
                  <a:pt x="2043703" y="1983077"/>
                </a:lnTo>
                <a:lnTo>
                  <a:pt x="2036951" y="1991423"/>
                </a:lnTo>
                <a:lnTo>
                  <a:pt x="2029802" y="1999373"/>
                </a:lnTo>
                <a:lnTo>
                  <a:pt x="2021858" y="2006924"/>
                </a:lnTo>
                <a:lnTo>
                  <a:pt x="2017092" y="2010501"/>
                </a:lnTo>
                <a:lnTo>
                  <a:pt x="2012326" y="2014078"/>
                </a:lnTo>
                <a:lnTo>
                  <a:pt x="2007162" y="2017656"/>
                </a:lnTo>
                <a:lnTo>
                  <a:pt x="2001999" y="2020835"/>
                </a:lnTo>
                <a:lnTo>
                  <a:pt x="1996439" y="2024412"/>
                </a:lnTo>
                <a:lnTo>
                  <a:pt x="1990481" y="2027592"/>
                </a:lnTo>
                <a:lnTo>
                  <a:pt x="1984126" y="2030772"/>
                </a:lnTo>
                <a:lnTo>
                  <a:pt x="1977771" y="2033554"/>
                </a:lnTo>
                <a:lnTo>
                  <a:pt x="1970622" y="2036336"/>
                </a:lnTo>
                <a:lnTo>
                  <a:pt x="1963075" y="2038721"/>
                </a:lnTo>
                <a:lnTo>
                  <a:pt x="1955132" y="2041503"/>
                </a:lnTo>
                <a:lnTo>
                  <a:pt x="1947188" y="2043490"/>
                </a:lnTo>
                <a:lnTo>
                  <a:pt x="1938450" y="2045875"/>
                </a:lnTo>
                <a:lnTo>
                  <a:pt x="1929712" y="2047862"/>
                </a:lnTo>
                <a:lnTo>
                  <a:pt x="1919783" y="2049452"/>
                </a:lnTo>
                <a:lnTo>
                  <a:pt x="1909853" y="2051042"/>
                </a:lnTo>
                <a:lnTo>
                  <a:pt x="1899527" y="2052632"/>
                </a:lnTo>
                <a:lnTo>
                  <a:pt x="1888406" y="2053824"/>
                </a:lnTo>
                <a:lnTo>
                  <a:pt x="1877285" y="2055017"/>
                </a:lnTo>
                <a:lnTo>
                  <a:pt x="1864972" y="2055812"/>
                </a:lnTo>
                <a:lnTo>
                  <a:pt x="1839155" y="2057004"/>
                </a:lnTo>
                <a:lnTo>
                  <a:pt x="1687036" y="2060979"/>
                </a:lnTo>
                <a:lnTo>
                  <a:pt x="1642552" y="2062171"/>
                </a:lnTo>
                <a:lnTo>
                  <a:pt x="1644140" y="2327275"/>
                </a:lnTo>
                <a:lnTo>
                  <a:pt x="1273175" y="1801439"/>
                </a:lnTo>
                <a:lnTo>
                  <a:pt x="1644538" y="1244600"/>
                </a:lnTo>
                <a:close/>
                <a:moveTo>
                  <a:pt x="639492" y="806450"/>
                </a:moveTo>
                <a:lnTo>
                  <a:pt x="939800" y="1403808"/>
                </a:lnTo>
                <a:lnTo>
                  <a:pt x="688684" y="1261221"/>
                </a:lnTo>
                <a:lnTo>
                  <a:pt x="554200" y="1500720"/>
                </a:lnTo>
                <a:lnTo>
                  <a:pt x="363781" y="1841500"/>
                </a:lnTo>
                <a:lnTo>
                  <a:pt x="111078" y="1404603"/>
                </a:lnTo>
                <a:lnTo>
                  <a:pt x="106318" y="1395865"/>
                </a:lnTo>
                <a:lnTo>
                  <a:pt x="101954" y="1386730"/>
                </a:lnTo>
                <a:lnTo>
                  <a:pt x="97987" y="1376403"/>
                </a:lnTo>
                <a:lnTo>
                  <a:pt x="94813" y="1366473"/>
                </a:lnTo>
                <a:lnTo>
                  <a:pt x="92036" y="1355750"/>
                </a:lnTo>
                <a:lnTo>
                  <a:pt x="91243" y="1349792"/>
                </a:lnTo>
                <a:lnTo>
                  <a:pt x="90449" y="1344231"/>
                </a:lnTo>
                <a:lnTo>
                  <a:pt x="90053" y="1337877"/>
                </a:lnTo>
                <a:lnTo>
                  <a:pt x="89656" y="1331919"/>
                </a:lnTo>
                <a:lnTo>
                  <a:pt x="89656" y="1325167"/>
                </a:lnTo>
                <a:lnTo>
                  <a:pt x="89656" y="1318415"/>
                </a:lnTo>
                <a:lnTo>
                  <a:pt x="90053" y="1311265"/>
                </a:lnTo>
                <a:lnTo>
                  <a:pt x="90846" y="1304116"/>
                </a:lnTo>
                <a:lnTo>
                  <a:pt x="92036" y="1296967"/>
                </a:lnTo>
                <a:lnTo>
                  <a:pt x="93226" y="1289421"/>
                </a:lnTo>
                <a:lnTo>
                  <a:pt x="95210" y="1281080"/>
                </a:lnTo>
                <a:lnTo>
                  <a:pt x="97193" y="1272739"/>
                </a:lnTo>
                <a:lnTo>
                  <a:pt x="99574" y="1264398"/>
                </a:lnTo>
                <a:lnTo>
                  <a:pt x="101954" y="1255263"/>
                </a:lnTo>
                <a:lnTo>
                  <a:pt x="105127" y="1246128"/>
                </a:lnTo>
                <a:lnTo>
                  <a:pt x="108698" y="1236596"/>
                </a:lnTo>
                <a:lnTo>
                  <a:pt x="112665" y="1226666"/>
                </a:lnTo>
                <a:lnTo>
                  <a:pt x="116632" y="1216737"/>
                </a:lnTo>
                <a:lnTo>
                  <a:pt x="121392" y="1206013"/>
                </a:lnTo>
                <a:lnTo>
                  <a:pt x="126550" y="1195289"/>
                </a:lnTo>
                <a:lnTo>
                  <a:pt x="138451" y="1172253"/>
                </a:lnTo>
                <a:lnTo>
                  <a:pt x="209462" y="1038006"/>
                </a:lnTo>
                <a:lnTo>
                  <a:pt x="230884" y="998685"/>
                </a:lnTo>
                <a:lnTo>
                  <a:pt x="0" y="869205"/>
                </a:lnTo>
                <a:lnTo>
                  <a:pt x="639492" y="806450"/>
                </a:lnTo>
                <a:close/>
                <a:moveTo>
                  <a:pt x="2139688" y="762000"/>
                </a:moveTo>
                <a:lnTo>
                  <a:pt x="2216641" y="898525"/>
                </a:lnTo>
                <a:lnTo>
                  <a:pt x="2276537" y="1004887"/>
                </a:lnTo>
                <a:lnTo>
                  <a:pt x="2318583" y="1079897"/>
                </a:lnTo>
                <a:lnTo>
                  <a:pt x="2324533" y="1091406"/>
                </a:lnTo>
                <a:lnTo>
                  <a:pt x="2330483" y="1103709"/>
                </a:lnTo>
                <a:lnTo>
                  <a:pt x="2336432" y="1116409"/>
                </a:lnTo>
                <a:lnTo>
                  <a:pt x="2341986" y="1129109"/>
                </a:lnTo>
                <a:lnTo>
                  <a:pt x="2347142" y="1141809"/>
                </a:lnTo>
                <a:lnTo>
                  <a:pt x="2352299" y="1155303"/>
                </a:lnTo>
                <a:lnTo>
                  <a:pt x="2357059" y="1168400"/>
                </a:lnTo>
                <a:lnTo>
                  <a:pt x="2361422" y="1181497"/>
                </a:lnTo>
                <a:lnTo>
                  <a:pt x="2369355" y="1207690"/>
                </a:lnTo>
                <a:lnTo>
                  <a:pt x="2376099" y="1232297"/>
                </a:lnTo>
                <a:lnTo>
                  <a:pt x="2382048" y="1255315"/>
                </a:lnTo>
                <a:lnTo>
                  <a:pt x="2384032" y="1265634"/>
                </a:lnTo>
                <a:lnTo>
                  <a:pt x="2385618" y="1275556"/>
                </a:lnTo>
                <a:lnTo>
                  <a:pt x="2388395" y="1294606"/>
                </a:lnTo>
                <a:lnTo>
                  <a:pt x="2389188" y="1304528"/>
                </a:lnTo>
                <a:lnTo>
                  <a:pt x="2389982" y="1314053"/>
                </a:lnTo>
                <a:lnTo>
                  <a:pt x="2390378" y="1323975"/>
                </a:lnTo>
                <a:lnTo>
                  <a:pt x="2390775" y="1334294"/>
                </a:lnTo>
                <a:lnTo>
                  <a:pt x="2390378" y="1344215"/>
                </a:lnTo>
                <a:lnTo>
                  <a:pt x="2389585" y="1354137"/>
                </a:lnTo>
                <a:lnTo>
                  <a:pt x="2388792" y="1364059"/>
                </a:lnTo>
                <a:lnTo>
                  <a:pt x="2387205" y="1373981"/>
                </a:lnTo>
                <a:lnTo>
                  <a:pt x="2385222" y="1384300"/>
                </a:lnTo>
                <a:lnTo>
                  <a:pt x="2382842" y="1393825"/>
                </a:lnTo>
                <a:lnTo>
                  <a:pt x="2379272" y="1403350"/>
                </a:lnTo>
                <a:lnTo>
                  <a:pt x="2375702" y="1412478"/>
                </a:lnTo>
                <a:lnTo>
                  <a:pt x="2371735" y="1421606"/>
                </a:lnTo>
                <a:lnTo>
                  <a:pt x="2366975" y="1430734"/>
                </a:lnTo>
                <a:lnTo>
                  <a:pt x="2345556" y="1467644"/>
                </a:lnTo>
                <a:lnTo>
                  <a:pt x="1902485" y="1470025"/>
                </a:lnTo>
                <a:lnTo>
                  <a:pt x="1654175" y="1038225"/>
                </a:lnTo>
                <a:lnTo>
                  <a:pt x="2139688" y="762000"/>
                </a:lnTo>
                <a:close/>
                <a:moveTo>
                  <a:pt x="1068388" y="0"/>
                </a:moveTo>
                <a:lnTo>
                  <a:pt x="1572620" y="0"/>
                </a:lnTo>
                <a:lnTo>
                  <a:pt x="1582538" y="0"/>
                </a:lnTo>
                <a:lnTo>
                  <a:pt x="1592853" y="794"/>
                </a:lnTo>
                <a:lnTo>
                  <a:pt x="1603565" y="2384"/>
                </a:lnTo>
                <a:lnTo>
                  <a:pt x="1613879" y="4767"/>
                </a:lnTo>
                <a:lnTo>
                  <a:pt x="1624591" y="7946"/>
                </a:lnTo>
                <a:lnTo>
                  <a:pt x="1629748" y="9932"/>
                </a:lnTo>
                <a:lnTo>
                  <a:pt x="1635302" y="11919"/>
                </a:lnTo>
                <a:lnTo>
                  <a:pt x="1640856" y="14700"/>
                </a:lnTo>
                <a:lnTo>
                  <a:pt x="1646807" y="17481"/>
                </a:lnTo>
                <a:lnTo>
                  <a:pt x="1652361" y="20659"/>
                </a:lnTo>
                <a:lnTo>
                  <a:pt x="1657915" y="24235"/>
                </a:lnTo>
                <a:lnTo>
                  <a:pt x="1663866" y="27810"/>
                </a:lnTo>
                <a:lnTo>
                  <a:pt x="1669420" y="32181"/>
                </a:lnTo>
                <a:lnTo>
                  <a:pt x="1675371" y="36948"/>
                </a:lnTo>
                <a:lnTo>
                  <a:pt x="1681322" y="41716"/>
                </a:lnTo>
                <a:lnTo>
                  <a:pt x="1687273" y="47675"/>
                </a:lnTo>
                <a:lnTo>
                  <a:pt x="1693620" y="53634"/>
                </a:lnTo>
                <a:lnTo>
                  <a:pt x="1699968" y="59991"/>
                </a:lnTo>
                <a:lnTo>
                  <a:pt x="1706315" y="66745"/>
                </a:lnTo>
                <a:lnTo>
                  <a:pt x="1712663" y="73896"/>
                </a:lnTo>
                <a:lnTo>
                  <a:pt x="1719010" y="81445"/>
                </a:lnTo>
                <a:lnTo>
                  <a:pt x="1725358" y="90185"/>
                </a:lnTo>
                <a:lnTo>
                  <a:pt x="1732102" y="98926"/>
                </a:lnTo>
                <a:lnTo>
                  <a:pt x="1739243" y="108063"/>
                </a:lnTo>
                <a:lnTo>
                  <a:pt x="1745987" y="117996"/>
                </a:lnTo>
                <a:lnTo>
                  <a:pt x="1759873" y="139847"/>
                </a:lnTo>
                <a:lnTo>
                  <a:pt x="1840010" y="268569"/>
                </a:lnTo>
                <a:lnTo>
                  <a:pt x="1863417" y="306709"/>
                </a:lnTo>
                <a:lnTo>
                  <a:pt x="2090738" y="171233"/>
                </a:lnTo>
                <a:lnTo>
                  <a:pt x="1824935" y="757238"/>
                </a:lnTo>
                <a:lnTo>
                  <a:pt x="1158047" y="718303"/>
                </a:lnTo>
                <a:lnTo>
                  <a:pt x="1407188" y="572100"/>
                </a:lnTo>
                <a:lnTo>
                  <a:pt x="1267145" y="335711"/>
                </a:lnTo>
                <a:lnTo>
                  <a:pt x="1068388" y="0"/>
                </a:lnTo>
                <a:close/>
                <a:moveTo>
                  <a:pt x="953254" y="0"/>
                </a:moveTo>
                <a:lnTo>
                  <a:pt x="996186" y="0"/>
                </a:lnTo>
                <a:lnTo>
                  <a:pt x="1222376" y="381372"/>
                </a:lnTo>
                <a:lnTo>
                  <a:pt x="975117" y="814388"/>
                </a:lnTo>
                <a:lnTo>
                  <a:pt x="490538" y="534318"/>
                </a:lnTo>
                <a:lnTo>
                  <a:pt x="569247" y="398851"/>
                </a:lnTo>
                <a:lnTo>
                  <a:pt x="630863" y="293180"/>
                </a:lnTo>
                <a:lnTo>
                  <a:pt x="674591" y="218891"/>
                </a:lnTo>
                <a:lnTo>
                  <a:pt x="681349" y="207768"/>
                </a:lnTo>
                <a:lnTo>
                  <a:pt x="689299" y="196645"/>
                </a:lnTo>
                <a:lnTo>
                  <a:pt x="697249" y="185521"/>
                </a:lnTo>
                <a:lnTo>
                  <a:pt x="705200" y="174001"/>
                </a:lnTo>
                <a:lnTo>
                  <a:pt x="713945" y="162877"/>
                </a:lnTo>
                <a:lnTo>
                  <a:pt x="722691" y="151754"/>
                </a:lnTo>
                <a:lnTo>
                  <a:pt x="731834" y="141028"/>
                </a:lnTo>
                <a:lnTo>
                  <a:pt x="740977" y="130302"/>
                </a:lnTo>
                <a:lnTo>
                  <a:pt x="759263" y="110439"/>
                </a:lnTo>
                <a:lnTo>
                  <a:pt x="777549" y="92165"/>
                </a:lnTo>
                <a:lnTo>
                  <a:pt x="794245" y="75480"/>
                </a:lnTo>
                <a:lnTo>
                  <a:pt x="802195" y="68329"/>
                </a:lnTo>
                <a:lnTo>
                  <a:pt x="809748" y="61973"/>
                </a:lnTo>
                <a:lnTo>
                  <a:pt x="824854" y="50452"/>
                </a:lnTo>
                <a:lnTo>
                  <a:pt x="832804" y="44493"/>
                </a:lnTo>
                <a:lnTo>
                  <a:pt x="841152" y="38534"/>
                </a:lnTo>
                <a:lnTo>
                  <a:pt x="849500" y="33370"/>
                </a:lnTo>
                <a:lnTo>
                  <a:pt x="857848" y="28206"/>
                </a:lnTo>
                <a:lnTo>
                  <a:pt x="866991" y="23438"/>
                </a:lnTo>
                <a:lnTo>
                  <a:pt x="876134" y="19068"/>
                </a:lnTo>
                <a:lnTo>
                  <a:pt x="884880" y="14699"/>
                </a:lnTo>
                <a:lnTo>
                  <a:pt x="894420" y="11123"/>
                </a:lnTo>
                <a:lnTo>
                  <a:pt x="903961" y="7945"/>
                </a:lnTo>
                <a:lnTo>
                  <a:pt x="913899" y="5164"/>
                </a:lnTo>
                <a:lnTo>
                  <a:pt x="923439" y="2781"/>
                </a:lnTo>
                <a:lnTo>
                  <a:pt x="933377" y="1192"/>
                </a:lnTo>
                <a:lnTo>
                  <a:pt x="943316" y="397"/>
                </a:lnTo>
                <a:lnTo>
                  <a:pt x="9532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7" name="KSO_Shape">
            <a:extLst>
              <a:ext uri="{FF2B5EF4-FFF2-40B4-BE49-F238E27FC236}">
                <a16:creationId xmlns:a16="http://schemas.microsoft.com/office/drawing/2014/main" id="{0E1ED7B0-62E7-D44B-8931-4E27DA0951A9}"/>
              </a:ext>
            </a:extLst>
          </p:cNvPr>
          <p:cNvSpPr>
            <a:spLocks/>
          </p:cNvSpPr>
          <p:nvPr/>
        </p:nvSpPr>
        <p:spPr bwMode="auto">
          <a:xfrm>
            <a:off x="3412971" y="3615966"/>
            <a:ext cx="363932" cy="461646"/>
          </a:xfrm>
          <a:custGeom>
            <a:avLst/>
            <a:gdLst>
              <a:gd name="T0" fmla="*/ 259322 w 2665412"/>
              <a:gd name="T1" fmla="*/ 2895285 h 3382963"/>
              <a:gd name="T2" fmla="*/ 511017 w 2665412"/>
              <a:gd name="T3" fmla="*/ 3155147 h 3382963"/>
              <a:gd name="T4" fmla="*/ 770965 w 2665412"/>
              <a:gd name="T5" fmla="*/ 2903852 h 3382963"/>
              <a:gd name="T6" fmla="*/ 519587 w 2665412"/>
              <a:gd name="T7" fmla="*/ 2643989 h 3382963"/>
              <a:gd name="T8" fmla="*/ 875071 w 2665412"/>
              <a:gd name="T9" fmla="*/ 2732514 h 3382963"/>
              <a:gd name="T10" fmla="*/ 732560 w 2665412"/>
              <a:gd name="T11" fmla="*/ 3231615 h 3382963"/>
              <a:gd name="T12" fmla="*/ 265987 w 2665412"/>
              <a:gd name="T13" fmla="*/ 3315697 h 3382963"/>
              <a:gd name="T14" fmla="*/ 147598 w 2665412"/>
              <a:gd name="T15" fmla="*/ 2750917 h 3382963"/>
              <a:gd name="T16" fmla="*/ 1831415 w 2665412"/>
              <a:gd name="T17" fmla="*/ 2257426 h 3382963"/>
              <a:gd name="T18" fmla="*/ 1993961 w 2665412"/>
              <a:gd name="T19" fmla="*/ 2438401 h 3382963"/>
              <a:gd name="T20" fmla="*/ 1847258 w 2665412"/>
              <a:gd name="T21" fmla="*/ 2409508 h 3382963"/>
              <a:gd name="T22" fmla="*/ 1685662 w 2665412"/>
              <a:gd name="T23" fmla="*/ 2468563 h 3382963"/>
              <a:gd name="T24" fmla="*/ 1995229 w 2665412"/>
              <a:gd name="T25" fmla="*/ 2640966 h 3382963"/>
              <a:gd name="T26" fmla="*/ 1952137 w 2665412"/>
              <a:gd name="T27" fmla="*/ 2838768 h 3382963"/>
              <a:gd name="T28" fmla="*/ 1735409 w 2665412"/>
              <a:gd name="T29" fmla="*/ 2918143 h 3382963"/>
              <a:gd name="T30" fmla="*/ 1580784 w 2665412"/>
              <a:gd name="T31" fmla="*/ 2728596 h 3382963"/>
              <a:gd name="T32" fmla="*/ 1742380 w 2665412"/>
              <a:gd name="T33" fmla="*/ 2773998 h 3382963"/>
              <a:gd name="T34" fmla="*/ 1881478 w 2665412"/>
              <a:gd name="T35" fmla="*/ 2691766 h 3382963"/>
              <a:gd name="T36" fmla="*/ 1563357 w 2665412"/>
              <a:gd name="T37" fmla="*/ 2467293 h 3382963"/>
              <a:gd name="T38" fmla="*/ 1692634 w 2665412"/>
              <a:gd name="T39" fmla="*/ 2322831 h 3382963"/>
              <a:gd name="T40" fmla="*/ 1625723 w 2665412"/>
              <a:gd name="T41" fmla="*/ 2198771 h 3382963"/>
              <a:gd name="T42" fmla="*/ 1410098 w 2665412"/>
              <a:gd name="T43" fmla="*/ 2430592 h 3382963"/>
              <a:gd name="T44" fmla="*/ 1421847 w 2665412"/>
              <a:gd name="T45" fmla="*/ 2757048 h 3382963"/>
              <a:gd name="T46" fmla="*/ 1653351 w 2665412"/>
              <a:gd name="T47" fmla="*/ 2972991 h 3382963"/>
              <a:gd name="T48" fmla="*/ 1980125 w 2665412"/>
              <a:gd name="T49" fmla="*/ 2960924 h 3382963"/>
              <a:gd name="T50" fmla="*/ 2195433 w 2665412"/>
              <a:gd name="T51" fmla="*/ 2729420 h 3382963"/>
              <a:gd name="T52" fmla="*/ 2184001 w 2665412"/>
              <a:gd name="T53" fmla="*/ 2402964 h 3382963"/>
              <a:gd name="T54" fmla="*/ 1952179 w 2665412"/>
              <a:gd name="T55" fmla="*/ 2187021 h 3382963"/>
              <a:gd name="T56" fmla="*/ 2156055 w 2665412"/>
              <a:gd name="T57" fmla="*/ 2032367 h 3382963"/>
              <a:gd name="T58" fmla="*/ 2395816 w 2665412"/>
              <a:gd name="T59" fmla="*/ 2850094 h 3382963"/>
              <a:gd name="T60" fmla="*/ 1619054 w 2665412"/>
              <a:gd name="T61" fmla="*/ 3205130 h 3382963"/>
              <a:gd name="T62" fmla="*/ 1161763 w 2665412"/>
              <a:gd name="T63" fmla="*/ 2697981 h 3382963"/>
              <a:gd name="T64" fmla="*/ 1590474 w 2665412"/>
              <a:gd name="T65" fmla="*/ 1963774 h 3382963"/>
              <a:gd name="T66" fmla="*/ 247746 w 2665412"/>
              <a:gd name="T67" fmla="*/ 2374875 h 3382963"/>
              <a:gd name="T68" fmla="*/ 90506 w 2665412"/>
              <a:gd name="T69" fmla="*/ 2382501 h 3382963"/>
              <a:gd name="T70" fmla="*/ 82882 w 2665412"/>
              <a:gd name="T71" fmla="*/ 2224911 h 3382963"/>
              <a:gd name="T72" fmla="*/ 1925231 w 2665412"/>
              <a:gd name="T73" fmla="*/ 1275421 h 3382963"/>
              <a:gd name="T74" fmla="*/ 2142932 w 2665412"/>
              <a:gd name="T75" fmla="*/ 1565745 h 3382963"/>
              <a:gd name="T76" fmla="*/ 2433411 w 2665412"/>
              <a:gd name="T77" fmla="*/ 1348081 h 3382963"/>
              <a:gd name="T78" fmla="*/ 2215710 w 2665412"/>
              <a:gd name="T79" fmla="*/ 1057758 h 3382963"/>
              <a:gd name="T80" fmla="*/ 2557039 w 2665412"/>
              <a:gd name="T81" fmla="*/ 1184676 h 3382963"/>
              <a:gd name="T82" fmla="*/ 2359043 w 2665412"/>
              <a:gd name="T83" fmla="*/ 1666644 h 3382963"/>
              <a:gd name="T84" fmla="*/ 1943029 w 2665412"/>
              <a:gd name="T85" fmla="*/ 1631742 h 3382963"/>
              <a:gd name="T86" fmla="*/ 1831795 w 2665412"/>
              <a:gd name="T87" fmla="*/ 1117727 h 3382963"/>
              <a:gd name="T88" fmla="*/ 1543971 w 2665412"/>
              <a:gd name="T89" fmla="*/ 596250 h 3382963"/>
              <a:gd name="T90" fmla="*/ 1297460 w 2665412"/>
              <a:gd name="T91" fmla="*/ 948099 h 3382963"/>
              <a:gd name="T92" fmla="*/ 1031888 w 2665412"/>
              <a:gd name="T93" fmla="*/ 755548 h 3382963"/>
              <a:gd name="T94" fmla="*/ 814631 w 2665412"/>
              <a:gd name="T95" fmla="*/ 602286 h 3382963"/>
              <a:gd name="T96" fmla="*/ 863801 w 2665412"/>
              <a:gd name="T97" fmla="*/ 640380 h 3382963"/>
              <a:gd name="T98" fmla="*/ 958650 w 2665412"/>
              <a:gd name="T99" fmla="*/ 731486 h 3382963"/>
              <a:gd name="T100" fmla="*/ 915825 w 2665412"/>
              <a:gd name="T101" fmla="*/ 1047026 h 3382963"/>
              <a:gd name="T102" fmla="*/ 1093788 w 2665412"/>
              <a:gd name="T103" fmla="*/ 1742545 h 3382963"/>
              <a:gd name="T104" fmla="*/ 941203 w 2665412"/>
              <a:gd name="T105" fmla="*/ 2331086 h 3382963"/>
              <a:gd name="T106" fmla="*/ 804162 w 2665412"/>
              <a:gd name="T107" fmla="*/ 2246646 h 3382963"/>
              <a:gd name="T108" fmla="*/ 518978 w 2665412"/>
              <a:gd name="T109" fmla="*/ 1458116 h 3382963"/>
              <a:gd name="T110" fmla="*/ 425714 w 2665412"/>
              <a:gd name="T111" fmla="*/ 1302568 h 3382963"/>
              <a:gd name="T112" fmla="*/ 154488 w 2665412"/>
              <a:gd name="T113" fmla="*/ 951475 h 3382963"/>
              <a:gd name="T114" fmla="*/ 4758 w 2665412"/>
              <a:gd name="T115" fmla="*/ 912429 h 3382963"/>
              <a:gd name="T116" fmla="*/ 912333 w 2665412"/>
              <a:gd name="T117" fmla="*/ 0 h 3382963"/>
              <a:gd name="T118" fmla="*/ 1112519 w 2665412"/>
              <a:gd name="T119" fmla="*/ 199433 h 3382963"/>
              <a:gd name="T120" fmla="*/ 953005 w 2665412"/>
              <a:gd name="T121" fmla="*/ 526732 h 3382963"/>
              <a:gd name="T122" fmla="*/ 719772 w 2665412"/>
              <a:gd name="T123" fmla="*/ 209293 h 3382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65412" h="3382963">
                <a:moveTo>
                  <a:pt x="506574" y="2643989"/>
                </a:moveTo>
                <a:lnTo>
                  <a:pt x="493243" y="2644624"/>
                </a:lnTo>
                <a:lnTo>
                  <a:pt x="480230" y="2646210"/>
                </a:lnTo>
                <a:lnTo>
                  <a:pt x="467217" y="2648431"/>
                </a:lnTo>
                <a:lnTo>
                  <a:pt x="454521" y="2650970"/>
                </a:lnTo>
                <a:lnTo>
                  <a:pt x="442460" y="2654460"/>
                </a:lnTo>
                <a:lnTo>
                  <a:pt x="430399" y="2658585"/>
                </a:lnTo>
                <a:lnTo>
                  <a:pt x="418655" y="2663027"/>
                </a:lnTo>
                <a:lnTo>
                  <a:pt x="407229" y="2667786"/>
                </a:lnTo>
                <a:lnTo>
                  <a:pt x="396120" y="2673180"/>
                </a:lnTo>
                <a:lnTo>
                  <a:pt x="385328" y="2679526"/>
                </a:lnTo>
                <a:lnTo>
                  <a:pt x="374854" y="2685872"/>
                </a:lnTo>
                <a:lnTo>
                  <a:pt x="364380" y="2692852"/>
                </a:lnTo>
                <a:lnTo>
                  <a:pt x="354858" y="2700784"/>
                </a:lnTo>
                <a:lnTo>
                  <a:pt x="345336" y="2708717"/>
                </a:lnTo>
                <a:lnTo>
                  <a:pt x="336449" y="2717284"/>
                </a:lnTo>
                <a:lnTo>
                  <a:pt x="327562" y="2725533"/>
                </a:lnTo>
                <a:lnTo>
                  <a:pt x="319310" y="2735052"/>
                </a:lnTo>
                <a:lnTo>
                  <a:pt x="312010" y="2744571"/>
                </a:lnTo>
                <a:lnTo>
                  <a:pt x="304710" y="2754724"/>
                </a:lnTo>
                <a:lnTo>
                  <a:pt x="298044" y="2764878"/>
                </a:lnTo>
                <a:lnTo>
                  <a:pt x="291696" y="2775348"/>
                </a:lnTo>
                <a:lnTo>
                  <a:pt x="285983" y="2786136"/>
                </a:lnTo>
                <a:lnTo>
                  <a:pt x="280905" y="2797241"/>
                </a:lnTo>
                <a:lnTo>
                  <a:pt x="276144" y="2808981"/>
                </a:lnTo>
                <a:lnTo>
                  <a:pt x="272018" y="2820721"/>
                </a:lnTo>
                <a:lnTo>
                  <a:pt x="268209" y="2832461"/>
                </a:lnTo>
                <a:lnTo>
                  <a:pt x="265353" y="2844835"/>
                </a:lnTo>
                <a:lnTo>
                  <a:pt x="263131" y="2857210"/>
                </a:lnTo>
                <a:lnTo>
                  <a:pt x="261226" y="2869584"/>
                </a:lnTo>
                <a:lnTo>
                  <a:pt x="259957" y="2882276"/>
                </a:lnTo>
                <a:lnTo>
                  <a:pt x="259322" y="2895285"/>
                </a:lnTo>
                <a:lnTo>
                  <a:pt x="259639" y="2908294"/>
                </a:lnTo>
                <a:lnTo>
                  <a:pt x="260274" y="2921620"/>
                </a:lnTo>
                <a:lnTo>
                  <a:pt x="261861" y="2934629"/>
                </a:lnTo>
                <a:lnTo>
                  <a:pt x="264083" y="2947638"/>
                </a:lnTo>
                <a:lnTo>
                  <a:pt x="266622" y="2960330"/>
                </a:lnTo>
                <a:lnTo>
                  <a:pt x="270113" y="2972704"/>
                </a:lnTo>
                <a:lnTo>
                  <a:pt x="273922" y="2984444"/>
                </a:lnTo>
                <a:lnTo>
                  <a:pt x="278366" y="2996501"/>
                </a:lnTo>
                <a:lnTo>
                  <a:pt x="283444" y="3007924"/>
                </a:lnTo>
                <a:lnTo>
                  <a:pt x="288840" y="3019029"/>
                </a:lnTo>
                <a:lnTo>
                  <a:pt x="294870" y="3029817"/>
                </a:lnTo>
                <a:lnTo>
                  <a:pt x="301536" y="3040605"/>
                </a:lnTo>
                <a:lnTo>
                  <a:pt x="308836" y="3050441"/>
                </a:lnTo>
                <a:lnTo>
                  <a:pt x="316136" y="3060277"/>
                </a:lnTo>
                <a:lnTo>
                  <a:pt x="323753" y="3069478"/>
                </a:lnTo>
                <a:lnTo>
                  <a:pt x="332323" y="3078680"/>
                </a:lnTo>
                <a:lnTo>
                  <a:pt x="341210" y="3087247"/>
                </a:lnTo>
                <a:lnTo>
                  <a:pt x="350732" y="3095496"/>
                </a:lnTo>
                <a:lnTo>
                  <a:pt x="360254" y="3103429"/>
                </a:lnTo>
                <a:lnTo>
                  <a:pt x="370411" y="3110409"/>
                </a:lnTo>
                <a:lnTo>
                  <a:pt x="380250" y="3117072"/>
                </a:lnTo>
                <a:lnTo>
                  <a:pt x="391041" y="3123418"/>
                </a:lnTo>
                <a:lnTo>
                  <a:pt x="401833" y="3128812"/>
                </a:lnTo>
                <a:lnTo>
                  <a:pt x="412942" y="3134206"/>
                </a:lnTo>
                <a:lnTo>
                  <a:pt x="424685" y="3138965"/>
                </a:lnTo>
                <a:lnTo>
                  <a:pt x="436429" y="3143090"/>
                </a:lnTo>
                <a:lnTo>
                  <a:pt x="448173" y="3146580"/>
                </a:lnTo>
                <a:lnTo>
                  <a:pt x="460551" y="3149753"/>
                </a:lnTo>
                <a:lnTo>
                  <a:pt x="472930" y="3151974"/>
                </a:lnTo>
                <a:lnTo>
                  <a:pt x="485626" y="3153878"/>
                </a:lnTo>
                <a:lnTo>
                  <a:pt x="498004" y="3154830"/>
                </a:lnTo>
                <a:lnTo>
                  <a:pt x="511017" y="3155147"/>
                </a:lnTo>
                <a:lnTo>
                  <a:pt x="524030" y="3155147"/>
                </a:lnTo>
                <a:lnTo>
                  <a:pt x="537044" y="3154513"/>
                </a:lnTo>
                <a:lnTo>
                  <a:pt x="550374" y="3152926"/>
                </a:lnTo>
                <a:lnTo>
                  <a:pt x="563070" y="3150705"/>
                </a:lnTo>
                <a:lnTo>
                  <a:pt x="575766" y="3148167"/>
                </a:lnTo>
                <a:lnTo>
                  <a:pt x="588462" y="3144994"/>
                </a:lnTo>
                <a:lnTo>
                  <a:pt x="600206" y="3141186"/>
                </a:lnTo>
                <a:lnTo>
                  <a:pt x="612267" y="3136744"/>
                </a:lnTo>
                <a:lnTo>
                  <a:pt x="623693" y="3131668"/>
                </a:lnTo>
                <a:lnTo>
                  <a:pt x="634802" y="3125956"/>
                </a:lnTo>
                <a:lnTo>
                  <a:pt x="645593" y="3119928"/>
                </a:lnTo>
                <a:lnTo>
                  <a:pt x="656067" y="3113265"/>
                </a:lnTo>
                <a:lnTo>
                  <a:pt x="665907" y="3106284"/>
                </a:lnTo>
                <a:lnTo>
                  <a:pt x="676063" y="3098986"/>
                </a:lnTo>
                <a:lnTo>
                  <a:pt x="685268" y="3090737"/>
                </a:lnTo>
                <a:lnTo>
                  <a:pt x="694155" y="3082487"/>
                </a:lnTo>
                <a:lnTo>
                  <a:pt x="702725" y="3073603"/>
                </a:lnTo>
                <a:lnTo>
                  <a:pt x="710977" y="3064402"/>
                </a:lnTo>
                <a:lnTo>
                  <a:pt x="718594" y="3054566"/>
                </a:lnTo>
                <a:lnTo>
                  <a:pt x="725894" y="3045047"/>
                </a:lnTo>
                <a:lnTo>
                  <a:pt x="732560" y="3034576"/>
                </a:lnTo>
                <a:lnTo>
                  <a:pt x="738908" y="3023788"/>
                </a:lnTo>
                <a:lnTo>
                  <a:pt x="744621" y="3013000"/>
                </a:lnTo>
                <a:lnTo>
                  <a:pt x="750017" y="3001895"/>
                </a:lnTo>
                <a:lnTo>
                  <a:pt x="754460" y="2990472"/>
                </a:lnTo>
                <a:lnTo>
                  <a:pt x="758586" y="2979050"/>
                </a:lnTo>
                <a:lnTo>
                  <a:pt x="762078" y="2966676"/>
                </a:lnTo>
                <a:lnTo>
                  <a:pt x="765252" y="2954618"/>
                </a:lnTo>
                <a:lnTo>
                  <a:pt x="767473" y="2942244"/>
                </a:lnTo>
                <a:lnTo>
                  <a:pt x="769378" y="2929870"/>
                </a:lnTo>
                <a:lnTo>
                  <a:pt x="770330" y="2916861"/>
                </a:lnTo>
                <a:lnTo>
                  <a:pt x="770965" y="2903852"/>
                </a:lnTo>
                <a:lnTo>
                  <a:pt x="770647" y="2890843"/>
                </a:lnTo>
                <a:lnTo>
                  <a:pt x="770013" y="2877834"/>
                </a:lnTo>
                <a:lnTo>
                  <a:pt x="768426" y="2864507"/>
                </a:lnTo>
                <a:lnTo>
                  <a:pt x="766521" y="2851816"/>
                </a:lnTo>
                <a:lnTo>
                  <a:pt x="763982" y="2839441"/>
                </a:lnTo>
                <a:lnTo>
                  <a:pt x="760808" y="2827067"/>
                </a:lnTo>
                <a:lnTo>
                  <a:pt x="756682" y="2814692"/>
                </a:lnTo>
                <a:lnTo>
                  <a:pt x="752238" y="2802953"/>
                </a:lnTo>
                <a:lnTo>
                  <a:pt x="747160" y="2791530"/>
                </a:lnTo>
                <a:lnTo>
                  <a:pt x="741764" y="2780108"/>
                </a:lnTo>
                <a:lnTo>
                  <a:pt x="735416" y="2769637"/>
                </a:lnTo>
                <a:lnTo>
                  <a:pt x="729068" y="2759166"/>
                </a:lnTo>
                <a:lnTo>
                  <a:pt x="722086" y="2749013"/>
                </a:lnTo>
                <a:lnTo>
                  <a:pt x="714468" y="2739177"/>
                </a:lnTo>
                <a:lnTo>
                  <a:pt x="706533" y="2729658"/>
                </a:lnTo>
                <a:lnTo>
                  <a:pt x="697964" y="2720774"/>
                </a:lnTo>
                <a:lnTo>
                  <a:pt x="689394" y="2712207"/>
                </a:lnTo>
                <a:lnTo>
                  <a:pt x="680189" y="2704275"/>
                </a:lnTo>
                <a:lnTo>
                  <a:pt x="670350" y="2696342"/>
                </a:lnTo>
                <a:lnTo>
                  <a:pt x="660511" y="2689362"/>
                </a:lnTo>
                <a:lnTo>
                  <a:pt x="650037" y="2682382"/>
                </a:lnTo>
                <a:lnTo>
                  <a:pt x="639563" y="2676353"/>
                </a:lnTo>
                <a:lnTo>
                  <a:pt x="628771" y="2670324"/>
                </a:lnTo>
                <a:lnTo>
                  <a:pt x="617662" y="2665248"/>
                </a:lnTo>
                <a:lnTo>
                  <a:pt x="606236" y="2660171"/>
                </a:lnTo>
                <a:lnTo>
                  <a:pt x="594175" y="2656364"/>
                </a:lnTo>
                <a:lnTo>
                  <a:pt x="582431" y="2652873"/>
                </a:lnTo>
                <a:lnTo>
                  <a:pt x="570053" y="2650018"/>
                </a:lnTo>
                <a:lnTo>
                  <a:pt x="557992" y="2647479"/>
                </a:lnTo>
                <a:lnTo>
                  <a:pt x="545296" y="2645576"/>
                </a:lnTo>
                <a:lnTo>
                  <a:pt x="532600" y="2644306"/>
                </a:lnTo>
                <a:lnTo>
                  <a:pt x="519587" y="2643989"/>
                </a:lnTo>
                <a:lnTo>
                  <a:pt x="506574" y="2643989"/>
                </a:lnTo>
                <a:close/>
                <a:moveTo>
                  <a:pt x="552279" y="2413000"/>
                </a:moveTo>
                <a:lnTo>
                  <a:pt x="560214" y="2505650"/>
                </a:lnTo>
                <a:lnTo>
                  <a:pt x="569736" y="2506602"/>
                </a:lnTo>
                <a:lnTo>
                  <a:pt x="578940" y="2508188"/>
                </a:lnTo>
                <a:lnTo>
                  <a:pt x="588779" y="2510092"/>
                </a:lnTo>
                <a:lnTo>
                  <a:pt x="597984" y="2511678"/>
                </a:lnTo>
                <a:lnTo>
                  <a:pt x="607506" y="2513582"/>
                </a:lnTo>
                <a:lnTo>
                  <a:pt x="617028" y="2516120"/>
                </a:lnTo>
                <a:lnTo>
                  <a:pt x="626232" y="2518976"/>
                </a:lnTo>
                <a:lnTo>
                  <a:pt x="635119" y="2521514"/>
                </a:lnTo>
                <a:lnTo>
                  <a:pt x="644006" y="2524370"/>
                </a:lnTo>
                <a:lnTo>
                  <a:pt x="653211" y="2527860"/>
                </a:lnTo>
                <a:lnTo>
                  <a:pt x="661780" y="2531033"/>
                </a:lnTo>
                <a:lnTo>
                  <a:pt x="670668" y="2534841"/>
                </a:lnTo>
                <a:lnTo>
                  <a:pt x="679237" y="2538648"/>
                </a:lnTo>
                <a:lnTo>
                  <a:pt x="687807" y="2542773"/>
                </a:lnTo>
                <a:lnTo>
                  <a:pt x="696377" y="2547215"/>
                </a:lnTo>
                <a:lnTo>
                  <a:pt x="704629" y="2551657"/>
                </a:lnTo>
                <a:lnTo>
                  <a:pt x="764299" y="2480266"/>
                </a:lnTo>
                <a:lnTo>
                  <a:pt x="884275" y="2581165"/>
                </a:lnTo>
                <a:lnTo>
                  <a:pt x="824922" y="2651921"/>
                </a:lnTo>
                <a:lnTo>
                  <a:pt x="830953" y="2659219"/>
                </a:lnTo>
                <a:lnTo>
                  <a:pt x="836348" y="2666517"/>
                </a:lnTo>
                <a:lnTo>
                  <a:pt x="842062" y="2674449"/>
                </a:lnTo>
                <a:lnTo>
                  <a:pt x="847140" y="2682382"/>
                </a:lnTo>
                <a:lnTo>
                  <a:pt x="852536" y="2690314"/>
                </a:lnTo>
                <a:lnTo>
                  <a:pt x="857297" y="2698563"/>
                </a:lnTo>
                <a:lnTo>
                  <a:pt x="862057" y="2706813"/>
                </a:lnTo>
                <a:lnTo>
                  <a:pt x="866501" y="2715380"/>
                </a:lnTo>
                <a:lnTo>
                  <a:pt x="870945" y="2723947"/>
                </a:lnTo>
                <a:lnTo>
                  <a:pt x="875071" y="2732514"/>
                </a:lnTo>
                <a:lnTo>
                  <a:pt x="879197" y="2741398"/>
                </a:lnTo>
                <a:lnTo>
                  <a:pt x="883006" y="2750282"/>
                </a:lnTo>
                <a:lnTo>
                  <a:pt x="886497" y="2759166"/>
                </a:lnTo>
                <a:lnTo>
                  <a:pt x="889671" y="2768050"/>
                </a:lnTo>
                <a:lnTo>
                  <a:pt x="892845" y="2777252"/>
                </a:lnTo>
                <a:lnTo>
                  <a:pt x="896019" y="2786453"/>
                </a:lnTo>
                <a:lnTo>
                  <a:pt x="986794" y="2779156"/>
                </a:lnTo>
                <a:lnTo>
                  <a:pt x="1000125" y="2934629"/>
                </a:lnTo>
                <a:lnTo>
                  <a:pt x="909667" y="2942879"/>
                </a:lnTo>
                <a:lnTo>
                  <a:pt x="908397" y="2952397"/>
                </a:lnTo>
                <a:lnTo>
                  <a:pt x="907128" y="2962233"/>
                </a:lnTo>
                <a:lnTo>
                  <a:pt x="905541" y="2971752"/>
                </a:lnTo>
                <a:lnTo>
                  <a:pt x="903636" y="2981588"/>
                </a:lnTo>
                <a:lnTo>
                  <a:pt x="901415" y="2990790"/>
                </a:lnTo>
                <a:lnTo>
                  <a:pt x="899193" y="3000309"/>
                </a:lnTo>
                <a:lnTo>
                  <a:pt x="896654" y="3009827"/>
                </a:lnTo>
                <a:lnTo>
                  <a:pt x="893797" y="3019029"/>
                </a:lnTo>
                <a:lnTo>
                  <a:pt x="890623" y="3027913"/>
                </a:lnTo>
                <a:lnTo>
                  <a:pt x="887449" y="3036797"/>
                </a:lnTo>
                <a:lnTo>
                  <a:pt x="883958" y="3045999"/>
                </a:lnTo>
                <a:lnTo>
                  <a:pt x="880149" y="3054566"/>
                </a:lnTo>
                <a:lnTo>
                  <a:pt x="876658" y="3063450"/>
                </a:lnTo>
                <a:lnTo>
                  <a:pt x="872532" y="3072017"/>
                </a:lnTo>
                <a:lnTo>
                  <a:pt x="868088" y="3080584"/>
                </a:lnTo>
                <a:lnTo>
                  <a:pt x="863644" y="3089150"/>
                </a:lnTo>
                <a:lnTo>
                  <a:pt x="933154" y="3147532"/>
                </a:lnTo>
                <a:lnTo>
                  <a:pt x="831905" y="3267151"/>
                </a:lnTo>
                <a:lnTo>
                  <a:pt x="763347" y="3209404"/>
                </a:lnTo>
                <a:lnTo>
                  <a:pt x="755730" y="3215433"/>
                </a:lnTo>
                <a:lnTo>
                  <a:pt x="748112" y="3221144"/>
                </a:lnTo>
                <a:lnTo>
                  <a:pt x="740177" y="3226538"/>
                </a:lnTo>
                <a:lnTo>
                  <a:pt x="732560" y="3231615"/>
                </a:lnTo>
                <a:lnTo>
                  <a:pt x="724307" y="3237009"/>
                </a:lnTo>
                <a:lnTo>
                  <a:pt x="716055" y="3242085"/>
                </a:lnTo>
                <a:lnTo>
                  <a:pt x="707485" y="3246527"/>
                </a:lnTo>
                <a:lnTo>
                  <a:pt x="698916" y="3251287"/>
                </a:lnTo>
                <a:lnTo>
                  <a:pt x="690346" y="3256046"/>
                </a:lnTo>
                <a:lnTo>
                  <a:pt x="681459" y="3259854"/>
                </a:lnTo>
                <a:lnTo>
                  <a:pt x="672572" y="3263979"/>
                </a:lnTo>
                <a:lnTo>
                  <a:pt x="663685" y="3267786"/>
                </a:lnTo>
                <a:lnTo>
                  <a:pt x="654480" y="3271276"/>
                </a:lnTo>
                <a:lnTo>
                  <a:pt x="645593" y="3274449"/>
                </a:lnTo>
                <a:lnTo>
                  <a:pt x="635754" y="3277305"/>
                </a:lnTo>
                <a:lnTo>
                  <a:pt x="626549" y="3280478"/>
                </a:lnTo>
                <a:lnTo>
                  <a:pt x="634484" y="3369637"/>
                </a:lnTo>
                <a:lnTo>
                  <a:pt x="478008" y="3382963"/>
                </a:lnTo>
                <a:lnTo>
                  <a:pt x="470390" y="3293804"/>
                </a:lnTo>
                <a:lnTo>
                  <a:pt x="460551" y="3292535"/>
                </a:lnTo>
                <a:lnTo>
                  <a:pt x="451029" y="3291266"/>
                </a:lnTo>
                <a:lnTo>
                  <a:pt x="441190" y="3289362"/>
                </a:lnTo>
                <a:lnTo>
                  <a:pt x="431668" y="3287458"/>
                </a:lnTo>
                <a:lnTo>
                  <a:pt x="421829" y="3285237"/>
                </a:lnTo>
                <a:lnTo>
                  <a:pt x="412624" y="3283016"/>
                </a:lnTo>
                <a:lnTo>
                  <a:pt x="403420" y="3280478"/>
                </a:lnTo>
                <a:lnTo>
                  <a:pt x="394215" y="3277305"/>
                </a:lnTo>
                <a:lnTo>
                  <a:pt x="384693" y="3274449"/>
                </a:lnTo>
                <a:lnTo>
                  <a:pt x="375806" y="3271276"/>
                </a:lnTo>
                <a:lnTo>
                  <a:pt x="366919" y="3267786"/>
                </a:lnTo>
                <a:lnTo>
                  <a:pt x="358032" y="3263979"/>
                </a:lnTo>
                <a:lnTo>
                  <a:pt x="349145" y="3259854"/>
                </a:lnTo>
                <a:lnTo>
                  <a:pt x="340575" y="3256046"/>
                </a:lnTo>
                <a:lnTo>
                  <a:pt x="332006" y="3251921"/>
                </a:lnTo>
                <a:lnTo>
                  <a:pt x="323436" y="3246845"/>
                </a:lnTo>
                <a:lnTo>
                  <a:pt x="265987" y="3315697"/>
                </a:lnTo>
                <a:lnTo>
                  <a:pt x="146012" y="3214798"/>
                </a:lnTo>
                <a:lnTo>
                  <a:pt x="204412" y="3145628"/>
                </a:lnTo>
                <a:lnTo>
                  <a:pt x="198382" y="3138331"/>
                </a:lnTo>
                <a:lnTo>
                  <a:pt x="192669" y="3130398"/>
                </a:lnTo>
                <a:lnTo>
                  <a:pt x="187273" y="3122466"/>
                </a:lnTo>
                <a:lnTo>
                  <a:pt x="181877" y="3114851"/>
                </a:lnTo>
                <a:lnTo>
                  <a:pt x="176799" y="3106602"/>
                </a:lnTo>
                <a:lnTo>
                  <a:pt x="172038" y="3098352"/>
                </a:lnTo>
                <a:lnTo>
                  <a:pt x="167277" y="3089785"/>
                </a:lnTo>
                <a:lnTo>
                  <a:pt x="162834" y="3081853"/>
                </a:lnTo>
                <a:lnTo>
                  <a:pt x="158390" y="3072969"/>
                </a:lnTo>
                <a:lnTo>
                  <a:pt x="154264" y="3064402"/>
                </a:lnTo>
                <a:lnTo>
                  <a:pt x="150455" y="3055517"/>
                </a:lnTo>
                <a:lnTo>
                  <a:pt x="146646" y="3046633"/>
                </a:lnTo>
                <a:lnTo>
                  <a:pt x="143155" y="3037114"/>
                </a:lnTo>
                <a:lnTo>
                  <a:pt x="139664" y="3028230"/>
                </a:lnTo>
                <a:lnTo>
                  <a:pt x="136807" y="3018711"/>
                </a:lnTo>
                <a:lnTo>
                  <a:pt x="133633" y="3009193"/>
                </a:lnTo>
                <a:lnTo>
                  <a:pt x="43175" y="3017125"/>
                </a:lnTo>
                <a:lnTo>
                  <a:pt x="30162" y="2861334"/>
                </a:lnTo>
                <a:lnTo>
                  <a:pt x="121255" y="2853402"/>
                </a:lnTo>
                <a:lnTo>
                  <a:pt x="122207" y="2843249"/>
                </a:lnTo>
                <a:lnTo>
                  <a:pt x="123794" y="2833730"/>
                </a:lnTo>
                <a:lnTo>
                  <a:pt x="125698" y="2824529"/>
                </a:lnTo>
                <a:lnTo>
                  <a:pt x="127285" y="2814692"/>
                </a:lnTo>
                <a:lnTo>
                  <a:pt x="129824" y="2805491"/>
                </a:lnTo>
                <a:lnTo>
                  <a:pt x="132046" y="2796290"/>
                </a:lnTo>
                <a:lnTo>
                  <a:pt x="134903" y="2787088"/>
                </a:lnTo>
                <a:lnTo>
                  <a:pt x="137442" y="2777569"/>
                </a:lnTo>
                <a:lnTo>
                  <a:pt x="140298" y="2768685"/>
                </a:lnTo>
                <a:lnTo>
                  <a:pt x="143790" y="2759801"/>
                </a:lnTo>
                <a:lnTo>
                  <a:pt x="147598" y="2750917"/>
                </a:lnTo>
                <a:lnTo>
                  <a:pt x="151090" y="2742032"/>
                </a:lnTo>
                <a:lnTo>
                  <a:pt x="154899" y="2733466"/>
                </a:lnTo>
                <a:lnTo>
                  <a:pt x="159025" y="2724899"/>
                </a:lnTo>
                <a:lnTo>
                  <a:pt x="167912" y="2707765"/>
                </a:lnTo>
                <a:lnTo>
                  <a:pt x="97450" y="2648749"/>
                </a:lnTo>
                <a:lnTo>
                  <a:pt x="198382" y="2528812"/>
                </a:lnTo>
                <a:lnTo>
                  <a:pt x="269161" y="2588780"/>
                </a:lnTo>
                <a:lnTo>
                  <a:pt x="284079" y="2577675"/>
                </a:lnTo>
                <a:lnTo>
                  <a:pt x="299631" y="2566887"/>
                </a:lnTo>
                <a:lnTo>
                  <a:pt x="307884" y="2561493"/>
                </a:lnTo>
                <a:lnTo>
                  <a:pt x="315819" y="2556734"/>
                </a:lnTo>
                <a:lnTo>
                  <a:pt x="324388" y="2552292"/>
                </a:lnTo>
                <a:lnTo>
                  <a:pt x="332323" y="2547532"/>
                </a:lnTo>
                <a:lnTo>
                  <a:pt x="340893" y="2543407"/>
                </a:lnTo>
                <a:lnTo>
                  <a:pt x="349463" y="2539283"/>
                </a:lnTo>
                <a:lnTo>
                  <a:pt x="358350" y="2535158"/>
                </a:lnTo>
                <a:lnTo>
                  <a:pt x="367237" y="2531350"/>
                </a:lnTo>
                <a:lnTo>
                  <a:pt x="376124" y="2528177"/>
                </a:lnTo>
                <a:lnTo>
                  <a:pt x="385646" y="2524687"/>
                </a:lnTo>
                <a:lnTo>
                  <a:pt x="394533" y="2521832"/>
                </a:lnTo>
                <a:lnTo>
                  <a:pt x="403737" y="2518976"/>
                </a:lnTo>
                <a:lnTo>
                  <a:pt x="396120" y="2426327"/>
                </a:lnTo>
                <a:lnTo>
                  <a:pt x="552279" y="2413000"/>
                </a:lnTo>
                <a:close/>
                <a:moveTo>
                  <a:pt x="1753153" y="2246313"/>
                </a:moveTo>
                <a:lnTo>
                  <a:pt x="1813988" y="2246313"/>
                </a:lnTo>
                <a:lnTo>
                  <a:pt x="1817474" y="2246631"/>
                </a:lnTo>
                <a:lnTo>
                  <a:pt x="1820959" y="2247583"/>
                </a:lnTo>
                <a:lnTo>
                  <a:pt x="1823811" y="2248536"/>
                </a:lnTo>
                <a:lnTo>
                  <a:pt x="1826346" y="2250441"/>
                </a:lnTo>
                <a:lnTo>
                  <a:pt x="1828564" y="2252346"/>
                </a:lnTo>
                <a:lnTo>
                  <a:pt x="1830148" y="2254886"/>
                </a:lnTo>
                <a:lnTo>
                  <a:pt x="1831415" y="2257426"/>
                </a:lnTo>
                <a:lnTo>
                  <a:pt x="1831732" y="2259966"/>
                </a:lnTo>
                <a:lnTo>
                  <a:pt x="1831732" y="2310766"/>
                </a:lnTo>
                <a:lnTo>
                  <a:pt x="1842188" y="2312036"/>
                </a:lnTo>
                <a:lnTo>
                  <a:pt x="1852011" y="2313623"/>
                </a:lnTo>
                <a:lnTo>
                  <a:pt x="1862467" y="2315528"/>
                </a:lnTo>
                <a:lnTo>
                  <a:pt x="1871973" y="2317751"/>
                </a:lnTo>
                <a:lnTo>
                  <a:pt x="1880528" y="2319973"/>
                </a:lnTo>
                <a:lnTo>
                  <a:pt x="1889400" y="2322513"/>
                </a:lnTo>
                <a:lnTo>
                  <a:pt x="1897955" y="2325371"/>
                </a:lnTo>
                <a:lnTo>
                  <a:pt x="1907460" y="2328863"/>
                </a:lnTo>
                <a:lnTo>
                  <a:pt x="1916332" y="2332673"/>
                </a:lnTo>
                <a:lnTo>
                  <a:pt x="1925204" y="2336801"/>
                </a:lnTo>
                <a:lnTo>
                  <a:pt x="1934393" y="2341246"/>
                </a:lnTo>
                <a:lnTo>
                  <a:pt x="1942948" y="2345691"/>
                </a:lnTo>
                <a:lnTo>
                  <a:pt x="1951503" y="2350771"/>
                </a:lnTo>
                <a:lnTo>
                  <a:pt x="1960058" y="2355851"/>
                </a:lnTo>
                <a:lnTo>
                  <a:pt x="1967662" y="2361566"/>
                </a:lnTo>
                <a:lnTo>
                  <a:pt x="1975267" y="2367281"/>
                </a:lnTo>
                <a:lnTo>
                  <a:pt x="1982238" y="2372996"/>
                </a:lnTo>
                <a:lnTo>
                  <a:pt x="1988575" y="2379346"/>
                </a:lnTo>
                <a:lnTo>
                  <a:pt x="1994278" y="2385378"/>
                </a:lnTo>
                <a:lnTo>
                  <a:pt x="1999665" y="2392046"/>
                </a:lnTo>
                <a:lnTo>
                  <a:pt x="2002199" y="2396491"/>
                </a:lnTo>
                <a:lnTo>
                  <a:pt x="2004100" y="2401253"/>
                </a:lnTo>
                <a:lnTo>
                  <a:pt x="2005051" y="2406016"/>
                </a:lnTo>
                <a:lnTo>
                  <a:pt x="2005685" y="2411413"/>
                </a:lnTo>
                <a:lnTo>
                  <a:pt x="2005051" y="2416493"/>
                </a:lnTo>
                <a:lnTo>
                  <a:pt x="2003784" y="2421891"/>
                </a:lnTo>
                <a:lnTo>
                  <a:pt x="2001566" y="2427288"/>
                </a:lnTo>
                <a:lnTo>
                  <a:pt x="1998397" y="2432368"/>
                </a:lnTo>
                <a:lnTo>
                  <a:pt x="1996179" y="2435543"/>
                </a:lnTo>
                <a:lnTo>
                  <a:pt x="1993961" y="2438401"/>
                </a:lnTo>
                <a:lnTo>
                  <a:pt x="1991426" y="2441576"/>
                </a:lnTo>
                <a:lnTo>
                  <a:pt x="1988575" y="2444433"/>
                </a:lnTo>
                <a:lnTo>
                  <a:pt x="1985406" y="2447291"/>
                </a:lnTo>
                <a:lnTo>
                  <a:pt x="1982238" y="2449831"/>
                </a:lnTo>
                <a:lnTo>
                  <a:pt x="1978435" y="2452688"/>
                </a:lnTo>
                <a:lnTo>
                  <a:pt x="1974633" y="2454911"/>
                </a:lnTo>
                <a:lnTo>
                  <a:pt x="1971148" y="2457133"/>
                </a:lnTo>
                <a:lnTo>
                  <a:pt x="1967029" y="2459038"/>
                </a:lnTo>
                <a:lnTo>
                  <a:pt x="1962910" y="2460626"/>
                </a:lnTo>
                <a:lnTo>
                  <a:pt x="1958790" y="2462213"/>
                </a:lnTo>
                <a:lnTo>
                  <a:pt x="1954671" y="2463483"/>
                </a:lnTo>
                <a:lnTo>
                  <a:pt x="1950235" y="2464118"/>
                </a:lnTo>
                <a:lnTo>
                  <a:pt x="1945799" y="2464753"/>
                </a:lnTo>
                <a:lnTo>
                  <a:pt x="1941364" y="2464753"/>
                </a:lnTo>
                <a:lnTo>
                  <a:pt x="1936294" y="2464753"/>
                </a:lnTo>
                <a:lnTo>
                  <a:pt x="1931541" y="2464118"/>
                </a:lnTo>
                <a:lnTo>
                  <a:pt x="1926471" y="2462531"/>
                </a:lnTo>
                <a:lnTo>
                  <a:pt x="1922035" y="2460626"/>
                </a:lnTo>
                <a:lnTo>
                  <a:pt x="1917916" y="2458403"/>
                </a:lnTo>
                <a:lnTo>
                  <a:pt x="1914431" y="2455546"/>
                </a:lnTo>
                <a:lnTo>
                  <a:pt x="1910946" y="2452688"/>
                </a:lnTo>
                <a:lnTo>
                  <a:pt x="1908094" y="2448878"/>
                </a:lnTo>
                <a:lnTo>
                  <a:pt x="1904925" y="2445068"/>
                </a:lnTo>
                <a:lnTo>
                  <a:pt x="1903341" y="2443798"/>
                </a:lnTo>
                <a:lnTo>
                  <a:pt x="1897004" y="2438401"/>
                </a:lnTo>
                <a:lnTo>
                  <a:pt x="1890667" y="2433638"/>
                </a:lnTo>
                <a:lnTo>
                  <a:pt x="1883696" y="2429193"/>
                </a:lnTo>
                <a:lnTo>
                  <a:pt x="1876092" y="2424431"/>
                </a:lnTo>
                <a:lnTo>
                  <a:pt x="1868804" y="2419986"/>
                </a:lnTo>
                <a:lnTo>
                  <a:pt x="1861200" y="2415858"/>
                </a:lnTo>
                <a:lnTo>
                  <a:pt x="1853912" y="2412366"/>
                </a:lnTo>
                <a:lnTo>
                  <a:pt x="1847258" y="2409508"/>
                </a:lnTo>
                <a:lnTo>
                  <a:pt x="1840921" y="2407286"/>
                </a:lnTo>
                <a:lnTo>
                  <a:pt x="1834267" y="2405381"/>
                </a:lnTo>
                <a:lnTo>
                  <a:pt x="1827296" y="2403793"/>
                </a:lnTo>
                <a:lnTo>
                  <a:pt x="1820642" y="2402523"/>
                </a:lnTo>
                <a:lnTo>
                  <a:pt x="1813355" y="2401253"/>
                </a:lnTo>
                <a:lnTo>
                  <a:pt x="1806384" y="2400301"/>
                </a:lnTo>
                <a:lnTo>
                  <a:pt x="1799730" y="2399666"/>
                </a:lnTo>
                <a:lnTo>
                  <a:pt x="1792759" y="2399348"/>
                </a:lnTo>
                <a:lnTo>
                  <a:pt x="1786105" y="2399031"/>
                </a:lnTo>
                <a:lnTo>
                  <a:pt x="1776917" y="2399348"/>
                </a:lnTo>
                <a:lnTo>
                  <a:pt x="1767094" y="2400301"/>
                </a:lnTo>
                <a:lnTo>
                  <a:pt x="1756321" y="2401571"/>
                </a:lnTo>
                <a:lnTo>
                  <a:pt x="1745548" y="2404428"/>
                </a:lnTo>
                <a:lnTo>
                  <a:pt x="1740162" y="2405698"/>
                </a:lnTo>
                <a:lnTo>
                  <a:pt x="1734458" y="2407603"/>
                </a:lnTo>
                <a:lnTo>
                  <a:pt x="1729072" y="2409826"/>
                </a:lnTo>
                <a:lnTo>
                  <a:pt x="1723368" y="2412048"/>
                </a:lnTo>
                <a:lnTo>
                  <a:pt x="1717982" y="2414906"/>
                </a:lnTo>
                <a:lnTo>
                  <a:pt x="1712279" y="2418081"/>
                </a:lnTo>
                <a:lnTo>
                  <a:pt x="1706575" y="2421256"/>
                </a:lnTo>
                <a:lnTo>
                  <a:pt x="1701506" y="2425383"/>
                </a:lnTo>
                <a:lnTo>
                  <a:pt x="1698337" y="2427923"/>
                </a:lnTo>
                <a:lnTo>
                  <a:pt x="1695168" y="2431416"/>
                </a:lnTo>
                <a:lnTo>
                  <a:pt x="1692634" y="2434908"/>
                </a:lnTo>
                <a:lnTo>
                  <a:pt x="1690415" y="2438401"/>
                </a:lnTo>
                <a:lnTo>
                  <a:pt x="1688514" y="2442211"/>
                </a:lnTo>
                <a:lnTo>
                  <a:pt x="1686930" y="2446338"/>
                </a:lnTo>
                <a:lnTo>
                  <a:pt x="1686296" y="2450783"/>
                </a:lnTo>
                <a:lnTo>
                  <a:pt x="1685662" y="2455228"/>
                </a:lnTo>
                <a:lnTo>
                  <a:pt x="1685346" y="2459673"/>
                </a:lnTo>
                <a:lnTo>
                  <a:pt x="1685346" y="2464118"/>
                </a:lnTo>
                <a:lnTo>
                  <a:pt x="1685662" y="2468563"/>
                </a:lnTo>
                <a:lnTo>
                  <a:pt x="1686296" y="2473008"/>
                </a:lnTo>
                <a:lnTo>
                  <a:pt x="1687880" y="2477136"/>
                </a:lnTo>
                <a:lnTo>
                  <a:pt x="1689148" y="2481581"/>
                </a:lnTo>
                <a:lnTo>
                  <a:pt x="1691366" y="2485708"/>
                </a:lnTo>
                <a:lnTo>
                  <a:pt x="1693584" y="2489518"/>
                </a:lnTo>
                <a:lnTo>
                  <a:pt x="1698654" y="2495233"/>
                </a:lnTo>
                <a:lnTo>
                  <a:pt x="1703723" y="2500631"/>
                </a:lnTo>
                <a:lnTo>
                  <a:pt x="1709427" y="2505076"/>
                </a:lnTo>
                <a:lnTo>
                  <a:pt x="1715130" y="2508568"/>
                </a:lnTo>
                <a:lnTo>
                  <a:pt x="1721784" y="2512378"/>
                </a:lnTo>
                <a:lnTo>
                  <a:pt x="1729389" y="2515871"/>
                </a:lnTo>
                <a:lnTo>
                  <a:pt x="1745865" y="2522538"/>
                </a:lnTo>
                <a:lnTo>
                  <a:pt x="1750618" y="2524443"/>
                </a:lnTo>
                <a:lnTo>
                  <a:pt x="1778501" y="2534603"/>
                </a:lnTo>
                <a:lnTo>
                  <a:pt x="1797829" y="2542223"/>
                </a:lnTo>
                <a:lnTo>
                  <a:pt x="1816523" y="2549208"/>
                </a:lnTo>
                <a:lnTo>
                  <a:pt x="1827613" y="2553336"/>
                </a:lnTo>
                <a:lnTo>
                  <a:pt x="1854546" y="2562861"/>
                </a:lnTo>
                <a:lnTo>
                  <a:pt x="1868804" y="2568258"/>
                </a:lnTo>
                <a:lnTo>
                  <a:pt x="1882746" y="2573656"/>
                </a:lnTo>
                <a:lnTo>
                  <a:pt x="1897004" y="2579688"/>
                </a:lnTo>
                <a:lnTo>
                  <a:pt x="1911262" y="2585721"/>
                </a:lnTo>
                <a:lnTo>
                  <a:pt x="1925204" y="2592388"/>
                </a:lnTo>
                <a:lnTo>
                  <a:pt x="1938512" y="2599373"/>
                </a:lnTo>
                <a:lnTo>
                  <a:pt x="1951503" y="2606676"/>
                </a:lnTo>
                <a:lnTo>
                  <a:pt x="1964177" y="2614613"/>
                </a:lnTo>
                <a:lnTo>
                  <a:pt x="1969563" y="2618741"/>
                </a:lnTo>
                <a:lnTo>
                  <a:pt x="1975584" y="2622868"/>
                </a:lnTo>
                <a:lnTo>
                  <a:pt x="1980653" y="2627313"/>
                </a:lnTo>
                <a:lnTo>
                  <a:pt x="1986040" y="2631758"/>
                </a:lnTo>
                <a:lnTo>
                  <a:pt x="1990793" y="2636203"/>
                </a:lnTo>
                <a:lnTo>
                  <a:pt x="1995229" y="2640966"/>
                </a:lnTo>
                <a:lnTo>
                  <a:pt x="1999665" y="2645728"/>
                </a:lnTo>
                <a:lnTo>
                  <a:pt x="2003467" y="2651126"/>
                </a:lnTo>
                <a:lnTo>
                  <a:pt x="2006952" y="2656206"/>
                </a:lnTo>
                <a:lnTo>
                  <a:pt x="2010438" y="2661286"/>
                </a:lnTo>
                <a:lnTo>
                  <a:pt x="2012972" y="2667001"/>
                </a:lnTo>
                <a:lnTo>
                  <a:pt x="2015507" y="2672398"/>
                </a:lnTo>
                <a:lnTo>
                  <a:pt x="2017408" y="2677796"/>
                </a:lnTo>
                <a:lnTo>
                  <a:pt x="2019309" y="2682876"/>
                </a:lnTo>
                <a:lnTo>
                  <a:pt x="2020260" y="2688273"/>
                </a:lnTo>
                <a:lnTo>
                  <a:pt x="2021844" y="2693671"/>
                </a:lnTo>
                <a:lnTo>
                  <a:pt x="2022478" y="2699068"/>
                </a:lnTo>
                <a:lnTo>
                  <a:pt x="2023429" y="2704148"/>
                </a:lnTo>
                <a:lnTo>
                  <a:pt x="2023745" y="2709546"/>
                </a:lnTo>
                <a:lnTo>
                  <a:pt x="2024062" y="2714943"/>
                </a:lnTo>
                <a:lnTo>
                  <a:pt x="2024062" y="2720023"/>
                </a:lnTo>
                <a:lnTo>
                  <a:pt x="2024062" y="2725738"/>
                </a:lnTo>
                <a:lnTo>
                  <a:pt x="2023429" y="2730818"/>
                </a:lnTo>
                <a:lnTo>
                  <a:pt x="2022478" y="2736216"/>
                </a:lnTo>
                <a:lnTo>
                  <a:pt x="2021844" y="2741296"/>
                </a:lnTo>
                <a:lnTo>
                  <a:pt x="2020894" y="2746376"/>
                </a:lnTo>
                <a:lnTo>
                  <a:pt x="2019309" y="2751773"/>
                </a:lnTo>
                <a:lnTo>
                  <a:pt x="2017725" y="2756853"/>
                </a:lnTo>
                <a:lnTo>
                  <a:pt x="2014240" y="2767331"/>
                </a:lnTo>
                <a:lnTo>
                  <a:pt x="2009170" y="2777173"/>
                </a:lnTo>
                <a:lnTo>
                  <a:pt x="2004100" y="2787016"/>
                </a:lnTo>
                <a:lnTo>
                  <a:pt x="1997763" y="2796223"/>
                </a:lnTo>
                <a:lnTo>
                  <a:pt x="1990476" y="2805431"/>
                </a:lnTo>
                <a:lnTo>
                  <a:pt x="1982554" y="2814003"/>
                </a:lnTo>
                <a:lnTo>
                  <a:pt x="1973683" y="2822576"/>
                </a:lnTo>
                <a:lnTo>
                  <a:pt x="1964177" y="2830513"/>
                </a:lnTo>
                <a:lnTo>
                  <a:pt x="1958474" y="2834641"/>
                </a:lnTo>
                <a:lnTo>
                  <a:pt x="1952137" y="2838768"/>
                </a:lnTo>
                <a:lnTo>
                  <a:pt x="1945799" y="2842261"/>
                </a:lnTo>
                <a:lnTo>
                  <a:pt x="1938829" y="2845753"/>
                </a:lnTo>
                <a:lnTo>
                  <a:pt x="1931541" y="2848928"/>
                </a:lnTo>
                <a:lnTo>
                  <a:pt x="1923937" y="2852421"/>
                </a:lnTo>
                <a:lnTo>
                  <a:pt x="1915698" y="2854961"/>
                </a:lnTo>
                <a:lnTo>
                  <a:pt x="1907777" y="2857818"/>
                </a:lnTo>
                <a:lnTo>
                  <a:pt x="1899222" y="2860041"/>
                </a:lnTo>
                <a:lnTo>
                  <a:pt x="1890350" y="2862263"/>
                </a:lnTo>
                <a:lnTo>
                  <a:pt x="1880845" y="2864486"/>
                </a:lnTo>
                <a:lnTo>
                  <a:pt x="1871656" y="2866391"/>
                </a:lnTo>
                <a:lnTo>
                  <a:pt x="1862150" y="2867978"/>
                </a:lnTo>
                <a:lnTo>
                  <a:pt x="1852011" y="2869566"/>
                </a:lnTo>
                <a:lnTo>
                  <a:pt x="1842188" y="2870201"/>
                </a:lnTo>
                <a:lnTo>
                  <a:pt x="1831732" y="2871471"/>
                </a:lnTo>
                <a:lnTo>
                  <a:pt x="1831732" y="2918143"/>
                </a:lnTo>
                <a:lnTo>
                  <a:pt x="1831415" y="2921001"/>
                </a:lnTo>
                <a:lnTo>
                  <a:pt x="1830148" y="2923858"/>
                </a:lnTo>
                <a:lnTo>
                  <a:pt x="1828564" y="2926081"/>
                </a:lnTo>
                <a:lnTo>
                  <a:pt x="1826346" y="2928303"/>
                </a:lnTo>
                <a:lnTo>
                  <a:pt x="1823811" y="2929573"/>
                </a:lnTo>
                <a:lnTo>
                  <a:pt x="1820959" y="2931161"/>
                </a:lnTo>
                <a:lnTo>
                  <a:pt x="1817474" y="2931796"/>
                </a:lnTo>
                <a:lnTo>
                  <a:pt x="1813988" y="2932113"/>
                </a:lnTo>
                <a:lnTo>
                  <a:pt x="1753153" y="2932113"/>
                </a:lnTo>
                <a:lnTo>
                  <a:pt x="1749350" y="2931796"/>
                </a:lnTo>
                <a:lnTo>
                  <a:pt x="1745865" y="2931161"/>
                </a:lnTo>
                <a:lnTo>
                  <a:pt x="1743013" y="2929573"/>
                </a:lnTo>
                <a:lnTo>
                  <a:pt x="1740478" y="2928303"/>
                </a:lnTo>
                <a:lnTo>
                  <a:pt x="1738261" y="2926081"/>
                </a:lnTo>
                <a:lnTo>
                  <a:pt x="1736676" y="2923858"/>
                </a:lnTo>
                <a:lnTo>
                  <a:pt x="1735726" y="2921001"/>
                </a:lnTo>
                <a:lnTo>
                  <a:pt x="1735409" y="2918143"/>
                </a:lnTo>
                <a:lnTo>
                  <a:pt x="1735409" y="2867661"/>
                </a:lnTo>
                <a:lnTo>
                  <a:pt x="1722418" y="2865438"/>
                </a:lnTo>
                <a:lnTo>
                  <a:pt x="1708793" y="2863216"/>
                </a:lnTo>
                <a:lnTo>
                  <a:pt x="1696436" y="2860041"/>
                </a:lnTo>
                <a:lnTo>
                  <a:pt x="1683444" y="2857183"/>
                </a:lnTo>
                <a:lnTo>
                  <a:pt x="1670770" y="2853373"/>
                </a:lnTo>
                <a:lnTo>
                  <a:pt x="1658413" y="2849246"/>
                </a:lnTo>
                <a:lnTo>
                  <a:pt x="1646689" y="2844801"/>
                </a:lnTo>
                <a:lnTo>
                  <a:pt x="1635283" y="2840038"/>
                </a:lnTo>
                <a:lnTo>
                  <a:pt x="1624193" y="2834958"/>
                </a:lnTo>
                <a:lnTo>
                  <a:pt x="1613420" y="2829243"/>
                </a:lnTo>
                <a:lnTo>
                  <a:pt x="1603280" y="2823528"/>
                </a:lnTo>
                <a:lnTo>
                  <a:pt x="1594092" y="2816543"/>
                </a:lnTo>
                <a:lnTo>
                  <a:pt x="1585220" y="2809876"/>
                </a:lnTo>
                <a:lnTo>
                  <a:pt x="1576982" y="2802573"/>
                </a:lnTo>
                <a:lnTo>
                  <a:pt x="1569377" y="2794636"/>
                </a:lnTo>
                <a:lnTo>
                  <a:pt x="1566209" y="2790826"/>
                </a:lnTo>
                <a:lnTo>
                  <a:pt x="1563357" y="2786698"/>
                </a:lnTo>
                <a:lnTo>
                  <a:pt x="1560188" y="2782253"/>
                </a:lnTo>
                <a:lnTo>
                  <a:pt x="1558287" y="2777173"/>
                </a:lnTo>
                <a:lnTo>
                  <a:pt x="1557337" y="2772411"/>
                </a:lnTo>
                <a:lnTo>
                  <a:pt x="1557337" y="2767331"/>
                </a:lnTo>
                <a:lnTo>
                  <a:pt x="1557654" y="2761933"/>
                </a:lnTo>
                <a:lnTo>
                  <a:pt x="1559238" y="2756853"/>
                </a:lnTo>
                <a:lnTo>
                  <a:pt x="1561456" y="2751456"/>
                </a:lnTo>
                <a:lnTo>
                  <a:pt x="1564308" y="2746058"/>
                </a:lnTo>
                <a:lnTo>
                  <a:pt x="1566209" y="2743201"/>
                </a:lnTo>
                <a:lnTo>
                  <a:pt x="1568743" y="2740026"/>
                </a:lnTo>
                <a:lnTo>
                  <a:pt x="1571278" y="2737168"/>
                </a:lnTo>
                <a:lnTo>
                  <a:pt x="1574447" y="2734311"/>
                </a:lnTo>
                <a:lnTo>
                  <a:pt x="1577299" y="2731136"/>
                </a:lnTo>
                <a:lnTo>
                  <a:pt x="1580784" y="2728596"/>
                </a:lnTo>
                <a:lnTo>
                  <a:pt x="1583952" y="2726056"/>
                </a:lnTo>
                <a:lnTo>
                  <a:pt x="1587755" y="2723833"/>
                </a:lnTo>
                <a:lnTo>
                  <a:pt x="1591874" y="2721611"/>
                </a:lnTo>
                <a:lnTo>
                  <a:pt x="1595359" y="2719706"/>
                </a:lnTo>
                <a:lnTo>
                  <a:pt x="1599478" y="2717801"/>
                </a:lnTo>
                <a:lnTo>
                  <a:pt x="1603914" y="2716531"/>
                </a:lnTo>
                <a:lnTo>
                  <a:pt x="1608033" y="2715261"/>
                </a:lnTo>
                <a:lnTo>
                  <a:pt x="1612469" y="2714626"/>
                </a:lnTo>
                <a:lnTo>
                  <a:pt x="1616905" y="2713673"/>
                </a:lnTo>
                <a:lnTo>
                  <a:pt x="1621341" y="2713673"/>
                </a:lnTo>
                <a:lnTo>
                  <a:pt x="1626411" y="2713673"/>
                </a:lnTo>
                <a:lnTo>
                  <a:pt x="1631480" y="2714943"/>
                </a:lnTo>
                <a:lnTo>
                  <a:pt x="1635916" y="2715896"/>
                </a:lnTo>
                <a:lnTo>
                  <a:pt x="1640352" y="2717801"/>
                </a:lnTo>
                <a:lnTo>
                  <a:pt x="1644471" y="2720023"/>
                </a:lnTo>
                <a:lnTo>
                  <a:pt x="1648274" y="2723198"/>
                </a:lnTo>
                <a:lnTo>
                  <a:pt x="1651759" y="2726056"/>
                </a:lnTo>
                <a:lnTo>
                  <a:pt x="1654928" y="2729866"/>
                </a:lnTo>
                <a:lnTo>
                  <a:pt x="1657462" y="2733041"/>
                </a:lnTo>
                <a:lnTo>
                  <a:pt x="1658096" y="2733993"/>
                </a:lnTo>
                <a:lnTo>
                  <a:pt x="1659364" y="2734946"/>
                </a:lnTo>
                <a:lnTo>
                  <a:pt x="1665701" y="2740026"/>
                </a:lnTo>
                <a:lnTo>
                  <a:pt x="1671721" y="2744471"/>
                </a:lnTo>
                <a:lnTo>
                  <a:pt x="1678692" y="2748598"/>
                </a:lnTo>
                <a:lnTo>
                  <a:pt x="1685662" y="2752726"/>
                </a:lnTo>
                <a:lnTo>
                  <a:pt x="1692634" y="2756853"/>
                </a:lnTo>
                <a:lnTo>
                  <a:pt x="1699921" y="2760346"/>
                </a:lnTo>
                <a:lnTo>
                  <a:pt x="1707526" y="2763521"/>
                </a:lnTo>
                <a:lnTo>
                  <a:pt x="1714497" y="2766061"/>
                </a:lnTo>
                <a:lnTo>
                  <a:pt x="1720834" y="2768283"/>
                </a:lnTo>
                <a:lnTo>
                  <a:pt x="1731607" y="2771458"/>
                </a:lnTo>
                <a:lnTo>
                  <a:pt x="1742380" y="2773998"/>
                </a:lnTo>
                <a:lnTo>
                  <a:pt x="1753153" y="2776221"/>
                </a:lnTo>
                <a:lnTo>
                  <a:pt x="1764242" y="2778126"/>
                </a:lnTo>
                <a:lnTo>
                  <a:pt x="1775016" y="2779396"/>
                </a:lnTo>
                <a:lnTo>
                  <a:pt x="1785789" y="2780666"/>
                </a:lnTo>
                <a:lnTo>
                  <a:pt x="1795928" y="2780983"/>
                </a:lnTo>
                <a:lnTo>
                  <a:pt x="1806067" y="2781301"/>
                </a:lnTo>
                <a:lnTo>
                  <a:pt x="1817157" y="2780983"/>
                </a:lnTo>
                <a:lnTo>
                  <a:pt x="1827613" y="2780348"/>
                </a:lnTo>
                <a:lnTo>
                  <a:pt x="1837119" y="2778761"/>
                </a:lnTo>
                <a:lnTo>
                  <a:pt x="1845991" y="2776856"/>
                </a:lnTo>
                <a:lnTo>
                  <a:pt x="1854546" y="2774633"/>
                </a:lnTo>
                <a:lnTo>
                  <a:pt x="1862467" y="2771776"/>
                </a:lnTo>
                <a:lnTo>
                  <a:pt x="1869121" y="2768283"/>
                </a:lnTo>
                <a:lnTo>
                  <a:pt x="1875458" y="2764791"/>
                </a:lnTo>
                <a:lnTo>
                  <a:pt x="1879260" y="2761616"/>
                </a:lnTo>
                <a:lnTo>
                  <a:pt x="1882429" y="2758441"/>
                </a:lnTo>
                <a:lnTo>
                  <a:pt x="1885280" y="2754948"/>
                </a:lnTo>
                <a:lnTo>
                  <a:pt x="1888132" y="2751456"/>
                </a:lnTo>
                <a:lnTo>
                  <a:pt x="1890350" y="2747646"/>
                </a:lnTo>
                <a:lnTo>
                  <a:pt x="1892251" y="2743518"/>
                </a:lnTo>
                <a:lnTo>
                  <a:pt x="1893519" y="2739391"/>
                </a:lnTo>
                <a:lnTo>
                  <a:pt x="1894786" y="2734946"/>
                </a:lnTo>
                <a:lnTo>
                  <a:pt x="1895420" y="2730818"/>
                </a:lnTo>
                <a:lnTo>
                  <a:pt x="1895737" y="2726373"/>
                </a:lnTo>
                <a:lnTo>
                  <a:pt x="1895420" y="2721928"/>
                </a:lnTo>
                <a:lnTo>
                  <a:pt x="1895103" y="2717483"/>
                </a:lnTo>
                <a:lnTo>
                  <a:pt x="1893836" y="2713038"/>
                </a:lnTo>
                <a:lnTo>
                  <a:pt x="1892885" y="2708911"/>
                </a:lnTo>
                <a:lnTo>
                  <a:pt x="1890984" y="2704783"/>
                </a:lnTo>
                <a:lnTo>
                  <a:pt x="1888766" y="2700656"/>
                </a:lnTo>
                <a:lnTo>
                  <a:pt x="1885280" y="2696211"/>
                </a:lnTo>
                <a:lnTo>
                  <a:pt x="1881478" y="2691766"/>
                </a:lnTo>
                <a:lnTo>
                  <a:pt x="1876092" y="2687321"/>
                </a:lnTo>
                <a:lnTo>
                  <a:pt x="1870705" y="2682876"/>
                </a:lnTo>
                <a:lnTo>
                  <a:pt x="1864368" y="2678748"/>
                </a:lnTo>
                <a:lnTo>
                  <a:pt x="1857714" y="2674621"/>
                </a:lnTo>
                <a:lnTo>
                  <a:pt x="1850110" y="2671128"/>
                </a:lnTo>
                <a:lnTo>
                  <a:pt x="1842188" y="2667318"/>
                </a:lnTo>
                <a:lnTo>
                  <a:pt x="1817474" y="2657158"/>
                </a:lnTo>
                <a:lnTo>
                  <a:pt x="1720517" y="2617471"/>
                </a:lnTo>
                <a:lnTo>
                  <a:pt x="1673305" y="2597786"/>
                </a:lnTo>
                <a:lnTo>
                  <a:pt x="1644471" y="2585086"/>
                </a:lnTo>
                <a:lnTo>
                  <a:pt x="1639085" y="2582546"/>
                </a:lnTo>
                <a:lnTo>
                  <a:pt x="1634015" y="2580006"/>
                </a:lnTo>
                <a:lnTo>
                  <a:pt x="1624827" y="2574608"/>
                </a:lnTo>
                <a:lnTo>
                  <a:pt x="1615638" y="2567623"/>
                </a:lnTo>
                <a:lnTo>
                  <a:pt x="1607083" y="2560638"/>
                </a:lnTo>
                <a:lnTo>
                  <a:pt x="1598845" y="2552383"/>
                </a:lnTo>
                <a:lnTo>
                  <a:pt x="1591874" y="2544446"/>
                </a:lnTo>
                <a:lnTo>
                  <a:pt x="1588072" y="2540001"/>
                </a:lnTo>
                <a:lnTo>
                  <a:pt x="1585220" y="2534921"/>
                </a:lnTo>
                <a:lnTo>
                  <a:pt x="1581734" y="2530476"/>
                </a:lnTo>
                <a:lnTo>
                  <a:pt x="1579200" y="2525713"/>
                </a:lnTo>
                <a:lnTo>
                  <a:pt x="1576348" y="2520633"/>
                </a:lnTo>
                <a:lnTo>
                  <a:pt x="1574130" y="2515236"/>
                </a:lnTo>
                <a:lnTo>
                  <a:pt x="1571912" y="2510156"/>
                </a:lnTo>
                <a:lnTo>
                  <a:pt x="1570011" y="2505076"/>
                </a:lnTo>
                <a:lnTo>
                  <a:pt x="1568110" y="2499678"/>
                </a:lnTo>
                <a:lnTo>
                  <a:pt x="1566525" y="2494598"/>
                </a:lnTo>
                <a:lnTo>
                  <a:pt x="1565575" y="2488883"/>
                </a:lnTo>
                <a:lnTo>
                  <a:pt x="1564624" y="2483803"/>
                </a:lnTo>
                <a:lnTo>
                  <a:pt x="1563991" y="2478088"/>
                </a:lnTo>
                <a:lnTo>
                  <a:pt x="1563674" y="2473008"/>
                </a:lnTo>
                <a:lnTo>
                  <a:pt x="1563357" y="2467293"/>
                </a:lnTo>
                <a:lnTo>
                  <a:pt x="1563674" y="2461896"/>
                </a:lnTo>
                <a:lnTo>
                  <a:pt x="1563991" y="2456816"/>
                </a:lnTo>
                <a:lnTo>
                  <a:pt x="1564308" y="2451101"/>
                </a:lnTo>
                <a:lnTo>
                  <a:pt x="1565575" y="2446021"/>
                </a:lnTo>
                <a:lnTo>
                  <a:pt x="1566525" y="2440306"/>
                </a:lnTo>
                <a:lnTo>
                  <a:pt x="1567793" y="2435226"/>
                </a:lnTo>
                <a:lnTo>
                  <a:pt x="1569060" y="2429828"/>
                </a:lnTo>
                <a:lnTo>
                  <a:pt x="1570961" y="2424748"/>
                </a:lnTo>
                <a:lnTo>
                  <a:pt x="1573179" y="2419668"/>
                </a:lnTo>
                <a:lnTo>
                  <a:pt x="1575397" y="2414271"/>
                </a:lnTo>
                <a:lnTo>
                  <a:pt x="1577932" y="2409191"/>
                </a:lnTo>
                <a:lnTo>
                  <a:pt x="1580784" y="2404428"/>
                </a:lnTo>
                <a:lnTo>
                  <a:pt x="1583636" y="2399031"/>
                </a:lnTo>
                <a:lnTo>
                  <a:pt x="1586804" y="2394268"/>
                </a:lnTo>
                <a:lnTo>
                  <a:pt x="1590290" y="2389506"/>
                </a:lnTo>
                <a:lnTo>
                  <a:pt x="1594092" y="2385061"/>
                </a:lnTo>
                <a:lnTo>
                  <a:pt x="1598211" y="2379981"/>
                </a:lnTo>
                <a:lnTo>
                  <a:pt x="1602013" y="2375536"/>
                </a:lnTo>
                <a:lnTo>
                  <a:pt x="1606766" y="2371091"/>
                </a:lnTo>
                <a:lnTo>
                  <a:pt x="1611202" y="2367281"/>
                </a:lnTo>
                <a:lnTo>
                  <a:pt x="1615955" y="2363153"/>
                </a:lnTo>
                <a:lnTo>
                  <a:pt x="1621658" y="2358073"/>
                </a:lnTo>
                <a:lnTo>
                  <a:pt x="1627678" y="2353628"/>
                </a:lnTo>
                <a:lnTo>
                  <a:pt x="1634015" y="2349818"/>
                </a:lnTo>
                <a:lnTo>
                  <a:pt x="1640669" y="2345691"/>
                </a:lnTo>
                <a:lnTo>
                  <a:pt x="1647323" y="2341881"/>
                </a:lnTo>
                <a:lnTo>
                  <a:pt x="1654294" y="2338071"/>
                </a:lnTo>
                <a:lnTo>
                  <a:pt x="1661898" y="2334896"/>
                </a:lnTo>
                <a:lnTo>
                  <a:pt x="1669186" y="2331403"/>
                </a:lnTo>
                <a:lnTo>
                  <a:pt x="1676790" y="2328546"/>
                </a:lnTo>
                <a:lnTo>
                  <a:pt x="1684395" y="2325371"/>
                </a:lnTo>
                <a:lnTo>
                  <a:pt x="1692634" y="2322831"/>
                </a:lnTo>
                <a:lnTo>
                  <a:pt x="1700872" y="2320608"/>
                </a:lnTo>
                <a:lnTo>
                  <a:pt x="1709427" y="2318386"/>
                </a:lnTo>
                <a:lnTo>
                  <a:pt x="1717982" y="2316163"/>
                </a:lnTo>
                <a:lnTo>
                  <a:pt x="1726220" y="2314893"/>
                </a:lnTo>
                <a:lnTo>
                  <a:pt x="1735409" y="2312988"/>
                </a:lnTo>
                <a:lnTo>
                  <a:pt x="1735409" y="2259966"/>
                </a:lnTo>
                <a:lnTo>
                  <a:pt x="1735726" y="2257426"/>
                </a:lnTo>
                <a:lnTo>
                  <a:pt x="1736676" y="2254886"/>
                </a:lnTo>
                <a:lnTo>
                  <a:pt x="1738261" y="2252346"/>
                </a:lnTo>
                <a:lnTo>
                  <a:pt x="1740478" y="2250441"/>
                </a:lnTo>
                <a:lnTo>
                  <a:pt x="1743013" y="2248536"/>
                </a:lnTo>
                <a:lnTo>
                  <a:pt x="1745865" y="2247583"/>
                </a:lnTo>
                <a:lnTo>
                  <a:pt x="1749350" y="2246631"/>
                </a:lnTo>
                <a:lnTo>
                  <a:pt x="1753153" y="2246313"/>
                </a:lnTo>
                <a:close/>
                <a:moveTo>
                  <a:pt x="1796891" y="2159710"/>
                </a:moveTo>
                <a:lnTo>
                  <a:pt x="1786093" y="2160028"/>
                </a:lnTo>
                <a:lnTo>
                  <a:pt x="1775296" y="2160663"/>
                </a:lnTo>
                <a:lnTo>
                  <a:pt x="1764817" y="2161298"/>
                </a:lnTo>
                <a:lnTo>
                  <a:pt x="1754337" y="2162251"/>
                </a:lnTo>
                <a:lnTo>
                  <a:pt x="1743540" y="2163839"/>
                </a:lnTo>
                <a:lnTo>
                  <a:pt x="1733695" y="2165427"/>
                </a:lnTo>
                <a:lnTo>
                  <a:pt x="1723216" y="2167332"/>
                </a:lnTo>
                <a:lnTo>
                  <a:pt x="1712736" y="2169555"/>
                </a:lnTo>
                <a:lnTo>
                  <a:pt x="1702892" y="2171778"/>
                </a:lnTo>
                <a:lnTo>
                  <a:pt x="1692730" y="2174318"/>
                </a:lnTo>
                <a:lnTo>
                  <a:pt x="1683202" y="2177177"/>
                </a:lnTo>
                <a:lnTo>
                  <a:pt x="1673040" y="2180352"/>
                </a:lnTo>
                <a:lnTo>
                  <a:pt x="1663513" y="2183528"/>
                </a:lnTo>
                <a:lnTo>
                  <a:pt x="1653669" y="2187021"/>
                </a:lnTo>
                <a:lnTo>
                  <a:pt x="1644460" y="2190514"/>
                </a:lnTo>
                <a:lnTo>
                  <a:pt x="1635250" y="2194643"/>
                </a:lnTo>
                <a:lnTo>
                  <a:pt x="1625723" y="2198771"/>
                </a:lnTo>
                <a:lnTo>
                  <a:pt x="1616514" y="2203217"/>
                </a:lnTo>
                <a:lnTo>
                  <a:pt x="1607622" y="2207663"/>
                </a:lnTo>
                <a:lnTo>
                  <a:pt x="1598730" y="2213061"/>
                </a:lnTo>
                <a:lnTo>
                  <a:pt x="1589839" y="2217825"/>
                </a:lnTo>
                <a:lnTo>
                  <a:pt x="1581264" y="2222906"/>
                </a:lnTo>
                <a:lnTo>
                  <a:pt x="1572690" y="2228622"/>
                </a:lnTo>
                <a:lnTo>
                  <a:pt x="1564116" y="2234020"/>
                </a:lnTo>
                <a:lnTo>
                  <a:pt x="1555859" y="2240054"/>
                </a:lnTo>
                <a:lnTo>
                  <a:pt x="1547920" y="2246088"/>
                </a:lnTo>
                <a:lnTo>
                  <a:pt x="1539981" y="2252439"/>
                </a:lnTo>
                <a:lnTo>
                  <a:pt x="1532042" y="2258473"/>
                </a:lnTo>
                <a:lnTo>
                  <a:pt x="1524420" y="2265459"/>
                </a:lnTo>
                <a:lnTo>
                  <a:pt x="1517117" y="2272128"/>
                </a:lnTo>
                <a:lnTo>
                  <a:pt x="1509495" y="2279114"/>
                </a:lnTo>
                <a:lnTo>
                  <a:pt x="1502509" y="2286101"/>
                </a:lnTo>
                <a:lnTo>
                  <a:pt x="1495522" y="2293405"/>
                </a:lnTo>
                <a:lnTo>
                  <a:pt x="1488853" y="2301026"/>
                </a:lnTo>
                <a:lnTo>
                  <a:pt x="1482185" y="2308648"/>
                </a:lnTo>
                <a:lnTo>
                  <a:pt x="1475833" y="2316269"/>
                </a:lnTo>
                <a:lnTo>
                  <a:pt x="1469482" y="2324526"/>
                </a:lnTo>
                <a:lnTo>
                  <a:pt x="1463131" y="2332465"/>
                </a:lnTo>
                <a:lnTo>
                  <a:pt x="1457415" y="2340722"/>
                </a:lnTo>
                <a:lnTo>
                  <a:pt x="1451698" y="2348978"/>
                </a:lnTo>
                <a:lnTo>
                  <a:pt x="1446300" y="2357553"/>
                </a:lnTo>
                <a:lnTo>
                  <a:pt x="1440901" y="2366444"/>
                </a:lnTo>
                <a:lnTo>
                  <a:pt x="1435820" y="2375019"/>
                </a:lnTo>
                <a:lnTo>
                  <a:pt x="1431057" y="2383910"/>
                </a:lnTo>
                <a:lnTo>
                  <a:pt x="1426293" y="2393120"/>
                </a:lnTo>
                <a:lnTo>
                  <a:pt x="1421847" y="2402012"/>
                </a:lnTo>
                <a:lnTo>
                  <a:pt x="1417719" y="2411221"/>
                </a:lnTo>
                <a:lnTo>
                  <a:pt x="1413591" y="2421065"/>
                </a:lnTo>
                <a:lnTo>
                  <a:pt x="1410098" y="2430592"/>
                </a:lnTo>
                <a:lnTo>
                  <a:pt x="1406287" y="2440437"/>
                </a:lnTo>
                <a:lnTo>
                  <a:pt x="1403111" y="2449964"/>
                </a:lnTo>
                <a:lnTo>
                  <a:pt x="1399936" y="2460126"/>
                </a:lnTo>
                <a:lnTo>
                  <a:pt x="1397395" y="2469653"/>
                </a:lnTo>
                <a:lnTo>
                  <a:pt x="1394855" y="2480132"/>
                </a:lnTo>
                <a:lnTo>
                  <a:pt x="1391996" y="2490294"/>
                </a:lnTo>
                <a:lnTo>
                  <a:pt x="1390091" y="2500456"/>
                </a:lnTo>
                <a:lnTo>
                  <a:pt x="1388503" y="2510936"/>
                </a:lnTo>
                <a:lnTo>
                  <a:pt x="1386598" y="2521416"/>
                </a:lnTo>
                <a:lnTo>
                  <a:pt x="1385328" y="2532213"/>
                </a:lnTo>
                <a:lnTo>
                  <a:pt x="1384375" y="2542692"/>
                </a:lnTo>
                <a:lnTo>
                  <a:pt x="1383422" y="2553172"/>
                </a:lnTo>
                <a:lnTo>
                  <a:pt x="1382787" y="2564604"/>
                </a:lnTo>
                <a:lnTo>
                  <a:pt x="1382787" y="2575401"/>
                </a:lnTo>
                <a:lnTo>
                  <a:pt x="1382787" y="2585881"/>
                </a:lnTo>
                <a:lnTo>
                  <a:pt x="1382787" y="2596678"/>
                </a:lnTo>
                <a:lnTo>
                  <a:pt x="1383422" y="2607475"/>
                </a:lnTo>
                <a:lnTo>
                  <a:pt x="1384375" y="2617955"/>
                </a:lnTo>
                <a:lnTo>
                  <a:pt x="1385328" y="2628434"/>
                </a:lnTo>
                <a:lnTo>
                  <a:pt x="1386598" y="2638914"/>
                </a:lnTo>
                <a:lnTo>
                  <a:pt x="1388503" y="2649076"/>
                </a:lnTo>
                <a:lnTo>
                  <a:pt x="1390091" y="2659556"/>
                </a:lnTo>
                <a:lnTo>
                  <a:pt x="1391996" y="2669718"/>
                </a:lnTo>
                <a:lnTo>
                  <a:pt x="1394855" y="2680197"/>
                </a:lnTo>
                <a:lnTo>
                  <a:pt x="1397077" y="2690042"/>
                </a:lnTo>
                <a:lnTo>
                  <a:pt x="1399936" y="2699886"/>
                </a:lnTo>
                <a:lnTo>
                  <a:pt x="1402794" y="2709731"/>
                </a:lnTo>
                <a:lnTo>
                  <a:pt x="1406287" y="2719575"/>
                </a:lnTo>
                <a:lnTo>
                  <a:pt x="1409462" y="2729102"/>
                </a:lnTo>
                <a:lnTo>
                  <a:pt x="1413591" y="2738312"/>
                </a:lnTo>
                <a:lnTo>
                  <a:pt x="1417402" y="2748156"/>
                </a:lnTo>
                <a:lnTo>
                  <a:pt x="1421847" y="2757048"/>
                </a:lnTo>
                <a:lnTo>
                  <a:pt x="1425976" y="2766257"/>
                </a:lnTo>
                <a:lnTo>
                  <a:pt x="1430739" y="2775149"/>
                </a:lnTo>
                <a:lnTo>
                  <a:pt x="1435503" y="2784041"/>
                </a:lnTo>
                <a:lnTo>
                  <a:pt x="1440266" y="2792932"/>
                </a:lnTo>
                <a:lnTo>
                  <a:pt x="1445982" y="2801507"/>
                </a:lnTo>
                <a:lnTo>
                  <a:pt x="1451063" y="2810081"/>
                </a:lnTo>
                <a:lnTo>
                  <a:pt x="1456779" y="2818655"/>
                </a:lnTo>
                <a:lnTo>
                  <a:pt x="1462813" y="2826912"/>
                </a:lnTo>
                <a:lnTo>
                  <a:pt x="1468529" y="2834851"/>
                </a:lnTo>
                <a:lnTo>
                  <a:pt x="1474881" y="2842790"/>
                </a:lnTo>
                <a:lnTo>
                  <a:pt x="1481549" y="2850729"/>
                </a:lnTo>
                <a:lnTo>
                  <a:pt x="1487901" y="2858351"/>
                </a:lnTo>
                <a:lnTo>
                  <a:pt x="1494887" y="2865972"/>
                </a:lnTo>
                <a:lnTo>
                  <a:pt x="1501873" y="2873276"/>
                </a:lnTo>
                <a:lnTo>
                  <a:pt x="1509177" y="2880262"/>
                </a:lnTo>
                <a:lnTo>
                  <a:pt x="1516164" y="2887249"/>
                </a:lnTo>
                <a:lnTo>
                  <a:pt x="1524103" y="2894235"/>
                </a:lnTo>
                <a:lnTo>
                  <a:pt x="1531407" y="2900904"/>
                </a:lnTo>
                <a:lnTo>
                  <a:pt x="1539346" y="2907255"/>
                </a:lnTo>
                <a:lnTo>
                  <a:pt x="1546968" y="2913289"/>
                </a:lnTo>
                <a:lnTo>
                  <a:pt x="1555224" y="2919323"/>
                </a:lnTo>
                <a:lnTo>
                  <a:pt x="1563481" y="2925356"/>
                </a:lnTo>
                <a:lnTo>
                  <a:pt x="1572055" y="2930755"/>
                </a:lnTo>
                <a:lnTo>
                  <a:pt x="1580629" y="2936471"/>
                </a:lnTo>
                <a:lnTo>
                  <a:pt x="1589203" y="2941552"/>
                </a:lnTo>
                <a:lnTo>
                  <a:pt x="1598095" y="2946951"/>
                </a:lnTo>
                <a:lnTo>
                  <a:pt x="1606987" y="2951714"/>
                </a:lnTo>
                <a:lnTo>
                  <a:pt x="1615879" y="2956478"/>
                </a:lnTo>
                <a:lnTo>
                  <a:pt x="1625088" y="2960606"/>
                </a:lnTo>
                <a:lnTo>
                  <a:pt x="1634298" y="2965052"/>
                </a:lnTo>
                <a:lnTo>
                  <a:pt x="1643824" y="2969180"/>
                </a:lnTo>
                <a:lnTo>
                  <a:pt x="1653351" y="2972991"/>
                </a:lnTo>
                <a:lnTo>
                  <a:pt x="1662878" y="2976167"/>
                </a:lnTo>
                <a:lnTo>
                  <a:pt x="1672723" y="2979660"/>
                </a:lnTo>
                <a:lnTo>
                  <a:pt x="1682567" y="2982518"/>
                </a:lnTo>
                <a:lnTo>
                  <a:pt x="1692730" y="2985376"/>
                </a:lnTo>
                <a:lnTo>
                  <a:pt x="1702892" y="2988234"/>
                </a:lnTo>
                <a:lnTo>
                  <a:pt x="1713054" y="2990457"/>
                </a:lnTo>
                <a:lnTo>
                  <a:pt x="1723216" y="2992680"/>
                </a:lnTo>
                <a:lnTo>
                  <a:pt x="1733695" y="2994585"/>
                </a:lnTo>
                <a:lnTo>
                  <a:pt x="1744493" y="2995856"/>
                </a:lnTo>
                <a:lnTo>
                  <a:pt x="1754655" y="2997443"/>
                </a:lnTo>
                <a:lnTo>
                  <a:pt x="1765452" y="2998396"/>
                </a:lnTo>
                <a:lnTo>
                  <a:pt x="1776249" y="2999349"/>
                </a:lnTo>
                <a:lnTo>
                  <a:pt x="1787046" y="2999666"/>
                </a:lnTo>
                <a:lnTo>
                  <a:pt x="1797843" y="2999984"/>
                </a:lnTo>
                <a:lnTo>
                  <a:pt x="1808958" y="2999984"/>
                </a:lnTo>
                <a:lnTo>
                  <a:pt x="1819438" y="2999666"/>
                </a:lnTo>
                <a:lnTo>
                  <a:pt x="1830235" y="2999349"/>
                </a:lnTo>
                <a:lnTo>
                  <a:pt x="1841032" y="2998396"/>
                </a:lnTo>
                <a:lnTo>
                  <a:pt x="1851512" y="2997443"/>
                </a:lnTo>
                <a:lnTo>
                  <a:pt x="1861674" y="2995856"/>
                </a:lnTo>
                <a:lnTo>
                  <a:pt x="1872153" y="2994585"/>
                </a:lnTo>
                <a:lnTo>
                  <a:pt x="1882633" y="2992680"/>
                </a:lnTo>
                <a:lnTo>
                  <a:pt x="1892795" y="2990457"/>
                </a:lnTo>
                <a:lnTo>
                  <a:pt x="1902639" y="2988234"/>
                </a:lnTo>
                <a:lnTo>
                  <a:pt x="1912801" y="2985376"/>
                </a:lnTo>
                <a:lnTo>
                  <a:pt x="1922646" y="2982836"/>
                </a:lnTo>
                <a:lnTo>
                  <a:pt x="1932490" y="2979660"/>
                </a:lnTo>
                <a:lnTo>
                  <a:pt x="1942017" y="2976484"/>
                </a:lnTo>
                <a:lnTo>
                  <a:pt x="1951862" y="2972991"/>
                </a:lnTo>
                <a:lnTo>
                  <a:pt x="1961389" y="2969180"/>
                </a:lnTo>
                <a:lnTo>
                  <a:pt x="1970598" y="2965052"/>
                </a:lnTo>
                <a:lnTo>
                  <a:pt x="1980125" y="2960924"/>
                </a:lnTo>
                <a:lnTo>
                  <a:pt x="1989334" y="2956478"/>
                </a:lnTo>
                <a:lnTo>
                  <a:pt x="1998226" y="2952032"/>
                </a:lnTo>
                <a:lnTo>
                  <a:pt x="2007118" y="2947268"/>
                </a:lnTo>
                <a:lnTo>
                  <a:pt x="2016010" y="2942187"/>
                </a:lnTo>
                <a:lnTo>
                  <a:pt x="2024584" y="2936789"/>
                </a:lnTo>
                <a:lnTo>
                  <a:pt x="2033158" y="2931390"/>
                </a:lnTo>
                <a:lnTo>
                  <a:pt x="2041415" y="2925674"/>
                </a:lnTo>
                <a:lnTo>
                  <a:pt x="2049354" y="2919640"/>
                </a:lnTo>
                <a:lnTo>
                  <a:pt x="2057610" y="2913924"/>
                </a:lnTo>
                <a:lnTo>
                  <a:pt x="2065867" y="2907573"/>
                </a:lnTo>
                <a:lnTo>
                  <a:pt x="2073489" y="2901222"/>
                </a:lnTo>
                <a:lnTo>
                  <a:pt x="2081110" y="2894553"/>
                </a:lnTo>
                <a:lnTo>
                  <a:pt x="2088414" y="2887884"/>
                </a:lnTo>
                <a:lnTo>
                  <a:pt x="2096036" y="2880580"/>
                </a:lnTo>
                <a:lnTo>
                  <a:pt x="2103022" y="2873594"/>
                </a:lnTo>
                <a:lnTo>
                  <a:pt x="2110008" y="2866290"/>
                </a:lnTo>
                <a:lnTo>
                  <a:pt x="2116677" y="2858668"/>
                </a:lnTo>
                <a:lnTo>
                  <a:pt x="2123346" y="2851364"/>
                </a:lnTo>
                <a:lnTo>
                  <a:pt x="2130015" y="2843425"/>
                </a:lnTo>
                <a:lnTo>
                  <a:pt x="2136049" y="2835804"/>
                </a:lnTo>
                <a:lnTo>
                  <a:pt x="2142400" y="2827547"/>
                </a:lnTo>
                <a:lnTo>
                  <a:pt x="2148434" y="2819290"/>
                </a:lnTo>
                <a:lnTo>
                  <a:pt x="2153832" y="2810716"/>
                </a:lnTo>
                <a:lnTo>
                  <a:pt x="2159548" y="2802459"/>
                </a:lnTo>
                <a:lnTo>
                  <a:pt x="2164629" y="2793885"/>
                </a:lnTo>
                <a:lnTo>
                  <a:pt x="2169393" y="2784993"/>
                </a:lnTo>
                <a:lnTo>
                  <a:pt x="2174474" y="2775784"/>
                </a:lnTo>
                <a:lnTo>
                  <a:pt x="2179237" y="2766892"/>
                </a:lnTo>
                <a:lnTo>
                  <a:pt x="2183683" y="2757683"/>
                </a:lnTo>
                <a:lnTo>
                  <a:pt x="2187811" y="2748474"/>
                </a:lnTo>
                <a:lnTo>
                  <a:pt x="2191622" y="2739264"/>
                </a:lnTo>
                <a:lnTo>
                  <a:pt x="2195433" y="2729420"/>
                </a:lnTo>
                <a:lnTo>
                  <a:pt x="2199244" y="2719893"/>
                </a:lnTo>
                <a:lnTo>
                  <a:pt x="2202102" y="2710048"/>
                </a:lnTo>
                <a:lnTo>
                  <a:pt x="2205595" y="2700204"/>
                </a:lnTo>
                <a:lnTo>
                  <a:pt x="2208136" y="2690042"/>
                </a:lnTo>
                <a:lnTo>
                  <a:pt x="2210676" y="2680197"/>
                </a:lnTo>
                <a:lnTo>
                  <a:pt x="2213217" y="2669718"/>
                </a:lnTo>
                <a:lnTo>
                  <a:pt x="2215122" y="2659556"/>
                </a:lnTo>
                <a:lnTo>
                  <a:pt x="2217027" y="2649076"/>
                </a:lnTo>
                <a:lnTo>
                  <a:pt x="2218615" y="2638279"/>
                </a:lnTo>
                <a:lnTo>
                  <a:pt x="2219885" y="2628117"/>
                </a:lnTo>
                <a:lnTo>
                  <a:pt x="2221156" y="2617320"/>
                </a:lnTo>
                <a:lnTo>
                  <a:pt x="2221791" y="2606523"/>
                </a:lnTo>
                <a:lnTo>
                  <a:pt x="2222743" y="2595725"/>
                </a:lnTo>
                <a:lnTo>
                  <a:pt x="2222743" y="2584611"/>
                </a:lnTo>
                <a:lnTo>
                  <a:pt x="2222743" y="2573814"/>
                </a:lnTo>
                <a:lnTo>
                  <a:pt x="2222743" y="2563016"/>
                </a:lnTo>
                <a:lnTo>
                  <a:pt x="2221791" y="2552537"/>
                </a:lnTo>
                <a:lnTo>
                  <a:pt x="2221156" y="2541740"/>
                </a:lnTo>
                <a:lnTo>
                  <a:pt x="2219885" y="2531260"/>
                </a:lnTo>
                <a:lnTo>
                  <a:pt x="2218933" y="2521098"/>
                </a:lnTo>
                <a:lnTo>
                  <a:pt x="2217027" y="2510618"/>
                </a:lnTo>
                <a:lnTo>
                  <a:pt x="2215122" y="2500139"/>
                </a:lnTo>
                <a:lnTo>
                  <a:pt x="2213217" y="2490294"/>
                </a:lnTo>
                <a:lnTo>
                  <a:pt x="2210994" y="2479815"/>
                </a:lnTo>
                <a:lnTo>
                  <a:pt x="2208453" y="2469970"/>
                </a:lnTo>
                <a:lnTo>
                  <a:pt x="2205595" y="2460126"/>
                </a:lnTo>
                <a:lnTo>
                  <a:pt x="2202419" y="2449964"/>
                </a:lnTo>
                <a:lnTo>
                  <a:pt x="2199244" y="2440437"/>
                </a:lnTo>
                <a:lnTo>
                  <a:pt x="2195751" y="2430910"/>
                </a:lnTo>
                <a:lnTo>
                  <a:pt x="2192257" y="2421383"/>
                </a:lnTo>
                <a:lnTo>
                  <a:pt x="2188129" y="2412174"/>
                </a:lnTo>
                <a:lnTo>
                  <a:pt x="2184001" y="2402964"/>
                </a:lnTo>
                <a:lnTo>
                  <a:pt x="2179555" y="2393437"/>
                </a:lnTo>
                <a:lnTo>
                  <a:pt x="2174791" y="2384546"/>
                </a:lnTo>
                <a:lnTo>
                  <a:pt x="2169710" y="2375654"/>
                </a:lnTo>
                <a:lnTo>
                  <a:pt x="2164947" y="2366762"/>
                </a:lnTo>
                <a:lnTo>
                  <a:pt x="2159866" y="2358188"/>
                </a:lnTo>
                <a:lnTo>
                  <a:pt x="2154150" y="2349614"/>
                </a:lnTo>
                <a:lnTo>
                  <a:pt x="2148751" y="2341357"/>
                </a:lnTo>
                <a:lnTo>
                  <a:pt x="2142717" y="2333418"/>
                </a:lnTo>
                <a:lnTo>
                  <a:pt x="2136684" y="2325161"/>
                </a:lnTo>
                <a:lnTo>
                  <a:pt x="2130332" y="2316905"/>
                </a:lnTo>
                <a:lnTo>
                  <a:pt x="2124299" y="2309283"/>
                </a:lnTo>
                <a:lnTo>
                  <a:pt x="2117312" y="2301661"/>
                </a:lnTo>
                <a:lnTo>
                  <a:pt x="2110643" y="2294357"/>
                </a:lnTo>
                <a:lnTo>
                  <a:pt x="2103657" y="2286736"/>
                </a:lnTo>
                <a:lnTo>
                  <a:pt x="2096671" y="2279750"/>
                </a:lnTo>
                <a:lnTo>
                  <a:pt x="2089367" y="2272763"/>
                </a:lnTo>
                <a:lnTo>
                  <a:pt x="2081745" y="2265777"/>
                </a:lnTo>
                <a:lnTo>
                  <a:pt x="2074124" y="2259425"/>
                </a:lnTo>
                <a:lnTo>
                  <a:pt x="2066185" y="2252757"/>
                </a:lnTo>
                <a:lnTo>
                  <a:pt x="2058245" y="2246405"/>
                </a:lnTo>
                <a:lnTo>
                  <a:pt x="2050306" y="2240372"/>
                </a:lnTo>
                <a:lnTo>
                  <a:pt x="2042050" y="2234338"/>
                </a:lnTo>
                <a:lnTo>
                  <a:pt x="2033793" y="2228939"/>
                </a:lnTo>
                <a:lnTo>
                  <a:pt x="2025219" y="2223223"/>
                </a:lnTo>
                <a:lnTo>
                  <a:pt x="2016327" y="2218142"/>
                </a:lnTo>
                <a:lnTo>
                  <a:pt x="2007753" y="2213061"/>
                </a:lnTo>
                <a:lnTo>
                  <a:pt x="1998861" y="2207980"/>
                </a:lnTo>
                <a:lnTo>
                  <a:pt x="1989652" y="2203534"/>
                </a:lnTo>
                <a:lnTo>
                  <a:pt x="1980760" y="2199088"/>
                </a:lnTo>
                <a:lnTo>
                  <a:pt x="1971551" y="2194643"/>
                </a:lnTo>
                <a:lnTo>
                  <a:pt x="1961706" y="2190832"/>
                </a:lnTo>
                <a:lnTo>
                  <a:pt x="1952179" y="2187021"/>
                </a:lnTo>
                <a:lnTo>
                  <a:pt x="1942335" y="2183528"/>
                </a:lnTo>
                <a:lnTo>
                  <a:pt x="1932808" y="2180352"/>
                </a:lnTo>
                <a:lnTo>
                  <a:pt x="1922963" y="2177177"/>
                </a:lnTo>
                <a:lnTo>
                  <a:pt x="1913119" y="2174318"/>
                </a:lnTo>
                <a:lnTo>
                  <a:pt x="1902639" y="2171778"/>
                </a:lnTo>
                <a:lnTo>
                  <a:pt x="1892795" y="2169555"/>
                </a:lnTo>
                <a:lnTo>
                  <a:pt x="1882315" y="2167332"/>
                </a:lnTo>
                <a:lnTo>
                  <a:pt x="1871836" y="2165427"/>
                </a:lnTo>
                <a:lnTo>
                  <a:pt x="1861356" y="2163839"/>
                </a:lnTo>
                <a:lnTo>
                  <a:pt x="1850559" y="2162251"/>
                </a:lnTo>
                <a:lnTo>
                  <a:pt x="1840397" y="2161298"/>
                </a:lnTo>
                <a:lnTo>
                  <a:pt x="1829600" y="2160663"/>
                </a:lnTo>
                <a:lnTo>
                  <a:pt x="1818167" y="2160028"/>
                </a:lnTo>
                <a:lnTo>
                  <a:pt x="1807688" y="2159710"/>
                </a:lnTo>
                <a:lnTo>
                  <a:pt x="1796891" y="2159710"/>
                </a:lnTo>
                <a:close/>
                <a:moveTo>
                  <a:pt x="1703527" y="1784350"/>
                </a:moveTo>
                <a:lnTo>
                  <a:pt x="1960753" y="1793877"/>
                </a:lnTo>
                <a:lnTo>
                  <a:pt x="1955037" y="1945990"/>
                </a:lnTo>
                <a:lnTo>
                  <a:pt x="1970280" y="1950118"/>
                </a:lnTo>
                <a:lnTo>
                  <a:pt x="1985841" y="1954247"/>
                </a:lnTo>
                <a:lnTo>
                  <a:pt x="2000766" y="1959010"/>
                </a:lnTo>
                <a:lnTo>
                  <a:pt x="2016010" y="1963774"/>
                </a:lnTo>
                <a:lnTo>
                  <a:pt x="2030935" y="1969172"/>
                </a:lnTo>
                <a:lnTo>
                  <a:pt x="2045225" y="1975206"/>
                </a:lnTo>
                <a:lnTo>
                  <a:pt x="2059833" y="1980922"/>
                </a:lnTo>
                <a:lnTo>
                  <a:pt x="2074441" y="1987273"/>
                </a:lnTo>
                <a:lnTo>
                  <a:pt x="2088414" y="1993942"/>
                </a:lnTo>
                <a:lnTo>
                  <a:pt x="2102069" y="2001246"/>
                </a:lnTo>
                <a:lnTo>
                  <a:pt x="2116042" y="2008550"/>
                </a:lnTo>
                <a:lnTo>
                  <a:pt x="2129697" y="2016172"/>
                </a:lnTo>
                <a:lnTo>
                  <a:pt x="2143035" y="2024111"/>
                </a:lnTo>
                <a:lnTo>
                  <a:pt x="2156055" y="2032367"/>
                </a:lnTo>
                <a:lnTo>
                  <a:pt x="2169075" y="2041259"/>
                </a:lnTo>
                <a:lnTo>
                  <a:pt x="2181778" y="2050151"/>
                </a:lnTo>
                <a:lnTo>
                  <a:pt x="2293243" y="1945990"/>
                </a:lnTo>
                <a:lnTo>
                  <a:pt x="2468220" y="2134941"/>
                </a:lnTo>
                <a:lnTo>
                  <a:pt x="2357390" y="2237831"/>
                </a:lnTo>
                <a:lnTo>
                  <a:pt x="2365330" y="2251169"/>
                </a:lnTo>
                <a:lnTo>
                  <a:pt x="2373269" y="2264507"/>
                </a:lnTo>
                <a:lnTo>
                  <a:pt x="2380573" y="2278162"/>
                </a:lnTo>
                <a:lnTo>
                  <a:pt x="2387559" y="2292135"/>
                </a:lnTo>
                <a:lnTo>
                  <a:pt x="2394228" y="2306107"/>
                </a:lnTo>
                <a:lnTo>
                  <a:pt x="2400897" y="2320715"/>
                </a:lnTo>
                <a:lnTo>
                  <a:pt x="2406930" y="2335323"/>
                </a:lnTo>
                <a:lnTo>
                  <a:pt x="2412647" y="2349614"/>
                </a:lnTo>
                <a:lnTo>
                  <a:pt x="2418045" y="2364539"/>
                </a:lnTo>
                <a:lnTo>
                  <a:pt x="2423444" y="2379465"/>
                </a:lnTo>
                <a:lnTo>
                  <a:pt x="2427890" y="2394708"/>
                </a:lnTo>
                <a:lnTo>
                  <a:pt x="2432335" y="2409951"/>
                </a:lnTo>
                <a:lnTo>
                  <a:pt x="2435829" y="2425194"/>
                </a:lnTo>
                <a:lnTo>
                  <a:pt x="2439639" y="2440754"/>
                </a:lnTo>
                <a:lnTo>
                  <a:pt x="2443133" y="2456315"/>
                </a:lnTo>
                <a:lnTo>
                  <a:pt x="2445673" y="2472193"/>
                </a:lnTo>
                <a:lnTo>
                  <a:pt x="2595563" y="2477909"/>
                </a:lnTo>
                <a:lnTo>
                  <a:pt x="2586354" y="2735136"/>
                </a:lnTo>
                <a:lnTo>
                  <a:pt x="2437099" y="2729420"/>
                </a:lnTo>
                <a:lnTo>
                  <a:pt x="2432971" y="2744980"/>
                </a:lnTo>
                <a:lnTo>
                  <a:pt x="2428842" y="2760541"/>
                </a:lnTo>
                <a:lnTo>
                  <a:pt x="2424079" y="2776419"/>
                </a:lnTo>
                <a:lnTo>
                  <a:pt x="2419315" y="2791027"/>
                </a:lnTo>
                <a:lnTo>
                  <a:pt x="2413599" y="2806270"/>
                </a:lnTo>
                <a:lnTo>
                  <a:pt x="2408201" y="2821196"/>
                </a:lnTo>
                <a:lnTo>
                  <a:pt x="2402167" y="2835804"/>
                </a:lnTo>
                <a:lnTo>
                  <a:pt x="2395816" y="2850094"/>
                </a:lnTo>
                <a:lnTo>
                  <a:pt x="2388829" y="2864702"/>
                </a:lnTo>
                <a:lnTo>
                  <a:pt x="2381525" y="2878992"/>
                </a:lnTo>
                <a:lnTo>
                  <a:pt x="2374221" y="2892647"/>
                </a:lnTo>
                <a:lnTo>
                  <a:pt x="2366917" y="2906303"/>
                </a:lnTo>
                <a:lnTo>
                  <a:pt x="2358661" y="2919640"/>
                </a:lnTo>
                <a:lnTo>
                  <a:pt x="2350404" y="2932978"/>
                </a:lnTo>
                <a:lnTo>
                  <a:pt x="2341512" y="2945998"/>
                </a:lnTo>
                <a:lnTo>
                  <a:pt x="2332620" y="2958701"/>
                </a:lnTo>
                <a:lnTo>
                  <a:pt x="2433606" y="3067625"/>
                </a:lnTo>
                <a:lnTo>
                  <a:pt x="2245290" y="3242603"/>
                </a:lnTo>
                <a:lnTo>
                  <a:pt x="2144940" y="3134949"/>
                </a:lnTo>
                <a:lnTo>
                  <a:pt x="2131285" y="3143205"/>
                </a:lnTo>
                <a:lnTo>
                  <a:pt x="2117947" y="3150509"/>
                </a:lnTo>
                <a:lnTo>
                  <a:pt x="2103657" y="3157813"/>
                </a:lnTo>
                <a:lnTo>
                  <a:pt x="2089684" y="3165117"/>
                </a:lnTo>
                <a:lnTo>
                  <a:pt x="2075394" y="3172103"/>
                </a:lnTo>
                <a:lnTo>
                  <a:pt x="2061104" y="3178455"/>
                </a:lnTo>
                <a:lnTo>
                  <a:pt x="2046496" y="3184488"/>
                </a:lnTo>
                <a:lnTo>
                  <a:pt x="2031570" y="3190205"/>
                </a:lnTo>
                <a:lnTo>
                  <a:pt x="2016645" y="3195603"/>
                </a:lnTo>
                <a:lnTo>
                  <a:pt x="2001402" y="3200684"/>
                </a:lnTo>
                <a:lnTo>
                  <a:pt x="1986159" y="3205448"/>
                </a:lnTo>
                <a:lnTo>
                  <a:pt x="1970598" y="3209576"/>
                </a:lnTo>
                <a:lnTo>
                  <a:pt x="1955037" y="3213704"/>
                </a:lnTo>
                <a:lnTo>
                  <a:pt x="1939477" y="3217515"/>
                </a:lnTo>
                <a:lnTo>
                  <a:pt x="1923916" y="3220373"/>
                </a:lnTo>
                <a:lnTo>
                  <a:pt x="1908038" y="3223231"/>
                </a:lnTo>
                <a:lnTo>
                  <a:pt x="1902322" y="3370263"/>
                </a:lnTo>
                <a:lnTo>
                  <a:pt x="1645095" y="3360736"/>
                </a:lnTo>
                <a:lnTo>
                  <a:pt x="1650493" y="3213704"/>
                </a:lnTo>
                <a:lnTo>
                  <a:pt x="1634615" y="3209576"/>
                </a:lnTo>
                <a:lnTo>
                  <a:pt x="1619054" y="3205130"/>
                </a:lnTo>
                <a:lnTo>
                  <a:pt x="1603494" y="3200684"/>
                </a:lnTo>
                <a:lnTo>
                  <a:pt x="1588251" y="3195603"/>
                </a:lnTo>
                <a:lnTo>
                  <a:pt x="1573325" y="3189887"/>
                </a:lnTo>
                <a:lnTo>
                  <a:pt x="1558717" y="3184488"/>
                </a:lnTo>
                <a:lnTo>
                  <a:pt x="1543792" y="3178137"/>
                </a:lnTo>
                <a:lnTo>
                  <a:pt x="1529184" y="3171786"/>
                </a:lnTo>
                <a:lnTo>
                  <a:pt x="1515211" y="3164482"/>
                </a:lnTo>
                <a:lnTo>
                  <a:pt x="1500921" y="3157496"/>
                </a:lnTo>
                <a:lnTo>
                  <a:pt x="1486948" y="3150192"/>
                </a:lnTo>
                <a:lnTo>
                  <a:pt x="1472975" y="3142252"/>
                </a:lnTo>
                <a:lnTo>
                  <a:pt x="1459637" y="3134313"/>
                </a:lnTo>
                <a:lnTo>
                  <a:pt x="1446300" y="3125739"/>
                </a:lnTo>
                <a:lnTo>
                  <a:pt x="1433280" y="3117165"/>
                </a:lnTo>
                <a:lnTo>
                  <a:pt x="1420577" y="3107638"/>
                </a:lnTo>
                <a:lnTo>
                  <a:pt x="1312606" y="3207988"/>
                </a:lnTo>
                <a:lnTo>
                  <a:pt x="1137310" y="3019673"/>
                </a:lnTo>
                <a:lnTo>
                  <a:pt x="1245917" y="2918688"/>
                </a:lnTo>
                <a:lnTo>
                  <a:pt x="1238296" y="2905350"/>
                </a:lnTo>
                <a:lnTo>
                  <a:pt x="1230357" y="2891377"/>
                </a:lnTo>
                <a:lnTo>
                  <a:pt x="1223053" y="2877722"/>
                </a:lnTo>
                <a:lnTo>
                  <a:pt x="1216066" y="2863749"/>
                </a:lnTo>
                <a:lnTo>
                  <a:pt x="1209397" y="2849459"/>
                </a:lnTo>
                <a:lnTo>
                  <a:pt x="1203046" y="2834851"/>
                </a:lnTo>
                <a:lnTo>
                  <a:pt x="1197012" y="2820560"/>
                </a:lnTo>
                <a:lnTo>
                  <a:pt x="1191296" y="2805635"/>
                </a:lnTo>
                <a:lnTo>
                  <a:pt x="1186215" y="2790710"/>
                </a:lnTo>
                <a:lnTo>
                  <a:pt x="1181134" y="2775466"/>
                </a:lnTo>
                <a:lnTo>
                  <a:pt x="1176688" y="2760223"/>
                </a:lnTo>
                <a:lnTo>
                  <a:pt x="1172560" y="2744980"/>
                </a:lnTo>
                <a:lnTo>
                  <a:pt x="1168432" y="2729420"/>
                </a:lnTo>
                <a:lnTo>
                  <a:pt x="1164938" y="2713859"/>
                </a:lnTo>
                <a:lnTo>
                  <a:pt x="1161763" y="2697981"/>
                </a:lnTo>
                <a:lnTo>
                  <a:pt x="1159222" y="2682420"/>
                </a:lnTo>
                <a:lnTo>
                  <a:pt x="1009650" y="2676704"/>
                </a:lnTo>
                <a:lnTo>
                  <a:pt x="1019494" y="2419478"/>
                </a:lnTo>
                <a:lnTo>
                  <a:pt x="1169384" y="2425194"/>
                </a:lnTo>
                <a:lnTo>
                  <a:pt x="1173513" y="2409633"/>
                </a:lnTo>
                <a:lnTo>
                  <a:pt x="1177641" y="2393755"/>
                </a:lnTo>
                <a:lnTo>
                  <a:pt x="1182404" y="2378512"/>
                </a:lnTo>
                <a:lnTo>
                  <a:pt x="1187803" y="2363904"/>
                </a:lnTo>
                <a:lnTo>
                  <a:pt x="1193202" y="2348978"/>
                </a:lnTo>
                <a:lnTo>
                  <a:pt x="1198918" y="2334053"/>
                </a:lnTo>
                <a:lnTo>
                  <a:pt x="1205269" y="2319445"/>
                </a:lnTo>
                <a:lnTo>
                  <a:pt x="1211620" y="2305155"/>
                </a:lnTo>
                <a:lnTo>
                  <a:pt x="1218607" y="2290864"/>
                </a:lnTo>
                <a:lnTo>
                  <a:pt x="1225593" y="2277209"/>
                </a:lnTo>
                <a:lnTo>
                  <a:pt x="1233215" y="2263554"/>
                </a:lnTo>
                <a:lnTo>
                  <a:pt x="1240836" y="2249581"/>
                </a:lnTo>
                <a:lnTo>
                  <a:pt x="1248775" y="2236243"/>
                </a:lnTo>
                <a:lnTo>
                  <a:pt x="1257349" y="2223223"/>
                </a:lnTo>
                <a:lnTo>
                  <a:pt x="1265606" y="2210203"/>
                </a:lnTo>
                <a:lnTo>
                  <a:pt x="1274815" y="2197818"/>
                </a:lnTo>
                <a:lnTo>
                  <a:pt x="1171607" y="2086988"/>
                </a:lnTo>
                <a:lnTo>
                  <a:pt x="1360558" y="1912011"/>
                </a:lnTo>
                <a:lnTo>
                  <a:pt x="1464083" y="2023476"/>
                </a:lnTo>
                <a:lnTo>
                  <a:pt x="1477421" y="2015537"/>
                </a:lnTo>
                <a:lnTo>
                  <a:pt x="1491076" y="2007915"/>
                </a:lnTo>
                <a:lnTo>
                  <a:pt x="1504732" y="2000611"/>
                </a:lnTo>
                <a:lnTo>
                  <a:pt x="1518387" y="1993625"/>
                </a:lnTo>
                <a:lnTo>
                  <a:pt x="1532677" y="1986956"/>
                </a:lnTo>
                <a:lnTo>
                  <a:pt x="1546650" y="1980605"/>
                </a:lnTo>
                <a:lnTo>
                  <a:pt x="1561258" y="1974571"/>
                </a:lnTo>
                <a:lnTo>
                  <a:pt x="1575548" y="1969172"/>
                </a:lnTo>
                <a:lnTo>
                  <a:pt x="1590474" y="1963774"/>
                </a:lnTo>
                <a:lnTo>
                  <a:pt x="1605399" y="1958693"/>
                </a:lnTo>
                <a:lnTo>
                  <a:pt x="1620325" y="1954247"/>
                </a:lnTo>
                <a:lnTo>
                  <a:pt x="1635568" y="1950118"/>
                </a:lnTo>
                <a:lnTo>
                  <a:pt x="1650811" y="1945990"/>
                </a:lnTo>
                <a:lnTo>
                  <a:pt x="1666371" y="1942815"/>
                </a:lnTo>
                <a:lnTo>
                  <a:pt x="1681932" y="1939321"/>
                </a:lnTo>
                <a:lnTo>
                  <a:pt x="1697493" y="1936781"/>
                </a:lnTo>
                <a:lnTo>
                  <a:pt x="1703527" y="1784350"/>
                </a:lnTo>
                <a:close/>
                <a:moveTo>
                  <a:pt x="499967" y="1495425"/>
                </a:moveTo>
                <a:lnTo>
                  <a:pt x="512673" y="1507816"/>
                </a:lnTo>
                <a:lnTo>
                  <a:pt x="526015" y="1520207"/>
                </a:lnTo>
                <a:lnTo>
                  <a:pt x="540309" y="1532916"/>
                </a:lnTo>
                <a:lnTo>
                  <a:pt x="555557" y="1545307"/>
                </a:lnTo>
                <a:lnTo>
                  <a:pt x="571122" y="1557381"/>
                </a:lnTo>
                <a:lnTo>
                  <a:pt x="587958" y="1569136"/>
                </a:lnTo>
                <a:lnTo>
                  <a:pt x="596217" y="1574220"/>
                </a:lnTo>
                <a:lnTo>
                  <a:pt x="604794" y="1579939"/>
                </a:lnTo>
                <a:lnTo>
                  <a:pt x="613371" y="1584705"/>
                </a:lnTo>
                <a:lnTo>
                  <a:pt x="622265" y="1589788"/>
                </a:lnTo>
                <a:lnTo>
                  <a:pt x="639736" y="1608851"/>
                </a:lnTo>
                <a:lnTo>
                  <a:pt x="657525" y="1628868"/>
                </a:lnTo>
                <a:lnTo>
                  <a:pt x="692150" y="1668583"/>
                </a:lnTo>
                <a:lnTo>
                  <a:pt x="641960" y="1916723"/>
                </a:lnTo>
                <a:lnTo>
                  <a:pt x="640054" y="1924030"/>
                </a:lnTo>
                <a:lnTo>
                  <a:pt x="637830" y="1931338"/>
                </a:lnTo>
                <a:lnTo>
                  <a:pt x="635289" y="1938328"/>
                </a:lnTo>
                <a:lnTo>
                  <a:pt x="631795" y="1945000"/>
                </a:lnTo>
                <a:lnTo>
                  <a:pt x="628618" y="1951672"/>
                </a:lnTo>
                <a:lnTo>
                  <a:pt x="624489" y="1958026"/>
                </a:lnTo>
                <a:lnTo>
                  <a:pt x="620041" y="1963745"/>
                </a:lnTo>
                <a:lnTo>
                  <a:pt x="615277" y="1969464"/>
                </a:lnTo>
                <a:lnTo>
                  <a:pt x="247746" y="2374875"/>
                </a:lnTo>
                <a:lnTo>
                  <a:pt x="244252" y="2379323"/>
                </a:lnTo>
                <a:lnTo>
                  <a:pt x="240122" y="2382818"/>
                </a:lnTo>
                <a:lnTo>
                  <a:pt x="235675" y="2386631"/>
                </a:lnTo>
                <a:lnTo>
                  <a:pt x="231228" y="2390126"/>
                </a:lnTo>
                <a:lnTo>
                  <a:pt x="226781" y="2393303"/>
                </a:lnTo>
                <a:lnTo>
                  <a:pt x="222334" y="2395845"/>
                </a:lnTo>
                <a:lnTo>
                  <a:pt x="217251" y="2399022"/>
                </a:lnTo>
                <a:lnTo>
                  <a:pt x="212486" y="2401246"/>
                </a:lnTo>
                <a:lnTo>
                  <a:pt x="207404" y="2403470"/>
                </a:lnTo>
                <a:lnTo>
                  <a:pt x="202639" y="2405377"/>
                </a:lnTo>
                <a:lnTo>
                  <a:pt x="197239" y="2406965"/>
                </a:lnTo>
                <a:lnTo>
                  <a:pt x="192156" y="2408236"/>
                </a:lnTo>
                <a:lnTo>
                  <a:pt x="187074" y="2409189"/>
                </a:lnTo>
                <a:lnTo>
                  <a:pt x="181673" y="2410460"/>
                </a:lnTo>
                <a:lnTo>
                  <a:pt x="176273" y="2411095"/>
                </a:lnTo>
                <a:lnTo>
                  <a:pt x="170873" y="2411413"/>
                </a:lnTo>
                <a:lnTo>
                  <a:pt x="165473" y="2411413"/>
                </a:lnTo>
                <a:lnTo>
                  <a:pt x="160073" y="2411413"/>
                </a:lnTo>
                <a:lnTo>
                  <a:pt x="154990" y="2411095"/>
                </a:lnTo>
                <a:lnTo>
                  <a:pt x="149272" y="2410460"/>
                </a:lnTo>
                <a:lnTo>
                  <a:pt x="144190" y="2409825"/>
                </a:lnTo>
                <a:lnTo>
                  <a:pt x="139107" y="2408554"/>
                </a:lnTo>
                <a:lnTo>
                  <a:pt x="133707" y="2406965"/>
                </a:lnTo>
                <a:lnTo>
                  <a:pt x="128625" y="2405377"/>
                </a:lnTo>
                <a:lnTo>
                  <a:pt x="123224" y="2403470"/>
                </a:lnTo>
                <a:lnTo>
                  <a:pt x="118459" y="2401246"/>
                </a:lnTo>
                <a:lnTo>
                  <a:pt x="113377" y="2399022"/>
                </a:lnTo>
                <a:lnTo>
                  <a:pt x="108612" y="2395845"/>
                </a:lnTo>
                <a:lnTo>
                  <a:pt x="104165" y="2392985"/>
                </a:lnTo>
                <a:lnTo>
                  <a:pt x="99082" y="2390126"/>
                </a:lnTo>
                <a:lnTo>
                  <a:pt x="94635" y="2386313"/>
                </a:lnTo>
                <a:lnTo>
                  <a:pt x="90506" y="2382501"/>
                </a:lnTo>
                <a:lnTo>
                  <a:pt x="86058" y="2378688"/>
                </a:lnTo>
                <a:lnTo>
                  <a:pt x="82564" y="2374875"/>
                </a:lnTo>
                <a:lnTo>
                  <a:pt x="78752" y="2370427"/>
                </a:lnTo>
                <a:lnTo>
                  <a:pt x="75258" y="2365661"/>
                </a:lnTo>
                <a:lnTo>
                  <a:pt x="72081" y="2361213"/>
                </a:lnTo>
                <a:lnTo>
                  <a:pt x="69222" y="2356448"/>
                </a:lnTo>
                <a:lnTo>
                  <a:pt x="66364" y="2351999"/>
                </a:lnTo>
                <a:lnTo>
                  <a:pt x="64140" y="2346916"/>
                </a:lnTo>
                <a:lnTo>
                  <a:pt x="61916" y="2342150"/>
                </a:lnTo>
                <a:lnTo>
                  <a:pt x="60328" y="2336749"/>
                </a:lnTo>
                <a:lnTo>
                  <a:pt x="58422" y="2331983"/>
                </a:lnTo>
                <a:lnTo>
                  <a:pt x="57151" y="2326900"/>
                </a:lnTo>
                <a:lnTo>
                  <a:pt x="55563" y="2321498"/>
                </a:lnTo>
                <a:lnTo>
                  <a:pt x="54928" y="2316097"/>
                </a:lnTo>
                <a:lnTo>
                  <a:pt x="54293" y="2310696"/>
                </a:lnTo>
                <a:lnTo>
                  <a:pt x="53975" y="2305612"/>
                </a:lnTo>
                <a:lnTo>
                  <a:pt x="53975" y="2299893"/>
                </a:lnTo>
                <a:lnTo>
                  <a:pt x="53975" y="2294810"/>
                </a:lnTo>
                <a:lnTo>
                  <a:pt x="54293" y="2289726"/>
                </a:lnTo>
                <a:lnTo>
                  <a:pt x="54928" y="2284007"/>
                </a:lnTo>
                <a:lnTo>
                  <a:pt x="55563" y="2278924"/>
                </a:lnTo>
                <a:lnTo>
                  <a:pt x="56834" y="2273523"/>
                </a:lnTo>
                <a:lnTo>
                  <a:pt x="58422" y="2268439"/>
                </a:lnTo>
                <a:lnTo>
                  <a:pt x="60328" y="2263355"/>
                </a:lnTo>
                <a:lnTo>
                  <a:pt x="61916" y="2257954"/>
                </a:lnTo>
                <a:lnTo>
                  <a:pt x="64140" y="2253188"/>
                </a:lnTo>
                <a:lnTo>
                  <a:pt x="66364" y="2248105"/>
                </a:lnTo>
                <a:lnTo>
                  <a:pt x="69222" y="2243021"/>
                </a:lnTo>
                <a:lnTo>
                  <a:pt x="72081" y="2238573"/>
                </a:lnTo>
                <a:lnTo>
                  <a:pt x="75258" y="2233807"/>
                </a:lnTo>
                <a:lnTo>
                  <a:pt x="78752" y="2229359"/>
                </a:lnTo>
                <a:lnTo>
                  <a:pt x="82882" y="2224911"/>
                </a:lnTo>
                <a:lnTo>
                  <a:pt x="429129" y="1842376"/>
                </a:lnTo>
                <a:lnTo>
                  <a:pt x="499967" y="1495425"/>
                </a:lnTo>
                <a:close/>
                <a:moveTo>
                  <a:pt x="2178844" y="1055220"/>
                </a:moveTo>
                <a:lnTo>
                  <a:pt x="2166450" y="1055537"/>
                </a:lnTo>
                <a:lnTo>
                  <a:pt x="2154055" y="1056172"/>
                </a:lnTo>
                <a:lnTo>
                  <a:pt x="2141978" y="1058076"/>
                </a:lnTo>
                <a:lnTo>
                  <a:pt x="2129584" y="1059979"/>
                </a:lnTo>
                <a:lnTo>
                  <a:pt x="2117507" y="1062518"/>
                </a:lnTo>
                <a:lnTo>
                  <a:pt x="2105430" y="1066008"/>
                </a:lnTo>
                <a:lnTo>
                  <a:pt x="2093671" y="1070133"/>
                </a:lnTo>
                <a:lnTo>
                  <a:pt x="2081594" y="1074575"/>
                </a:lnTo>
                <a:lnTo>
                  <a:pt x="2070153" y="1079334"/>
                </a:lnTo>
                <a:lnTo>
                  <a:pt x="2058712" y="1085363"/>
                </a:lnTo>
                <a:lnTo>
                  <a:pt x="2047588" y="1091709"/>
                </a:lnTo>
                <a:lnTo>
                  <a:pt x="2036783" y="1098372"/>
                </a:lnTo>
                <a:lnTo>
                  <a:pt x="2025977" y="1105987"/>
                </a:lnTo>
                <a:lnTo>
                  <a:pt x="2015490" y="1114236"/>
                </a:lnTo>
                <a:lnTo>
                  <a:pt x="2005320" y="1122803"/>
                </a:lnTo>
                <a:lnTo>
                  <a:pt x="1996103" y="1132005"/>
                </a:lnTo>
                <a:lnTo>
                  <a:pt x="1987204" y="1141206"/>
                </a:lnTo>
                <a:lnTo>
                  <a:pt x="1978941" y="1151042"/>
                </a:lnTo>
                <a:lnTo>
                  <a:pt x="1971314" y="1161513"/>
                </a:lnTo>
                <a:lnTo>
                  <a:pt x="1964322" y="1171666"/>
                </a:lnTo>
                <a:lnTo>
                  <a:pt x="1957330" y="1182454"/>
                </a:lnTo>
                <a:lnTo>
                  <a:pt x="1951610" y="1193242"/>
                </a:lnTo>
                <a:lnTo>
                  <a:pt x="1945889" y="1204348"/>
                </a:lnTo>
                <a:lnTo>
                  <a:pt x="1941122" y="1216088"/>
                </a:lnTo>
                <a:lnTo>
                  <a:pt x="1936673" y="1227510"/>
                </a:lnTo>
                <a:lnTo>
                  <a:pt x="1932859" y="1239250"/>
                </a:lnTo>
                <a:lnTo>
                  <a:pt x="1929999" y="1251307"/>
                </a:lnTo>
                <a:lnTo>
                  <a:pt x="1927456" y="1263047"/>
                </a:lnTo>
                <a:lnTo>
                  <a:pt x="1925231" y="1275421"/>
                </a:lnTo>
                <a:lnTo>
                  <a:pt x="1923642" y="1287796"/>
                </a:lnTo>
                <a:lnTo>
                  <a:pt x="1923007" y="1299853"/>
                </a:lnTo>
                <a:lnTo>
                  <a:pt x="1922371" y="1312545"/>
                </a:lnTo>
                <a:lnTo>
                  <a:pt x="1923007" y="1324919"/>
                </a:lnTo>
                <a:lnTo>
                  <a:pt x="1923642" y="1336976"/>
                </a:lnTo>
                <a:lnTo>
                  <a:pt x="1925231" y="1349351"/>
                </a:lnTo>
                <a:lnTo>
                  <a:pt x="1927456" y="1361408"/>
                </a:lnTo>
                <a:lnTo>
                  <a:pt x="1929999" y="1373465"/>
                </a:lnTo>
                <a:lnTo>
                  <a:pt x="1933177" y="1385522"/>
                </a:lnTo>
                <a:lnTo>
                  <a:pt x="1936990" y="1397579"/>
                </a:lnTo>
                <a:lnTo>
                  <a:pt x="1941440" y="1409002"/>
                </a:lnTo>
                <a:lnTo>
                  <a:pt x="1946843" y="1420424"/>
                </a:lnTo>
                <a:lnTo>
                  <a:pt x="1952563" y="1432164"/>
                </a:lnTo>
                <a:lnTo>
                  <a:pt x="1958919" y="1443269"/>
                </a:lnTo>
                <a:lnTo>
                  <a:pt x="1965593" y="1454375"/>
                </a:lnTo>
                <a:lnTo>
                  <a:pt x="1973539" y="1465163"/>
                </a:lnTo>
                <a:lnTo>
                  <a:pt x="1981802" y="1475633"/>
                </a:lnTo>
                <a:lnTo>
                  <a:pt x="1990065" y="1485152"/>
                </a:lnTo>
                <a:lnTo>
                  <a:pt x="1999281" y="1494671"/>
                </a:lnTo>
                <a:lnTo>
                  <a:pt x="2008816" y="1503872"/>
                </a:lnTo>
                <a:lnTo>
                  <a:pt x="2018350" y="1511805"/>
                </a:lnTo>
                <a:lnTo>
                  <a:pt x="2028838" y="1519737"/>
                </a:lnTo>
                <a:lnTo>
                  <a:pt x="2039325" y="1526717"/>
                </a:lnTo>
                <a:lnTo>
                  <a:pt x="2049813" y="1533381"/>
                </a:lnTo>
                <a:lnTo>
                  <a:pt x="2060937" y="1539409"/>
                </a:lnTo>
                <a:lnTo>
                  <a:pt x="2072060" y="1544803"/>
                </a:lnTo>
                <a:lnTo>
                  <a:pt x="2083501" y="1549880"/>
                </a:lnTo>
                <a:lnTo>
                  <a:pt x="2094942" y="1554005"/>
                </a:lnTo>
                <a:lnTo>
                  <a:pt x="2107019" y="1557812"/>
                </a:lnTo>
                <a:lnTo>
                  <a:pt x="2118778" y="1560985"/>
                </a:lnTo>
                <a:lnTo>
                  <a:pt x="2130855" y="1563523"/>
                </a:lnTo>
                <a:lnTo>
                  <a:pt x="2142932" y="1565745"/>
                </a:lnTo>
                <a:lnTo>
                  <a:pt x="2155326" y="1567331"/>
                </a:lnTo>
                <a:lnTo>
                  <a:pt x="2167721" y="1567966"/>
                </a:lnTo>
                <a:lnTo>
                  <a:pt x="2179798" y="1568283"/>
                </a:lnTo>
                <a:lnTo>
                  <a:pt x="2192510" y="1567966"/>
                </a:lnTo>
                <a:lnTo>
                  <a:pt x="2204905" y="1567014"/>
                </a:lnTo>
                <a:lnTo>
                  <a:pt x="2216982" y="1565427"/>
                </a:lnTo>
                <a:lnTo>
                  <a:pt x="2229058" y="1563206"/>
                </a:lnTo>
                <a:lnTo>
                  <a:pt x="2241135" y="1560668"/>
                </a:lnTo>
                <a:lnTo>
                  <a:pt x="2253212" y="1557178"/>
                </a:lnTo>
                <a:lnTo>
                  <a:pt x="2264971" y="1553370"/>
                </a:lnTo>
                <a:lnTo>
                  <a:pt x="2277048" y="1548928"/>
                </a:lnTo>
                <a:lnTo>
                  <a:pt x="2288489" y="1543851"/>
                </a:lnTo>
                <a:lnTo>
                  <a:pt x="2299930" y="1538140"/>
                </a:lnTo>
                <a:lnTo>
                  <a:pt x="2311053" y="1532111"/>
                </a:lnTo>
                <a:lnTo>
                  <a:pt x="2321859" y="1524814"/>
                </a:lnTo>
                <a:lnTo>
                  <a:pt x="2332665" y="1517516"/>
                </a:lnTo>
                <a:lnTo>
                  <a:pt x="2343152" y="1509266"/>
                </a:lnTo>
                <a:lnTo>
                  <a:pt x="2353322" y="1500382"/>
                </a:lnTo>
                <a:lnTo>
                  <a:pt x="2362539" y="1491498"/>
                </a:lnTo>
                <a:lnTo>
                  <a:pt x="2371437" y="1482296"/>
                </a:lnTo>
                <a:lnTo>
                  <a:pt x="2379701" y="1472143"/>
                </a:lnTo>
                <a:lnTo>
                  <a:pt x="2387328" y="1462307"/>
                </a:lnTo>
                <a:lnTo>
                  <a:pt x="2394955" y="1451836"/>
                </a:lnTo>
                <a:lnTo>
                  <a:pt x="2400994" y="1441048"/>
                </a:lnTo>
                <a:lnTo>
                  <a:pt x="2407350" y="1430260"/>
                </a:lnTo>
                <a:lnTo>
                  <a:pt x="2412753" y="1419155"/>
                </a:lnTo>
                <a:lnTo>
                  <a:pt x="2417520" y="1407415"/>
                </a:lnTo>
                <a:lnTo>
                  <a:pt x="2421969" y="1395993"/>
                </a:lnTo>
                <a:lnTo>
                  <a:pt x="2425783" y="1384253"/>
                </a:lnTo>
                <a:lnTo>
                  <a:pt x="2428961" y="1372196"/>
                </a:lnTo>
                <a:lnTo>
                  <a:pt x="2431504" y="1360139"/>
                </a:lnTo>
                <a:lnTo>
                  <a:pt x="2433411" y="1348081"/>
                </a:lnTo>
                <a:lnTo>
                  <a:pt x="2435000" y="1336024"/>
                </a:lnTo>
                <a:lnTo>
                  <a:pt x="2435635" y="1323333"/>
                </a:lnTo>
                <a:lnTo>
                  <a:pt x="2435953" y="1310958"/>
                </a:lnTo>
                <a:lnTo>
                  <a:pt x="2435635" y="1298901"/>
                </a:lnTo>
                <a:lnTo>
                  <a:pt x="2435000" y="1286527"/>
                </a:lnTo>
                <a:lnTo>
                  <a:pt x="2433411" y="1274152"/>
                </a:lnTo>
                <a:lnTo>
                  <a:pt x="2431186" y="1262095"/>
                </a:lnTo>
                <a:lnTo>
                  <a:pt x="2428643" y="1250038"/>
                </a:lnTo>
                <a:lnTo>
                  <a:pt x="2425465" y="1237981"/>
                </a:lnTo>
                <a:lnTo>
                  <a:pt x="2421652" y="1225924"/>
                </a:lnTo>
                <a:lnTo>
                  <a:pt x="2416884" y="1214501"/>
                </a:lnTo>
                <a:lnTo>
                  <a:pt x="2411799" y="1203079"/>
                </a:lnTo>
                <a:lnTo>
                  <a:pt x="2406079" y="1191339"/>
                </a:lnTo>
                <a:lnTo>
                  <a:pt x="2399723" y="1180233"/>
                </a:lnTo>
                <a:lnTo>
                  <a:pt x="2393049" y="1169128"/>
                </a:lnTo>
                <a:lnTo>
                  <a:pt x="2385103" y="1158657"/>
                </a:lnTo>
                <a:lnTo>
                  <a:pt x="2376840" y="1148187"/>
                </a:lnTo>
                <a:lnTo>
                  <a:pt x="2368259" y="1138351"/>
                </a:lnTo>
                <a:lnTo>
                  <a:pt x="2359043" y="1128832"/>
                </a:lnTo>
                <a:lnTo>
                  <a:pt x="2349826" y="1120265"/>
                </a:lnTo>
                <a:lnTo>
                  <a:pt x="2340292" y="1111698"/>
                </a:lnTo>
                <a:lnTo>
                  <a:pt x="2329804" y="1103766"/>
                </a:lnTo>
                <a:lnTo>
                  <a:pt x="2319317" y="1096785"/>
                </a:lnTo>
                <a:lnTo>
                  <a:pt x="2308829" y="1090122"/>
                </a:lnTo>
                <a:lnTo>
                  <a:pt x="2297705" y="1084094"/>
                </a:lnTo>
                <a:lnTo>
                  <a:pt x="2286582" y="1078700"/>
                </a:lnTo>
                <a:lnTo>
                  <a:pt x="2275141" y="1073623"/>
                </a:lnTo>
                <a:lnTo>
                  <a:pt x="2263700" y="1069181"/>
                </a:lnTo>
                <a:lnTo>
                  <a:pt x="2251623" y="1065691"/>
                </a:lnTo>
                <a:lnTo>
                  <a:pt x="2239864" y="1062518"/>
                </a:lnTo>
                <a:lnTo>
                  <a:pt x="2227787" y="1059979"/>
                </a:lnTo>
                <a:lnTo>
                  <a:pt x="2215710" y="1057758"/>
                </a:lnTo>
                <a:lnTo>
                  <a:pt x="2203316" y="1056172"/>
                </a:lnTo>
                <a:lnTo>
                  <a:pt x="2190921" y="1055537"/>
                </a:lnTo>
                <a:lnTo>
                  <a:pt x="2178844" y="1055220"/>
                </a:lnTo>
                <a:close/>
                <a:moveTo>
                  <a:pt x="2144839" y="823913"/>
                </a:moveTo>
                <a:lnTo>
                  <a:pt x="2301519" y="838826"/>
                </a:lnTo>
                <a:lnTo>
                  <a:pt x="2292938" y="930841"/>
                </a:lnTo>
                <a:lnTo>
                  <a:pt x="2302155" y="933379"/>
                </a:lnTo>
                <a:lnTo>
                  <a:pt x="2311053" y="936235"/>
                </a:lnTo>
                <a:lnTo>
                  <a:pt x="2319952" y="939725"/>
                </a:lnTo>
                <a:lnTo>
                  <a:pt x="2328851" y="943215"/>
                </a:lnTo>
                <a:lnTo>
                  <a:pt x="2338067" y="946706"/>
                </a:lnTo>
                <a:lnTo>
                  <a:pt x="2346330" y="950513"/>
                </a:lnTo>
                <a:lnTo>
                  <a:pt x="2354911" y="954638"/>
                </a:lnTo>
                <a:lnTo>
                  <a:pt x="2363492" y="959080"/>
                </a:lnTo>
                <a:lnTo>
                  <a:pt x="2372073" y="963522"/>
                </a:lnTo>
                <a:lnTo>
                  <a:pt x="2380654" y="968282"/>
                </a:lnTo>
                <a:lnTo>
                  <a:pt x="2388917" y="973358"/>
                </a:lnTo>
                <a:lnTo>
                  <a:pt x="2397180" y="978752"/>
                </a:lnTo>
                <a:lnTo>
                  <a:pt x="2405125" y="983829"/>
                </a:lnTo>
                <a:lnTo>
                  <a:pt x="2413071" y="989540"/>
                </a:lnTo>
                <a:lnTo>
                  <a:pt x="2420698" y="995569"/>
                </a:lnTo>
                <a:lnTo>
                  <a:pt x="2428643" y="1001280"/>
                </a:lnTo>
                <a:lnTo>
                  <a:pt x="2499197" y="943215"/>
                </a:lnTo>
                <a:lnTo>
                  <a:pt x="2599625" y="1063787"/>
                </a:lnTo>
                <a:lnTo>
                  <a:pt x="2529389" y="1122169"/>
                </a:lnTo>
                <a:lnTo>
                  <a:pt x="2533839" y="1130736"/>
                </a:lnTo>
                <a:lnTo>
                  <a:pt x="2538288" y="1139620"/>
                </a:lnTo>
                <a:lnTo>
                  <a:pt x="2542420" y="1148504"/>
                </a:lnTo>
                <a:lnTo>
                  <a:pt x="2546551" y="1157388"/>
                </a:lnTo>
                <a:lnTo>
                  <a:pt x="2550365" y="1166590"/>
                </a:lnTo>
                <a:lnTo>
                  <a:pt x="2553543" y="1175474"/>
                </a:lnTo>
                <a:lnTo>
                  <a:pt x="2557039" y="1184676"/>
                </a:lnTo>
                <a:lnTo>
                  <a:pt x="2559899" y="1193560"/>
                </a:lnTo>
                <a:lnTo>
                  <a:pt x="2562442" y="1203079"/>
                </a:lnTo>
                <a:lnTo>
                  <a:pt x="2564984" y="1212280"/>
                </a:lnTo>
                <a:lnTo>
                  <a:pt x="2567527" y="1221799"/>
                </a:lnTo>
                <a:lnTo>
                  <a:pt x="2569116" y="1231318"/>
                </a:lnTo>
                <a:lnTo>
                  <a:pt x="2571022" y="1240519"/>
                </a:lnTo>
                <a:lnTo>
                  <a:pt x="2572612" y="1249721"/>
                </a:lnTo>
                <a:lnTo>
                  <a:pt x="2574201" y="1259557"/>
                </a:lnTo>
                <a:lnTo>
                  <a:pt x="2575154" y="1269075"/>
                </a:lnTo>
                <a:lnTo>
                  <a:pt x="2665412" y="1277325"/>
                </a:lnTo>
                <a:lnTo>
                  <a:pt x="2650793" y="1433433"/>
                </a:lnTo>
                <a:lnTo>
                  <a:pt x="2561170" y="1425501"/>
                </a:lnTo>
                <a:lnTo>
                  <a:pt x="2558310" y="1434385"/>
                </a:lnTo>
                <a:lnTo>
                  <a:pt x="2555132" y="1443587"/>
                </a:lnTo>
                <a:lnTo>
                  <a:pt x="2552272" y="1452471"/>
                </a:lnTo>
                <a:lnTo>
                  <a:pt x="2548458" y="1461355"/>
                </a:lnTo>
                <a:lnTo>
                  <a:pt x="2544644" y="1470239"/>
                </a:lnTo>
                <a:lnTo>
                  <a:pt x="2540513" y="1479124"/>
                </a:lnTo>
                <a:lnTo>
                  <a:pt x="2536381" y="1488008"/>
                </a:lnTo>
                <a:lnTo>
                  <a:pt x="2531932" y="1496575"/>
                </a:lnTo>
                <a:lnTo>
                  <a:pt x="2527482" y="1505142"/>
                </a:lnTo>
                <a:lnTo>
                  <a:pt x="2522715" y="1513708"/>
                </a:lnTo>
                <a:lnTo>
                  <a:pt x="2517630" y="1521958"/>
                </a:lnTo>
                <a:lnTo>
                  <a:pt x="2512228" y="1530208"/>
                </a:lnTo>
                <a:lnTo>
                  <a:pt x="2506825" y="1538140"/>
                </a:lnTo>
                <a:lnTo>
                  <a:pt x="2501104" y="1546390"/>
                </a:lnTo>
                <a:lnTo>
                  <a:pt x="2495384" y="1554322"/>
                </a:lnTo>
                <a:lnTo>
                  <a:pt x="2489027" y="1561937"/>
                </a:lnTo>
                <a:lnTo>
                  <a:pt x="2546233" y="1631107"/>
                </a:lnTo>
                <a:lnTo>
                  <a:pt x="2425465" y="1731372"/>
                </a:lnTo>
                <a:lnTo>
                  <a:pt x="2367624" y="1662202"/>
                </a:lnTo>
                <a:lnTo>
                  <a:pt x="2359043" y="1666644"/>
                </a:lnTo>
                <a:lnTo>
                  <a:pt x="2350144" y="1671086"/>
                </a:lnTo>
                <a:lnTo>
                  <a:pt x="2341245" y="1675211"/>
                </a:lnTo>
                <a:lnTo>
                  <a:pt x="2332029" y="1679018"/>
                </a:lnTo>
                <a:lnTo>
                  <a:pt x="2323130" y="1682826"/>
                </a:lnTo>
                <a:lnTo>
                  <a:pt x="2313596" y="1685999"/>
                </a:lnTo>
                <a:lnTo>
                  <a:pt x="2304697" y="1689489"/>
                </a:lnTo>
                <a:lnTo>
                  <a:pt x="2295481" y="1692344"/>
                </a:lnTo>
                <a:lnTo>
                  <a:pt x="2286264" y="1694883"/>
                </a:lnTo>
                <a:lnTo>
                  <a:pt x="2277048" y="1697421"/>
                </a:lnTo>
                <a:lnTo>
                  <a:pt x="2267196" y="1699642"/>
                </a:lnTo>
                <a:lnTo>
                  <a:pt x="2257979" y="1701546"/>
                </a:lnTo>
                <a:lnTo>
                  <a:pt x="2248763" y="1703450"/>
                </a:lnTo>
                <a:lnTo>
                  <a:pt x="2238910" y="1705036"/>
                </a:lnTo>
                <a:lnTo>
                  <a:pt x="2229376" y="1706623"/>
                </a:lnTo>
                <a:lnTo>
                  <a:pt x="2220160" y="1707575"/>
                </a:lnTo>
                <a:lnTo>
                  <a:pt x="2211579" y="1797051"/>
                </a:lnTo>
                <a:lnTo>
                  <a:pt x="2054898" y="1782138"/>
                </a:lnTo>
                <a:lnTo>
                  <a:pt x="2063161" y="1692027"/>
                </a:lnTo>
                <a:lnTo>
                  <a:pt x="2054263" y="1689172"/>
                </a:lnTo>
                <a:lnTo>
                  <a:pt x="2045364" y="1685999"/>
                </a:lnTo>
                <a:lnTo>
                  <a:pt x="2035830" y="1682826"/>
                </a:lnTo>
                <a:lnTo>
                  <a:pt x="2027249" y="1679335"/>
                </a:lnTo>
                <a:lnTo>
                  <a:pt x="2018350" y="1675528"/>
                </a:lnTo>
                <a:lnTo>
                  <a:pt x="2009451" y="1671720"/>
                </a:lnTo>
                <a:lnTo>
                  <a:pt x="2000870" y="1667596"/>
                </a:lnTo>
                <a:lnTo>
                  <a:pt x="1992289" y="1663154"/>
                </a:lnTo>
                <a:lnTo>
                  <a:pt x="1984026" y="1658077"/>
                </a:lnTo>
                <a:lnTo>
                  <a:pt x="1975445" y="1653317"/>
                </a:lnTo>
                <a:lnTo>
                  <a:pt x="1967182" y="1648241"/>
                </a:lnTo>
                <a:lnTo>
                  <a:pt x="1958919" y="1642847"/>
                </a:lnTo>
                <a:lnTo>
                  <a:pt x="1950656" y="1637453"/>
                </a:lnTo>
                <a:lnTo>
                  <a:pt x="1943029" y="1631742"/>
                </a:lnTo>
                <a:lnTo>
                  <a:pt x="1935084" y="1626030"/>
                </a:lnTo>
                <a:lnTo>
                  <a:pt x="1927456" y="1620002"/>
                </a:lnTo>
                <a:lnTo>
                  <a:pt x="1857220" y="1678384"/>
                </a:lnTo>
                <a:lnTo>
                  <a:pt x="1756792" y="1556860"/>
                </a:lnTo>
                <a:lnTo>
                  <a:pt x="1827346" y="1498478"/>
                </a:lnTo>
                <a:lnTo>
                  <a:pt x="1822896" y="1489594"/>
                </a:lnTo>
                <a:lnTo>
                  <a:pt x="1818765" y="1481027"/>
                </a:lnTo>
                <a:lnTo>
                  <a:pt x="1814633" y="1472143"/>
                </a:lnTo>
                <a:lnTo>
                  <a:pt x="1810820" y="1463259"/>
                </a:lnTo>
                <a:lnTo>
                  <a:pt x="1807324" y="1454057"/>
                </a:lnTo>
                <a:lnTo>
                  <a:pt x="1803828" y="1445173"/>
                </a:lnTo>
                <a:lnTo>
                  <a:pt x="1800968" y="1436289"/>
                </a:lnTo>
                <a:lnTo>
                  <a:pt x="1797789" y="1426770"/>
                </a:lnTo>
                <a:lnTo>
                  <a:pt x="1795247" y="1417569"/>
                </a:lnTo>
                <a:lnTo>
                  <a:pt x="1792704" y="1408367"/>
                </a:lnTo>
                <a:lnTo>
                  <a:pt x="1790480" y="1399166"/>
                </a:lnTo>
                <a:lnTo>
                  <a:pt x="1788573" y="1389647"/>
                </a:lnTo>
                <a:lnTo>
                  <a:pt x="1786666" y="1380445"/>
                </a:lnTo>
                <a:lnTo>
                  <a:pt x="1785395" y="1371244"/>
                </a:lnTo>
                <a:lnTo>
                  <a:pt x="1783170" y="1352206"/>
                </a:lnTo>
                <a:lnTo>
                  <a:pt x="1690687" y="1343639"/>
                </a:lnTo>
                <a:lnTo>
                  <a:pt x="1705624" y="1186897"/>
                </a:lnTo>
                <a:lnTo>
                  <a:pt x="1798425" y="1195781"/>
                </a:lnTo>
                <a:lnTo>
                  <a:pt x="1801285" y="1186897"/>
                </a:lnTo>
                <a:lnTo>
                  <a:pt x="1804146" y="1178012"/>
                </a:lnTo>
                <a:lnTo>
                  <a:pt x="1807642" y="1169128"/>
                </a:lnTo>
                <a:lnTo>
                  <a:pt x="1810820" y="1160244"/>
                </a:lnTo>
                <a:lnTo>
                  <a:pt x="1814633" y="1151677"/>
                </a:lnTo>
                <a:lnTo>
                  <a:pt x="1818765" y="1142793"/>
                </a:lnTo>
                <a:lnTo>
                  <a:pt x="1822896" y="1134226"/>
                </a:lnTo>
                <a:lnTo>
                  <a:pt x="1827346" y="1125659"/>
                </a:lnTo>
                <a:lnTo>
                  <a:pt x="1831795" y="1117727"/>
                </a:lnTo>
                <a:lnTo>
                  <a:pt x="1836562" y="1109160"/>
                </a:lnTo>
                <a:lnTo>
                  <a:pt x="1841329" y="1100910"/>
                </a:lnTo>
                <a:lnTo>
                  <a:pt x="1846732" y="1092661"/>
                </a:lnTo>
                <a:lnTo>
                  <a:pt x="1852135" y="1085045"/>
                </a:lnTo>
                <a:lnTo>
                  <a:pt x="1857856" y="1077113"/>
                </a:lnTo>
                <a:lnTo>
                  <a:pt x="1863894" y="1069181"/>
                </a:lnTo>
                <a:lnTo>
                  <a:pt x="1869615" y="1061566"/>
                </a:lnTo>
                <a:lnTo>
                  <a:pt x="1810184" y="989858"/>
                </a:lnTo>
                <a:lnTo>
                  <a:pt x="1931588" y="889593"/>
                </a:lnTo>
                <a:lnTo>
                  <a:pt x="1990700" y="961301"/>
                </a:lnTo>
                <a:lnTo>
                  <a:pt x="1999599" y="956859"/>
                </a:lnTo>
                <a:lnTo>
                  <a:pt x="2008180" y="952734"/>
                </a:lnTo>
                <a:lnTo>
                  <a:pt x="2017079" y="948609"/>
                </a:lnTo>
                <a:lnTo>
                  <a:pt x="2025977" y="944485"/>
                </a:lnTo>
                <a:lnTo>
                  <a:pt x="2034876" y="941312"/>
                </a:lnTo>
                <a:lnTo>
                  <a:pt x="2043775" y="937504"/>
                </a:lnTo>
                <a:lnTo>
                  <a:pt x="2052673" y="934649"/>
                </a:lnTo>
                <a:lnTo>
                  <a:pt x="2061890" y="931476"/>
                </a:lnTo>
                <a:lnTo>
                  <a:pt x="2071424" y="928937"/>
                </a:lnTo>
                <a:lnTo>
                  <a:pt x="2080641" y="926399"/>
                </a:lnTo>
                <a:lnTo>
                  <a:pt x="2089539" y="924178"/>
                </a:lnTo>
                <a:lnTo>
                  <a:pt x="2099074" y="922274"/>
                </a:lnTo>
                <a:lnTo>
                  <a:pt x="2108608" y="920370"/>
                </a:lnTo>
                <a:lnTo>
                  <a:pt x="2117825" y="918784"/>
                </a:lnTo>
                <a:lnTo>
                  <a:pt x="2127041" y="917515"/>
                </a:lnTo>
                <a:lnTo>
                  <a:pt x="2136258" y="916246"/>
                </a:lnTo>
                <a:lnTo>
                  <a:pt x="2144839" y="823913"/>
                </a:lnTo>
                <a:close/>
                <a:moveTo>
                  <a:pt x="1509345" y="590550"/>
                </a:moveTo>
                <a:lnTo>
                  <a:pt x="1518239" y="590550"/>
                </a:lnTo>
                <a:lnTo>
                  <a:pt x="1526817" y="591817"/>
                </a:lnTo>
                <a:lnTo>
                  <a:pt x="1535394" y="593400"/>
                </a:lnTo>
                <a:lnTo>
                  <a:pt x="1543971" y="596250"/>
                </a:lnTo>
                <a:lnTo>
                  <a:pt x="1551912" y="599417"/>
                </a:lnTo>
                <a:lnTo>
                  <a:pt x="1559854" y="603534"/>
                </a:lnTo>
                <a:lnTo>
                  <a:pt x="1566843" y="608601"/>
                </a:lnTo>
                <a:lnTo>
                  <a:pt x="1570655" y="611452"/>
                </a:lnTo>
                <a:lnTo>
                  <a:pt x="1574149" y="614302"/>
                </a:lnTo>
                <a:lnTo>
                  <a:pt x="1577326" y="617469"/>
                </a:lnTo>
                <a:lnTo>
                  <a:pt x="1580185" y="620953"/>
                </a:lnTo>
                <a:lnTo>
                  <a:pt x="1583362" y="624753"/>
                </a:lnTo>
                <a:lnTo>
                  <a:pt x="1586221" y="628237"/>
                </a:lnTo>
                <a:lnTo>
                  <a:pt x="1588762" y="632037"/>
                </a:lnTo>
                <a:lnTo>
                  <a:pt x="1591621" y="636154"/>
                </a:lnTo>
                <a:lnTo>
                  <a:pt x="1593845" y="640271"/>
                </a:lnTo>
                <a:lnTo>
                  <a:pt x="1595433" y="644388"/>
                </a:lnTo>
                <a:lnTo>
                  <a:pt x="1597339" y="648505"/>
                </a:lnTo>
                <a:lnTo>
                  <a:pt x="1598927" y="652305"/>
                </a:lnTo>
                <a:lnTo>
                  <a:pt x="1601151" y="660856"/>
                </a:lnTo>
                <a:lnTo>
                  <a:pt x="1603057" y="669724"/>
                </a:lnTo>
                <a:lnTo>
                  <a:pt x="1603375" y="678274"/>
                </a:lnTo>
                <a:lnTo>
                  <a:pt x="1603375" y="687142"/>
                </a:lnTo>
                <a:lnTo>
                  <a:pt x="1602104" y="696326"/>
                </a:lnTo>
                <a:lnTo>
                  <a:pt x="1600516" y="704560"/>
                </a:lnTo>
                <a:lnTo>
                  <a:pt x="1597657" y="712794"/>
                </a:lnTo>
                <a:lnTo>
                  <a:pt x="1594480" y="721028"/>
                </a:lnTo>
                <a:lnTo>
                  <a:pt x="1590350" y="728629"/>
                </a:lnTo>
                <a:lnTo>
                  <a:pt x="1585268" y="736229"/>
                </a:lnTo>
                <a:lnTo>
                  <a:pt x="1582409" y="739396"/>
                </a:lnTo>
                <a:lnTo>
                  <a:pt x="1579550" y="742880"/>
                </a:lnTo>
                <a:lnTo>
                  <a:pt x="1576373" y="746047"/>
                </a:lnTo>
                <a:lnTo>
                  <a:pt x="1572879" y="749531"/>
                </a:lnTo>
                <a:lnTo>
                  <a:pt x="1569384" y="752381"/>
                </a:lnTo>
                <a:lnTo>
                  <a:pt x="1565572" y="755231"/>
                </a:lnTo>
                <a:lnTo>
                  <a:pt x="1297460" y="948099"/>
                </a:lnTo>
                <a:lnTo>
                  <a:pt x="1293012" y="951266"/>
                </a:lnTo>
                <a:lnTo>
                  <a:pt x="1288247" y="953799"/>
                </a:lnTo>
                <a:lnTo>
                  <a:pt x="1283164" y="956333"/>
                </a:lnTo>
                <a:lnTo>
                  <a:pt x="1278399" y="958550"/>
                </a:lnTo>
                <a:lnTo>
                  <a:pt x="1273634" y="960450"/>
                </a:lnTo>
                <a:lnTo>
                  <a:pt x="1268869" y="962033"/>
                </a:lnTo>
                <a:lnTo>
                  <a:pt x="1263469" y="962983"/>
                </a:lnTo>
                <a:lnTo>
                  <a:pt x="1258386" y="964250"/>
                </a:lnTo>
                <a:lnTo>
                  <a:pt x="1253304" y="964884"/>
                </a:lnTo>
                <a:lnTo>
                  <a:pt x="1247903" y="965200"/>
                </a:lnTo>
                <a:lnTo>
                  <a:pt x="1242820" y="965200"/>
                </a:lnTo>
                <a:lnTo>
                  <a:pt x="1237102" y="964884"/>
                </a:lnTo>
                <a:lnTo>
                  <a:pt x="1232020" y="964567"/>
                </a:lnTo>
                <a:lnTo>
                  <a:pt x="1226937" y="963617"/>
                </a:lnTo>
                <a:lnTo>
                  <a:pt x="1221537" y="962667"/>
                </a:lnTo>
                <a:lnTo>
                  <a:pt x="1216454" y="961083"/>
                </a:lnTo>
                <a:lnTo>
                  <a:pt x="1006475" y="894894"/>
                </a:lnTo>
                <a:lnTo>
                  <a:pt x="1009652" y="885393"/>
                </a:lnTo>
                <a:lnTo>
                  <a:pt x="1013464" y="875259"/>
                </a:lnTo>
                <a:lnTo>
                  <a:pt x="1017911" y="862591"/>
                </a:lnTo>
                <a:lnTo>
                  <a:pt x="1022676" y="847706"/>
                </a:lnTo>
                <a:lnTo>
                  <a:pt x="1027123" y="832188"/>
                </a:lnTo>
                <a:lnTo>
                  <a:pt x="1029029" y="824271"/>
                </a:lnTo>
                <a:lnTo>
                  <a:pt x="1030935" y="816353"/>
                </a:lnTo>
                <a:lnTo>
                  <a:pt x="1031888" y="808753"/>
                </a:lnTo>
                <a:lnTo>
                  <a:pt x="1033159" y="801469"/>
                </a:lnTo>
                <a:lnTo>
                  <a:pt x="1033794" y="793868"/>
                </a:lnTo>
                <a:lnTo>
                  <a:pt x="1033794" y="786584"/>
                </a:lnTo>
                <a:lnTo>
                  <a:pt x="1033794" y="778666"/>
                </a:lnTo>
                <a:lnTo>
                  <a:pt x="1033477" y="770749"/>
                </a:lnTo>
                <a:lnTo>
                  <a:pt x="1032841" y="762832"/>
                </a:lnTo>
                <a:lnTo>
                  <a:pt x="1031888" y="755548"/>
                </a:lnTo>
                <a:lnTo>
                  <a:pt x="1029665" y="740980"/>
                </a:lnTo>
                <a:lnTo>
                  <a:pt x="1027441" y="727995"/>
                </a:lnTo>
                <a:lnTo>
                  <a:pt x="1025217" y="718178"/>
                </a:lnTo>
                <a:lnTo>
                  <a:pt x="1022994" y="708994"/>
                </a:lnTo>
                <a:lnTo>
                  <a:pt x="1227572" y="773599"/>
                </a:lnTo>
                <a:lnTo>
                  <a:pt x="1458835" y="607651"/>
                </a:lnTo>
                <a:lnTo>
                  <a:pt x="1462965" y="605118"/>
                </a:lnTo>
                <a:lnTo>
                  <a:pt x="1467095" y="602268"/>
                </a:lnTo>
                <a:lnTo>
                  <a:pt x="1470589" y="600051"/>
                </a:lnTo>
                <a:lnTo>
                  <a:pt x="1474719" y="598467"/>
                </a:lnTo>
                <a:lnTo>
                  <a:pt x="1479166" y="596567"/>
                </a:lnTo>
                <a:lnTo>
                  <a:pt x="1483296" y="594984"/>
                </a:lnTo>
                <a:lnTo>
                  <a:pt x="1491873" y="592767"/>
                </a:lnTo>
                <a:lnTo>
                  <a:pt x="1500768" y="591183"/>
                </a:lnTo>
                <a:lnTo>
                  <a:pt x="1509345" y="590550"/>
                </a:lnTo>
                <a:close/>
                <a:moveTo>
                  <a:pt x="690596" y="539750"/>
                </a:moveTo>
                <a:lnTo>
                  <a:pt x="691548" y="539750"/>
                </a:lnTo>
                <a:lnTo>
                  <a:pt x="693769" y="540067"/>
                </a:lnTo>
                <a:lnTo>
                  <a:pt x="702016" y="540702"/>
                </a:lnTo>
                <a:lnTo>
                  <a:pt x="727394" y="541020"/>
                </a:lnTo>
                <a:lnTo>
                  <a:pt x="757531" y="541655"/>
                </a:lnTo>
                <a:lnTo>
                  <a:pt x="770854" y="541972"/>
                </a:lnTo>
                <a:lnTo>
                  <a:pt x="781640" y="543242"/>
                </a:lnTo>
                <a:lnTo>
                  <a:pt x="781957" y="543242"/>
                </a:lnTo>
                <a:lnTo>
                  <a:pt x="785763" y="546734"/>
                </a:lnTo>
                <a:lnTo>
                  <a:pt x="789887" y="552130"/>
                </a:lnTo>
                <a:lnTo>
                  <a:pt x="794646" y="558479"/>
                </a:lnTo>
                <a:lnTo>
                  <a:pt x="799404" y="566415"/>
                </a:lnTo>
                <a:lnTo>
                  <a:pt x="804797" y="576573"/>
                </a:lnTo>
                <a:lnTo>
                  <a:pt x="809872" y="588001"/>
                </a:lnTo>
                <a:lnTo>
                  <a:pt x="812093" y="594668"/>
                </a:lnTo>
                <a:lnTo>
                  <a:pt x="814631" y="602286"/>
                </a:lnTo>
                <a:lnTo>
                  <a:pt x="817169" y="609905"/>
                </a:lnTo>
                <a:lnTo>
                  <a:pt x="820024" y="618476"/>
                </a:lnTo>
                <a:lnTo>
                  <a:pt x="822244" y="627364"/>
                </a:lnTo>
                <a:lnTo>
                  <a:pt x="824465" y="637205"/>
                </a:lnTo>
                <a:lnTo>
                  <a:pt x="826685" y="647681"/>
                </a:lnTo>
                <a:lnTo>
                  <a:pt x="828906" y="658791"/>
                </a:lnTo>
                <a:lnTo>
                  <a:pt x="830809" y="670537"/>
                </a:lnTo>
                <a:lnTo>
                  <a:pt x="832395" y="683235"/>
                </a:lnTo>
                <a:lnTo>
                  <a:pt x="834299" y="696567"/>
                </a:lnTo>
                <a:lnTo>
                  <a:pt x="835885" y="710535"/>
                </a:lnTo>
                <a:lnTo>
                  <a:pt x="836836" y="725454"/>
                </a:lnTo>
                <a:lnTo>
                  <a:pt x="838105" y="741644"/>
                </a:lnTo>
                <a:lnTo>
                  <a:pt x="839057" y="757834"/>
                </a:lnTo>
                <a:lnTo>
                  <a:pt x="840009" y="775611"/>
                </a:lnTo>
                <a:lnTo>
                  <a:pt x="840326" y="794022"/>
                </a:lnTo>
                <a:lnTo>
                  <a:pt x="840643" y="813069"/>
                </a:lnTo>
                <a:lnTo>
                  <a:pt x="840326" y="833703"/>
                </a:lnTo>
                <a:lnTo>
                  <a:pt x="840326" y="854972"/>
                </a:lnTo>
                <a:lnTo>
                  <a:pt x="844767" y="839735"/>
                </a:lnTo>
                <a:lnTo>
                  <a:pt x="849208" y="824497"/>
                </a:lnTo>
                <a:lnTo>
                  <a:pt x="857456" y="794975"/>
                </a:lnTo>
                <a:lnTo>
                  <a:pt x="864435" y="767992"/>
                </a:lnTo>
                <a:lnTo>
                  <a:pt x="870145" y="742914"/>
                </a:lnTo>
                <a:lnTo>
                  <a:pt x="878710" y="705456"/>
                </a:lnTo>
                <a:lnTo>
                  <a:pt x="881248" y="694028"/>
                </a:lnTo>
                <a:lnTo>
                  <a:pt x="882517" y="688314"/>
                </a:lnTo>
                <a:lnTo>
                  <a:pt x="878076" y="679425"/>
                </a:lnTo>
                <a:lnTo>
                  <a:pt x="874586" y="670854"/>
                </a:lnTo>
                <a:lnTo>
                  <a:pt x="871097" y="663236"/>
                </a:lnTo>
                <a:lnTo>
                  <a:pt x="868559" y="655617"/>
                </a:lnTo>
                <a:lnTo>
                  <a:pt x="864752" y="644506"/>
                </a:lnTo>
                <a:lnTo>
                  <a:pt x="863801" y="640380"/>
                </a:lnTo>
                <a:lnTo>
                  <a:pt x="867290" y="637205"/>
                </a:lnTo>
                <a:lnTo>
                  <a:pt x="876489" y="629269"/>
                </a:lnTo>
                <a:lnTo>
                  <a:pt x="881882" y="624507"/>
                </a:lnTo>
                <a:lnTo>
                  <a:pt x="888227" y="619746"/>
                </a:lnTo>
                <a:lnTo>
                  <a:pt x="894571" y="615619"/>
                </a:lnTo>
                <a:lnTo>
                  <a:pt x="900598" y="611810"/>
                </a:lnTo>
                <a:lnTo>
                  <a:pt x="921535" y="619746"/>
                </a:lnTo>
                <a:lnTo>
                  <a:pt x="939300" y="659426"/>
                </a:lnTo>
                <a:lnTo>
                  <a:pt x="934224" y="671172"/>
                </a:lnTo>
                <a:lnTo>
                  <a:pt x="928514" y="683235"/>
                </a:lnTo>
                <a:lnTo>
                  <a:pt x="922487" y="695932"/>
                </a:lnTo>
                <a:lnTo>
                  <a:pt x="923439" y="707043"/>
                </a:lnTo>
                <a:lnTo>
                  <a:pt x="924073" y="720693"/>
                </a:lnTo>
                <a:lnTo>
                  <a:pt x="924708" y="736248"/>
                </a:lnTo>
                <a:lnTo>
                  <a:pt x="924073" y="753390"/>
                </a:lnTo>
                <a:lnTo>
                  <a:pt x="923439" y="790213"/>
                </a:lnTo>
                <a:lnTo>
                  <a:pt x="921852" y="827354"/>
                </a:lnTo>
                <a:lnTo>
                  <a:pt x="920266" y="862273"/>
                </a:lnTo>
                <a:lnTo>
                  <a:pt x="918680" y="891161"/>
                </a:lnTo>
                <a:lnTo>
                  <a:pt x="916777" y="918461"/>
                </a:lnTo>
                <a:lnTo>
                  <a:pt x="918680" y="913382"/>
                </a:lnTo>
                <a:lnTo>
                  <a:pt x="923756" y="899097"/>
                </a:lnTo>
                <a:lnTo>
                  <a:pt x="927245" y="888621"/>
                </a:lnTo>
                <a:lnTo>
                  <a:pt x="931369" y="876241"/>
                </a:lnTo>
                <a:lnTo>
                  <a:pt x="935493" y="862273"/>
                </a:lnTo>
                <a:lnTo>
                  <a:pt x="939934" y="846401"/>
                </a:lnTo>
                <a:lnTo>
                  <a:pt x="943741" y="828307"/>
                </a:lnTo>
                <a:lnTo>
                  <a:pt x="947865" y="809260"/>
                </a:lnTo>
                <a:lnTo>
                  <a:pt x="951672" y="788626"/>
                </a:lnTo>
                <a:lnTo>
                  <a:pt x="955161" y="766722"/>
                </a:lnTo>
                <a:lnTo>
                  <a:pt x="957699" y="743866"/>
                </a:lnTo>
                <a:lnTo>
                  <a:pt x="958650" y="731486"/>
                </a:lnTo>
                <a:lnTo>
                  <a:pt x="959919" y="719106"/>
                </a:lnTo>
                <a:lnTo>
                  <a:pt x="960554" y="707043"/>
                </a:lnTo>
                <a:lnTo>
                  <a:pt x="960871" y="694345"/>
                </a:lnTo>
                <a:lnTo>
                  <a:pt x="961188" y="681330"/>
                </a:lnTo>
                <a:lnTo>
                  <a:pt x="961188" y="668315"/>
                </a:lnTo>
                <a:lnTo>
                  <a:pt x="969119" y="649268"/>
                </a:lnTo>
                <a:lnTo>
                  <a:pt x="970705" y="651173"/>
                </a:lnTo>
                <a:lnTo>
                  <a:pt x="973877" y="656887"/>
                </a:lnTo>
                <a:lnTo>
                  <a:pt x="976098" y="661331"/>
                </a:lnTo>
                <a:lnTo>
                  <a:pt x="978636" y="666727"/>
                </a:lnTo>
                <a:lnTo>
                  <a:pt x="981808" y="673076"/>
                </a:lnTo>
                <a:lnTo>
                  <a:pt x="984663" y="681012"/>
                </a:lnTo>
                <a:lnTo>
                  <a:pt x="988152" y="690218"/>
                </a:lnTo>
                <a:lnTo>
                  <a:pt x="991007" y="700377"/>
                </a:lnTo>
                <a:lnTo>
                  <a:pt x="993862" y="712122"/>
                </a:lnTo>
                <a:lnTo>
                  <a:pt x="997035" y="724820"/>
                </a:lnTo>
                <a:lnTo>
                  <a:pt x="999572" y="739422"/>
                </a:lnTo>
                <a:lnTo>
                  <a:pt x="1002110" y="754977"/>
                </a:lnTo>
                <a:lnTo>
                  <a:pt x="1004013" y="772436"/>
                </a:lnTo>
                <a:lnTo>
                  <a:pt x="1005600" y="790848"/>
                </a:lnTo>
                <a:lnTo>
                  <a:pt x="1005282" y="796244"/>
                </a:lnTo>
                <a:lnTo>
                  <a:pt x="1004331" y="801958"/>
                </a:lnTo>
                <a:lnTo>
                  <a:pt x="1003062" y="809260"/>
                </a:lnTo>
                <a:lnTo>
                  <a:pt x="1000841" y="817196"/>
                </a:lnTo>
                <a:lnTo>
                  <a:pt x="997669" y="826085"/>
                </a:lnTo>
                <a:lnTo>
                  <a:pt x="994497" y="836243"/>
                </a:lnTo>
                <a:lnTo>
                  <a:pt x="985932" y="858781"/>
                </a:lnTo>
                <a:lnTo>
                  <a:pt x="964043" y="914969"/>
                </a:lnTo>
                <a:lnTo>
                  <a:pt x="951037" y="948301"/>
                </a:lnTo>
                <a:lnTo>
                  <a:pt x="937079" y="985442"/>
                </a:lnTo>
                <a:lnTo>
                  <a:pt x="922804" y="1025757"/>
                </a:lnTo>
                <a:lnTo>
                  <a:pt x="915825" y="1047026"/>
                </a:lnTo>
                <a:lnTo>
                  <a:pt x="908212" y="1068929"/>
                </a:lnTo>
                <a:lnTo>
                  <a:pt x="901233" y="1091785"/>
                </a:lnTo>
                <a:lnTo>
                  <a:pt x="894254" y="1115594"/>
                </a:lnTo>
                <a:lnTo>
                  <a:pt x="886958" y="1139719"/>
                </a:lnTo>
                <a:lnTo>
                  <a:pt x="880296" y="1165115"/>
                </a:lnTo>
                <a:lnTo>
                  <a:pt x="873634" y="1190510"/>
                </a:lnTo>
                <a:lnTo>
                  <a:pt x="867290" y="1217493"/>
                </a:lnTo>
                <a:lnTo>
                  <a:pt x="861580" y="1244476"/>
                </a:lnTo>
                <a:lnTo>
                  <a:pt x="855553" y="1272728"/>
                </a:lnTo>
                <a:lnTo>
                  <a:pt x="850477" y="1301298"/>
                </a:lnTo>
                <a:lnTo>
                  <a:pt x="845402" y="1330821"/>
                </a:lnTo>
                <a:lnTo>
                  <a:pt x="840960" y="1360343"/>
                </a:lnTo>
                <a:lnTo>
                  <a:pt x="836836" y="1391135"/>
                </a:lnTo>
                <a:lnTo>
                  <a:pt x="874586" y="1434307"/>
                </a:lnTo>
                <a:lnTo>
                  <a:pt x="949768" y="1522239"/>
                </a:lnTo>
                <a:lnTo>
                  <a:pt x="990373" y="1569856"/>
                </a:lnTo>
                <a:lnTo>
                  <a:pt x="1026219" y="1613028"/>
                </a:lnTo>
                <a:lnTo>
                  <a:pt x="1041129" y="1631122"/>
                </a:lnTo>
                <a:lnTo>
                  <a:pt x="1053500" y="1646042"/>
                </a:lnTo>
                <a:lnTo>
                  <a:pt x="1062065" y="1657470"/>
                </a:lnTo>
                <a:lnTo>
                  <a:pt x="1066824" y="1664137"/>
                </a:lnTo>
                <a:lnTo>
                  <a:pt x="1071582" y="1671755"/>
                </a:lnTo>
                <a:lnTo>
                  <a:pt x="1077292" y="1680326"/>
                </a:lnTo>
                <a:lnTo>
                  <a:pt x="1080147" y="1685088"/>
                </a:lnTo>
                <a:lnTo>
                  <a:pt x="1083002" y="1689850"/>
                </a:lnTo>
                <a:lnTo>
                  <a:pt x="1085540" y="1695564"/>
                </a:lnTo>
                <a:lnTo>
                  <a:pt x="1088395" y="1701913"/>
                </a:lnTo>
                <a:lnTo>
                  <a:pt x="1090616" y="1708579"/>
                </a:lnTo>
                <a:lnTo>
                  <a:pt x="1091884" y="1715880"/>
                </a:lnTo>
                <a:lnTo>
                  <a:pt x="1093471" y="1724134"/>
                </a:lnTo>
                <a:lnTo>
                  <a:pt x="1093788" y="1733022"/>
                </a:lnTo>
                <a:lnTo>
                  <a:pt x="1093788" y="1742545"/>
                </a:lnTo>
                <a:lnTo>
                  <a:pt x="1092836" y="1753021"/>
                </a:lnTo>
                <a:lnTo>
                  <a:pt x="1090933" y="1765084"/>
                </a:lnTo>
                <a:lnTo>
                  <a:pt x="1087761" y="1777147"/>
                </a:lnTo>
                <a:lnTo>
                  <a:pt x="1086809" y="1785083"/>
                </a:lnTo>
                <a:lnTo>
                  <a:pt x="1084271" y="1801272"/>
                </a:lnTo>
                <a:lnTo>
                  <a:pt x="1076340" y="1854920"/>
                </a:lnTo>
                <a:lnTo>
                  <a:pt x="1054452" y="2009516"/>
                </a:lnTo>
                <a:lnTo>
                  <a:pt x="1023681" y="2230139"/>
                </a:lnTo>
                <a:lnTo>
                  <a:pt x="1022730" y="2236488"/>
                </a:lnTo>
                <a:lnTo>
                  <a:pt x="1021461" y="2242520"/>
                </a:lnTo>
                <a:lnTo>
                  <a:pt x="1019875" y="2248551"/>
                </a:lnTo>
                <a:lnTo>
                  <a:pt x="1018289" y="2254582"/>
                </a:lnTo>
                <a:lnTo>
                  <a:pt x="1015751" y="2259979"/>
                </a:lnTo>
                <a:lnTo>
                  <a:pt x="1013530" y="2265693"/>
                </a:lnTo>
                <a:lnTo>
                  <a:pt x="1011310" y="2271407"/>
                </a:lnTo>
                <a:lnTo>
                  <a:pt x="1008455" y="2276486"/>
                </a:lnTo>
                <a:lnTo>
                  <a:pt x="1005917" y="2281248"/>
                </a:lnTo>
                <a:lnTo>
                  <a:pt x="1002427" y="2286009"/>
                </a:lnTo>
                <a:lnTo>
                  <a:pt x="999255" y="2291088"/>
                </a:lnTo>
                <a:lnTo>
                  <a:pt x="995766" y="2295533"/>
                </a:lnTo>
                <a:lnTo>
                  <a:pt x="992276" y="2299659"/>
                </a:lnTo>
                <a:lnTo>
                  <a:pt x="988470" y="2303469"/>
                </a:lnTo>
                <a:lnTo>
                  <a:pt x="984346" y="2307278"/>
                </a:lnTo>
                <a:lnTo>
                  <a:pt x="980222" y="2311087"/>
                </a:lnTo>
                <a:lnTo>
                  <a:pt x="975781" y="2314262"/>
                </a:lnTo>
                <a:lnTo>
                  <a:pt x="971339" y="2317436"/>
                </a:lnTo>
                <a:lnTo>
                  <a:pt x="966581" y="2320293"/>
                </a:lnTo>
                <a:lnTo>
                  <a:pt x="961823" y="2322833"/>
                </a:lnTo>
                <a:lnTo>
                  <a:pt x="956747" y="2325372"/>
                </a:lnTo>
                <a:lnTo>
                  <a:pt x="951989" y="2327277"/>
                </a:lnTo>
                <a:lnTo>
                  <a:pt x="946913" y="2329182"/>
                </a:lnTo>
                <a:lnTo>
                  <a:pt x="941203" y="2331086"/>
                </a:lnTo>
                <a:lnTo>
                  <a:pt x="936128" y="2332674"/>
                </a:lnTo>
                <a:lnTo>
                  <a:pt x="930418" y="2333309"/>
                </a:lnTo>
                <a:lnTo>
                  <a:pt x="925025" y="2334578"/>
                </a:lnTo>
                <a:lnTo>
                  <a:pt x="919315" y="2334896"/>
                </a:lnTo>
                <a:lnTo>
                  <a:pt x="913605" y="2335213"/>
                </a:lnTo>
                <a:lnTo>
                  <a:pt x="907577" y="2335213"/>
                </a:lnTo>
                <a:lnTo>
                  <a:pt x="901550" y="2334896"/>
                </a:lnTo>
                <a:lnTo>
                  <a:pt x="895523" y="2333943"/>
                </a:lnTo>
                <a:lnTo>
                  <a:pt x="889813" y="2333309"/>
                </a:lnTo>
                <a:lnTo>
                  <a:pt x="883786" y="2332356"/>
                </a:lnTo>
                <a:lnTo>
                  <a:pt x="878076" y="2330769"/>
                </a:lnTo>
                <a:lnTo>
                  <a:pt x="872683" y="2328864"/>
                </a:lnTo>
                <a:lnTo>
                  <a:pt x="867290" y="2326642"/>
                </a:lnTo>
                <a:lnTo>
                  <a:pt x="862214" y="2324420"/>
                </a:lnTo>
                <a:lnTo>
                  <a:pt x="857456" y="2321881"/>
                </a:lnTo>
                <a:lnTo>
                  <a:pt x="852698" y="2319341"/>
                </a:lnTo>
                <a:lnTo>
                  <a:pt x="848257" y="2316167"/>
                </a:lnTo>
                <a:lnTo>
                  <a:pt x="843815" y="2312992"/>
                </a:lnTo>
                <a:lnTo>
                  <a:pt x="839692" y="2309183"/>
                </a:lnTo>
                <a:lnTo>
                  <a:pt x="835568" y="2305373"/>
                </a:lnTo>
                <a:lnTo>
                  <a:pt x="831761" y="2301882"/>
                </a:lnTo>
                <a:lnTo>
                  <a:pt x="827954" y="2297755"/>
                </a:lnTo>
                <a:lnTo>
                  <a:pt x="824782" y="2293311"/>
                </a:lnTo>
                <a:lnTo>
                  <a:pt x="821293" y="2288866"/>
                </a:lnTo>
                <a:lnTo>
                  <a:pt x="818755" y="2283787"/>
                </a:lnTo>
                <a:lnTo>
                  <a:pt x="815900" y="2279026"/>
                </a:lnTo>
                <a:lnTo>
                  <a:pt x="813362" y="2274264"/>
                </a:lnTo>
                <a:lnTo>
                  <a:pt x="811141" y="2269185"/>
                </a:lnTo>
                <a:lnTo>
                  <a:pt x="809238" y="2263471"/>
                </a:lnTo>
                <a:lnTo>
                  <a:pt x="807335" y="2258392"/>
                </a:lnTo>
                <a:lnTo>
                  <a:pt x="805749" y="2252678"/>
                </a:lnTo>
                <a:lnTo>
                  <a:pt x="804162" y="2246646"/>
                </a:lnTo>
                <a:lnTo>
                  <a:pt x="803211" y="2241250"/>
                </a:lnTo>
                <a:lnTo>
                  <a:pt x="802576" y="2234901"/>
                </a:lnTo>
                <a:lnTo>
                  <a:pt x="801942" y="2228869"/>
                </a:lnTo>
                <a:lnTo>
                  <a:pt x="801625" y="2222838"/>
                </a:lnTo>
                <a:lnTo>
                  <a:pt x="801625" y="2216807"/>
                </a:lnTo>
                <a:lnTo>
                  <a:pt x="801942" y="2210458"/>
                </a:lnTo>
                <a:lnTo>
                  <a:pt x="802576" y="2204109"/>
                </a:lnTo>
                <a:lnTo>
                  <a:pt x="803211" y="2197443"/>
                </a:lnTo>
                <a:lnTo>
                  <a:pt x="833981" y="1990152"/>
                </a:lnTo>
                <a:lnTo>
                  <a:pt x="855235" y="1846032"/>
                </a:lnTo>
                <a:lnTo>
                  <a:pt x="861897" y="1797146"/>
                </a:lnTo>
                <a:lnTo>
                  <a:pt x="863801" y="1783178"/>
                </a:lnTo>
                <a:lnTo>
                  <a:pt x="864435" y="1777147"/>
                </a:lnTo>
                <a:lnTo>
                  <a:pt x="861897" y="1774290"/>
                </a:lnTo>
                <a:lnTo>
                  <a:pt x="855553" y="1767623"/>
                </a:lnTo>
                <a:lnTo>
                  <a:pt x="833030" y="1744133"/>
                </a:lnTo>
                <a:lnTo>
                  <a:pt x="763558" y="1673343"/>
                </a:lnTo>
                <a:lnTo>
                  <a:pt x="687424" y="1595886"/>
                </a:lnTo>
                <a:lnTo>
                  <a:pt x="657288" y="1564777"/>
                </a:lnTo>
                <a:lnTo>
                  <a:pt x="637620" y="1543825"/>
                </a:lnTo>
                <a:lnTo>
                  <a:pt x="624931" y="1537159"/>
                </a:lnTo>
                <a:lnTo>
                  <a:pt x="612876" y="1530175"/>
                </a:lnTo>
                <a:lnTo>
                  <a:pt x="600822" y="1523192"/>
                </a:lnTo>
                <a:lnTo>
                  <a:pt x="589719" y="1516208"/>
                </a:lnTo>
                <a:lnTo>
                  <a:pt x="578933" y="1508907"/>
                </a:lnTo>
                <a:lnTo>
                  <a:pt x="569100" y="1501605"/>
                </a:lnTo>
                <a:lnTo>
                  <a:pt x="559266" y="1494622"/>
                </a:lnTo>
                <a:lnTo>
                  <a:pt x="550383" y="1487003"/>
                </a:lnTo>
                <a:lnTo>
                  <a:pt x="541818" y="1480019"/>
                </a:lnTo>
                <a:lnTo>
                  <a:pt x="533570" y="1472718"/>
                </a:lnTo>
                <a:lnTo>
                  <a:pt x="525957" y="1465099"/>
                </a:lnTo>
                <a:lnTo>
                  <a:pt x="518978" y="1458116"/>
                </a:lnTo>
                <a:lnTo>
                  <a:pt x="511682" y="1451132"/>
                </a:lnTo>
                <a:lnTo>
                  <a:pt x="505655" y="1444148"/>
                </a:lnTo>
                <a:lnTo>
                  <a:pt x="499945" y="1436847"/>
                </a:lnTo>
                <a:lnTo>
                  <a:pt x="494235" y="1430181"/>
                </a:lnTo>
                <a:lnTo>
                  <a:pt x="489159" y="1423514"/>
                </a:lnTo>
                <a:lnTo>
                  <a:pt x="484718" y="1416848"/>
                </a:lnTo>
                <a:lnTo>
                  <a:pt x="480277" y="1410499"/>
                </a:lnTo>
                <a:lnTo>
                  <a:pt x="476470" y="1404150"/>
                </a:lnTo>
                <a:lnTo>
                  <a:pt x="473298" y="1397801"/>
                </a:lnTo>
                <a:lnTo>
                  <a:pt x="469808" y="1392405"/>
                </a:lnTo>
                <a:lnTo>
                  <a:pt x="464733" y="1381294"/>
                </a:lnTo>
                <a:lnTo>
                  <a:pt x="460926" y="1371453"/>
                </a:lnTo>
                <a:lnTo>
                  <a:pt x="458706" y="1362565"/>
                </a:lnTo>
                <a:lnTo>
                  <a:pt x="457754" y="1359073"/>
                </a:lnTo>
                <a:lnTo>
                  <a:pt x="457119" y="1355264"/>
                </a:lnTo>
                <a:lnTo>
                  <a:pt x="457119" y="1352089"/>
                </a:lnTo>
                <a:lnTo>
                  <a:pt x="457119" y="1349550"/>
                </a:lnTo>
                <a:lnTo>
                  <a:pt x="456802" y="1347010"/>
                </a:lnTo>
                <a:lnTo>
                  <a:pt x="456168" y="1344788"/>
                </a:lnTo>
                <a:lnTo>
                  <a:pt x="454264" y="1342566"/>
                </a:lnTo>
                <a:lnTo>
                  <a:pt x="452361" y="1340344"/>
                </a:lnTo>
                <a:lnTo>
                  <a:pt x="449823" y="1338439"/>
                </a:lnTo>
                <a:lnTo>
                  <a:pt x="446968" y="1336217"/>
                </a:lnTo>
                <a:lnTo>
                  <a:pt x="440624" y="1332408"/>
                </a:lnTo>
                <a:lnTo>
                  <a:pt x="434279" y="1328598"/>
                </a:lnTo>
                <a:lnTo>
                  <a:pt x="431107" y="1326376"/>
                </a:lnTo>
                <a:lnTo>
                  <a:pt x="428887" y="1324472"/>
                </a:lnTo>
                <a:lnTo>
                  <a:pt x="426666" y="1322250"/>
                </a:lnTo>
                <a:lnTo>
                  <a:pt x="425397" y="1319393"/>
                </a:lnTo>
                <a:lnTo>
                  <a:pt x="424128" y="1317170"/>
                </a:lnTo>
                <a:lnTo>
                  <a:pt x="424128" y="1314631"/>
                </a:lnTo>
                <a:lnTo>
                  <a:pt x="425714" y="1302568"/>
                </a:lnTo>
                <a:lnTo>
                  <a:pt x="427618" y="1289553"/>
                </a:lnTo>
                <a:lnTo>
                  <a:pt x="429521" y="1275268"/>
                </a:lnTo>
                <a:lnTo>
                  <a:pt x="432059" y="1260983"/>
                </a:lnTo>
                <a:lnTo>
                  <a:pt x="438086" y="1229873"/>
                </a:lnTo>
                <a:lnTo>
                  <a:pt x="445382" y="1196542"/>
                </a:lnTo>
                <a:lnTo>
                  <a:pt x="453313" y="1161623"/>
                </a:lnTo>
                <a:lnTo>
                  <a:pt x="462195" y="1125117"/>
                </a:lnTo>
                <a:lnTo>
                  <a:pt x="471712" y="1087658"/>
                </a:lnTo>
                <a:lnTo>
                  <a:pt x="481229" y="1049883"/>
                </a:lnTo>
                <a:lnTo>
                  <a:pt x="501531" y="974014"/>
                </a:lnTo>
                <a:lnTo>
                  <a:pt x="521199" y="901001"/>
                </a:lnTo>
                <a:lnTo>
                  <a:pt x="538963" y="833386"/>
                </a:lnTo>
                <a:lnTo>
                  <a:pt x="546577" y="803228"/>
                </a:lnTo>
                <a:lnTo>
                  <a:pt x="553238" y="775293"/>
                </a:lnTo>
                <a:lnTo>
                  <a:pt x="622710" y="754659"/>
                </a:lnTo>
                <a:lnTo>
                  <a:pt x="591305" y="753072"/>
                </a:lnTo>
                <a:lnTo>
                  <a:pt x="520881" y="750215"/>
                </a:lnTo>
                <a:lnTo>
                  <a:pt x="482497" y="748628"/>
                </a:lnTo>
                <a:lnTo>
                  <a:pt x="448554" y="747358"/>
                </a:lnTo>
                <a:lnTo>
                  <a:pt x="423494" y="747041"/>
                </a:lnTo>
                <a:lnTo>
                  <a:pt x="415563" y="747358"/>
                </a:lnTo>
                <a:lnTo>
                  <a:pt x="411439" y="747993"/>
                </a:lnTo>
                <a:lnTo>
                  <a:pt x="409853" y="748628"/>
                </a:lnTo>
                <a:lnTo>
                  <a:pt x="406364" y="750850"/>
                </a:lnTo>
                <a:lnTo>
                  <a:pt x="396847" y="757516"/>
                </a:lnTo>
                <a:lnTo>
                  <a:pt x="382889" y="767992"/>
                </a:lnTo>
                <a:lnTo>
                  <a:pt x="366393" y="781007"/>
                </a:lnTo>
                <a:lnTo>
                  <a:pt x="325472" y="812752"/>
                </a:lnTo>
                <a:lnTo>
                  <a:pt x="279791" y="849258"/>
                </a:lnTo>
                <a:lnTo>
                  <a:pt x="195093" y="917826"/>
                </a:lnTo>
                <a:lnTo>
                  <a:pt x="154805" y="951158"/>
                </a:lnTo>
                <a:lnTo>
                  <a:pt x="154488" y="951475"/>
                </a:lnTo>
                <a:lnTo>
                  <a:pt x="150681" y="954332"/>
                </a:lnTo>
                <a:lnTo>
                  <a:pt x="146875" y="957506"/>
                </a:lnTo>
                <a:lnTo>
                  <a:pt x="143068" y="960046"/>
                </a:lnTo>
                <a:lnTo>
                  <a:pt x="139261" y="962586"/>
                </a:lnTo>
                <a:lnTo>
                  <a:pt x="135454" y="964808"/>
                </a:lnTo>
                <a:lnTo>
                  <a:pt x="131013" y="966712"/>
                </a:lnTo>
                <a:lnTo>
                  <a:pt x="126889" y="968617"/>
                </a:lnTo>
                <a:lnTo>
                  <a:pt x="122766" y="969887"/>
                </a:lnTo>
                <a:lnTo>
                  <a:pt x="113883" y="972426"/>
                </a:lnTo>
                <a:lnTo>
                  <a:pt x="105318" y="974014"/>
                </a:lnTo>
                <a:lnTo>
                  <a:pt x="96436" y="975283"/>
                </a:lnTo>
                <a:lnTo>
                  <a:pt x="87554" y="974966"/>
                </a:lnTo>
                <a:lnTo>
                  <a:pt x="78671" y="974014"/>
                </a:lnTo>
                <a:lnTo>
                  <a:pt x="70106" y="972109"/>
                </a:lnTo>
                <a:lnTo>
                  <a:pt x="61541" y="969569"/>
                </a:lnTo>
                <a:lnTo>
                  <a:pt x="52976" y="966395"/>
                </a:lnTo>
                <a:lnTo>
                  <a:pt x="48852" y="964490"/>
                </a:lnTo>
                <a:lnTo>
                  <a:pt x="45363" y="962268"/>
                </a:lnTo>
                <a:lnTo>
                  <a:pt x="41239" y="959729"/>
                </a:lnTo>
                <a:lnTo>
                  <a:pt x="37432" y="956872"/>
                </a:lnTo>
                <a:lnTo>
                  <a:pt x="33626" y="954015"/>
                </a:lnTo>
                <a:lnTo>
                  <a:pt x="30453" y="951158"/>
                </a:lnTo>
                <a:lnTo>
                  <a:pt x="26647" y="947666"/>
                </a:lnTo>
                <a:lnTo>
                  <a:pt x="23792" y="944491"/>
                </a:lnTo>
                <a:lnTo>
                  <a:pt x="20302" y="940682"/>
                </a:lnTo>
                <a:lnTo>
                  <a:pt x="17764" y="936873"/>
                </a:lnTo>
                <a:lnTo>
                  <a:pt x="14909" y="933063"/>
                </a:lnTo>
                <a:lnTo>
                  <a:pt x="12689" y="929254"/>
                </a:lnTo>
                <a:lnTo>
                  <a:pt x="10468" y="925127"/>
                </a:lnTo>
                <a:lnTo>
                  <a:pt x="8248" y="921000"/>
                </a:lnTo>
                <a:lnTo>
                  <a:pt x="6662" y="916874"/>
                </a:lnTo>
                <a:lnTo>
                  <a:pt x="4758" y="912429"/>
                </a:lnTo>
                <a:lnTo>
                  <a:pt x="2538" y="903858"/>
                </a:lnTo>
                <a:lnTo>
                  <a:pt x="634" y="894970"/>
                </a:lnTo>
                <a:lnTo>
                  <a:pt x="0" y="886399"/>
                </a:lnTo>
                <a:lnTo>
                  <a:pt x="0" y="877511"/>
                </a:lnTo>
                <a:lnTo>
                  <a:pt x="952" y="868622"/>
                </a:lnTo>
                <a:lnTo>
                  <a:pt x="2538" y="859734"/>
                </a:lnTo>
                <a:lnTo>
                  <a:pt x="5075" y="851163"/>
                </a:lnTo>
                <a:lnTo>
                  <a:pt x="8882" y="842909"/>
                </a:lnTo>
                <a:lnTo>
                  <a:pt x="10785" y="838782"/>
                </a:lnTo>
                <a:lnTo>
                  <a:pt x="13006" y="834656"/>
                </a:lnTo>
                <a:lnTo>
                  <a:pt x="15544" y="831164"/>
                </a:lnTo>
                <a:lnTo>
                  <a:pt x="18082" y="827354"/>
                </a:lnTo>
                <a:lnTo>
                  <a:pt x="20937" y="823545"/>
                </a:lnTo>
                <a:lnTo>
                  <a:pt x="24109" y="820053"/>
                </a:lnTo>
                <a:lnTo>
                  <a:pt x="27281" y="816561"/>
                </a:lnTo>
                <a:lnTo>
                  <a:pt x="30771" y="813069"/>
                </a:lnTo>
                <a:lnTo>
                  <a:pt x="80575" y="775611"/>
                </a:lnTo>
                <a:lnTo>
                  <a:pt x="189700" y="694028"/>
                </a:lnTo>
                <a:lnTo>
                  <a:pt x="248386" y="650220"/>
                </a:lnTo>
                <a:lnTo>
                  <a:pt x="300094" y="612127"/>
                </a:lnTo>
                <a:lnTo>
                  <a:pt x="321348" y="596572"/>
                </a:lnTo>
                <a:lnTo>
                  <a:pt x="337843" y="585144"/>
                </a:lnTo>
                <a:lnTo>
                  <a:pt x="349263" y="577208"/>
                </a:lnTo>
                <a:lnTo>
                  <a:pt x="352436" y="574986"/>
                </a:lnTo>
                <a:lnTo>
                  <a:pt x="354022" y="574351"/>
                </a:lnTo>
                <a:lnTo>
                  <a:pt x="460926" y="562606"/>
                </a:lnTo>
                <a:lnTo>
                  <a:pt x="554190" y="552448"/>
                </a:lnTo>
                <a:lnTo>
                  <a:pt x="595112" y="548003"/>
                </a:lnTo>
                <a:lnTo>
                  <a:pt x="631275" y="544512"/>
                </a:lnTo>
                <a:lnTo>
                  <a:pt x="663315" y="541655"/>
                </a:lnTo>
                <a:lnTo>
                  <a:pt x="690596" y="539750"/>
                </a:lnTo>
                <a:close/>
                <a:moveTo>
                  <a:pt x="912333" y="0"/>
                </a:moveTo>
                <a:lnTo>
                  <a:pt x="923772" y="0"/>
                </a:lnTo>
                <a:lnTo>
                  <a:pt x="935529" y="0"/>
                </a:lnTo>
                <a:lnTo>
                  <a:pt x="943791" y="636"/>
                </a:lnTo>
                <a:lnTo>
                  <a:pt x="952052" y="1908"/>
                </a:lnTo>
                <a:lnTo>
                  <a:pt x="960632" y="3817"/>
                </a:lnTo>
                <a:lnTo>
                  <a:pt x="969211" y="5407"/>
                </a:lnTo>
                <a:lnTo>
                  <a:pt x="977473" y="8270"/>
                </a:lnTo>
                <a:lnTo>
                  <a:pt x="986052" y="11451"/>
                </a:lnTo>
                <a:lnTo>
                  <a:pt x="993996" y="14949"/>
                </a:lnTo>
                <a:lnTo>
                  <a:pt x="1001940" y="19084"/>
                </a:lnTo>
                <a:lnTo>
                  <a:pt x="1010202" y="22901"/>
                </a:lnTo>
                <a:lnTo>
                  <a:pt x="1017828" y="27990"/>
                </a:lnTo>
                <a:lnTo>
                  <a:pt x="1025454" y="33080"/>
                </a:lnTo>
                <a:lnTo>
                  <a:pt x="1032762" y="39123"/>
                </a:lnTo>
                <a:lnTo>
                  <a:pt x="1039753" y="44848"/>
                </a:lnTo>
                <a:lnTo>
                  <a:pt x="1047061" y="51210"/>
                </a:lnTo>
                <a:lnTo>
                  <a:pt x="1053734" y="57889"/>
                </a:lnTo>
                <a:lnTo>
                  <a:pt x="1060407" y="65523"/>
                </a:lnTo>
                <a:lnTo>
                  <a:pt x="1066127" y="72839"/>
                </a:lnTo>
                <a:lnTo>
                  <a:pt x="1072164" y="80791"/>
                </a:lnTo>
                <a:lnTo>
                  <a:pt x="1077884" y="89061"/>
                </a:lnTo>
                <a:lnTo>
                  <a:pt x="1082968" y="97331"/>
                </a:lnTo>
                <a:lnTo>
                  <a:pt x="1087734" y="106555"/>
                </a:lnTo>
                <a:lnTo>
                  <a:pt x="1092183" y="115779"/>
                </a:lnTo>
                <a:lnTo>
                  <a:pt x="1096313" y="125003"/>
                </a:lnTo>
                <a:lnTo>
                  <a:pt x="1100127" y="134546"/>
                </a:lnTo>
                <a:lnTo>
                  <a:pt x="1103304" y="145042"/>
                </a:lnTo>
                <a:lnTo>
                  <a:pt x="1106164" y="155220"/>
                </a:lnTo>
                <a:lnTo>
                  <a:pt x="1108706" y="166035"/>
                </a:lnTo>
                <a:lnTo>
                  <a:pt x="1110612" y="176849"/>
                </a:lnTo>
                <a:lnTo>
                  <a:pt x="1111566" y="187982"/>
                </a:lnTo>
                <a:lnTo>
                  <a:pt x="1112519" y="199433"/>
                </a:lnTo>
                <a:lnTo>
                  <a:pt x="1112837" y="210883"/>
                </a:lnTo>
                <a:lnTo>
                  <a:pt x="1112519" y="222970"/>
                </a:lnTo>
                <a:lnTo>
                  <a:pt x="1110930" y="247144"/>
                </a:lnTo>
                <a:lnTo>
                  <a:pt x="1109024" y="271636"/>
                </a:lnTo>
                <a:lnTo>
                  <a:pt x="1106164" y="296764"/>
                </a:lnTo>
                <a:lnTo>
                  <a:pt x="1104575" y="308851"/>
                </a:lnTo>
                <a:lnTo>
                  <a:pt x="1102351" y="321574"/>
                </a:lnTo>
                <a:lnTo>
                  <a:pt x="1100444" y="333978"/>
                </a:lnTo>
                <a:lnTo>
                  <a:pt x="1097902" y="345747"/>
                </a:lnTo>
                <a:lnTo>
                  <a:pt x="1095360" y="358152"/>
                </a:lnTo>
                <a:lnTo>
                  <a:pt x="1092183" y="369921"/>
                </a:lnTo>
                <a:lnTo>
                  <a:pt x="1089323" y="381372"/>
                </a:lnTo>
                <a:lnTo>
                  <a:pt x="1085510" y="393140"/>
                </a:lnTo>
                <a:lnTo>
                  <a:pt x="1082014" y="404273"/>
                </a:lnTo>
                <a:lnTo>
                  <a:pt x="1077884" y="415406"/>
                </a:lnTo>
                <a:lnTo>
                  <a:pt x="1073753" y="425902"/>
                </a:lnTo>
                <a:lnTo>
                  <a:pt x="1068986" y="436080"/>
                </a:lnTo>
                <a:lnTo>
                  <a:pt x="1063585" y="445941"/>
                </a:lnTo>
                <a:lnTo>
                  <a:pt x="1058501" y="455483"/>
                </a:lnTo>
                <a:lnTo>
                  <a:pt x="1052463" y="464389"/>
                </a:lnTo>
                <a:lnTo>
                  <a:pt x="1046108" y="472977"/>
                </a:lnTo>
                <a:lnTo>
                  <a:pt x="1039753" y="481247"/>
                </a:lnTo>
                <a:lnTo>
                  <a:pt x="1032762" y="488563"/>
                </a:lnTo>
                <a:lnTo>
                  <a:pt x="1025454" y="495242"/>
                </a:lnTo>
                <a:lnTo>
                  <a:pt x="1017510" y="501922"/>
                </a:lnTo>
                <a:lnTo>
                  <a:pt x="1009248" y="507647"/>
                </a:lnTo>
                <a:lnTo>
                  <a:pt x="1000351" y="512736"/>
                </a:lnTo>
                <a:lnTo>
                  <a:pt x="991454" y="516871"/>
                </a:lnTo>
                <a:lnTo>
                  <a:pt x="981921" y="520688"/>
                </a:lnTo>
                <a:lnTo>
                  <a:pt x="971435" y="523551"/>
                </a:lnTo>
                <a:lnTo>
                  <a:pt x="960949" y="525778"/>
                </a:lnTo>
                <a:lnTo>
                  <a:pt x="953005" y="526732"/>
                </a:lnTo>
                <a:lnTo>
                  <a:pt x="944426" y="527050"/>
                </a:lnTo>
                <a:lnTo>
                  <a:pt x="935847" y="526414"/>
                </a:lnTo>
                <a:lnTo>
                  <a:pt x="926314" y="525141"/>
                </a:lnTo>
                <a:lnTo>
                  <a:pt x="917099" y="523233"/>
                </a:lnTo>
                <a:lnTo>
                  <a:pt x="907884" y="520688"/>
                </a:lnTo>
                <a:lnTo>
                  <a:pt x="898669" y="517190"/>
                </a:lnTo>
                <a:lnTo>
                  <a:pt x="888819" y="513373"/>
                </a:lnTo>
                <a:lnTo>
                  <a:pt x="879286" y="508283"/>
                </a:lnTo>
                <a:lnTo>
                  <a:pt x="869118" y="503194"/>
                </a:lnTo>
                <a:lnTo>
                  <a:pt x="859585" y="496833"/>
                </a:lnTo>
                <a:lnTo>
                  <a:pt x="849735" y="490153"/>
                </a:lnTo>
                <a:lnTo>
                  <a:pt x="840202" y="482837"/>
                </a:lnTo>
                <a:lnTo>
                  <a:pt x="830987" y="474886"/>
                </a:lnTo>
                <a:lnTo>
                  <a:pt x="821454" y="465979"/>
                </a:lnTo>
                <a:lnTo>
                  <a:pt x="812239" y="456755"/>
                </a:lnTo>
                <a:lnTo>
                  <a:pt x="803342" y="446577"/>
                </a:lnTo>
                <a:lnTo>
                  <a:pt x="794445" y="435762"/>
                </a:lnTo>
                <a:lnTo>
                  <a:pt x="786183" y="424630"/>
                </a:lnTo>
                <a:lnTo>
                  <a:pt x="778240" y="412225"/>
                </a:lnTo>
                <a:lnTo>
                  <a:pt x="770296" y="400138"/>
                </a:lnTo>
                <a:lnTo>
                  <a:pt x="762987" y="386779"/>
                </a:lnTo>
                <a:lnTo>
                  <a:pt x="756314" y="372784"/>
                </a:lnTo>
                <a:lnTo>
                  <a:pt x="749324" y="358470"/>
                </a:lnTo>
                <a:lnTo>
                  <a:pt x="743604" y="343203"/>
                </a:lnTo>
                <a:lnTo>
                  <a:pt x="738202" y="327617"/>
                </a:lnTo>
                <a:lnTo>
                  <a:pt x="733436" y="311077"/>
                </a:lnTo>
                <a:lnTo>
                  <a:pt x="728987" y="294219"/>
                </a:lnTo>
                <a:lnTo>
                  <a:pt x="725810" y="276725"/>
                </a:lnTo>
                <a:lnTo>
                  <a:pt x="722632" y="258595"/>
                </a:lnTo>
                <a:lnTo>
                  <a:pt x="720408" y="240146"/>
                </a:lnTo>
                <a:lnTo>
                  <a:pt x="719137" y="221062"/>
                </a:lnTo>
                <a:lnTo>
                  <a:pt x="719772" y="209293"/>
                </a:lnTo>
                <a:lnTo>
                  <a:pt x="721361" y="197206"/>
                </a:lnTo>
                <a:lnTo>
                  <a:pt x="722632" y="185756"/>
                </a:lnTo>
                <a:lnTo>
                  <a:pt x="724856" y="174623"/>
                </a:lnTo>
                <a:lnTo>
                  <a:pt x="727399" y="163490"/>
                </a:lnTo>
                <a:lnTo>
                  <a:pt x="730576" y="152676"/>
                </a:lnTo>
                <a:lnTo>
                  <a:pt x="734389" y="142179"/>
                </a:lnTo>
                <a:lnTo>
                  <a:pt x="737884" y="131683"/>
                </a:lnTo>
                <a:lnTo>
                  <a:pt x="742333" y="121823"/>
                </a:lnTo>
                <a:lnTo>
                  <a:pt x="746782" y="111962"/>
                </a:lnTo>
                <a:lnTo>
                  <a:pt x="752184" y="102420"/>
                </a:lnTo>
                <a:lnTo>
                  <a:pt x="757268" y="93514"/>
                </a:lnTo>
                <a:lnTo>
                  <a:pt x="763305" y="84290"/>
                </a:lnTo>
                <a:lnTo>
                  <a:pt x="769660" y="76338"/>
                </a:lnTo>
                <a:lnTo>
                  <a:pt x="776015" y="68068"/>
                </a:lnTo>
                <a:lnTo>
                  <a:pt x="783006" y="60116"/>
                </a:lnTo>
                <a:lnTo>
                  <a:pt x="790314" y="53118"/>
                </a:lnTo>
                <a:lnTo>
                  <a:pt x="797940" y="46121"/>
                </a:lnTo>
                <a:lnTo>
                  <a:pt x="805567" y="39759"/>
                </a:lnTo>
                <a:lnTo>
                  <a:pt x="813828" y="33398"/>
                </a:lnTo>
                <a:lnTo>
                  <a:pt x="822725" y="27990"/>
                </a:lnTo>
                <a:lnTo>
                  <a:pt x="831305" y="22901"/>
                </a:lnTo>
                <a:lnTo>
                  <a:pt x="840520" y="18130"/>
                </a:lnTo>
                <a:lnTo>
                  <a:pt x="849735" y="13995"/>
                </a:lnTo>
                <a:lnTo>
                  <a:pt x="859903" y="10496"/>
                </a:lnTo>
                <a:lnTo>
                  <a:pt x="870071" y="7316"/>
                </a:lnTo>
                <a:lnTo>
                  <a:pt x="879922" y="4771"/>
                </a:lnTo>
                <a:lnTo>
                  <a:pt x="890725" y="2544"/>
                </a:lnTo>
                <a:lnTo>
                  <a:pt x="901529" y="954"/>
                </a:lnTo>
                <a:lnTo>
                  <a:pt x="91233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8" name="Freeform 11390">
            <a:extLst>
              <a:ext uri="{FF2B5EF4-FFF2-40B4-BE49-F238E27FC236}">
                <a16:creationId xmlns:a16="http://schemas.microsoft.com/office/drawing/2014/main" id="{B034B0A9-E40D-2540-8B54-B6E70784EE60}"/>
              </a:ext>
            </a:extLst>
          </p:cNvPr>
          <p:cNvSpPr>
            <a:spLocks/>
          </p:cNvSpPr>
          <p:nvPr/>
        </p:nvSpPr>
        <p:spPr bwMode="auto">
          <a:xfrm>
            <a:off x="2490998" y="3657977"/>
            <a:ext cx="318331" cy="377624"/>
          </a:xfrm>
          <a:custGeom>
            <a:avLst/>
            <a:gdLst>
              <a:gd name="T0" fmla="*/ 812 w 815"/>
              <a:gd name="T1" fmla="*/ 776 h 971"/>
              <a:gd name="T2" fmla="*/ 787 w 815"/>
              <a:gd name="T3" fmla="*/ 706 h 971"/>
              <a:gd name="T4" fmla="*/ 743 w 815"/>
              <a:gd name="T5" fmla="*/ 657 h 971"/>
              <a:gd name="T6" fmla="*/ 682 w 815"/>
              <a:gd name="T7" fmla="*/ 629 h 971"/>
              <a:gd name="T8" fmla="*/ 612 w 815"/>
              <a:gd name="T9" fmla="*/ 613 h 971"/>
              <a:gd name="T10" fmla="*/ 542 w 815"/>
              <a:gd name="T11" fmla="*/ 592 h 971"/>
              <a:gd name="T12" fmla="*/ 508 w 815"/>
              <a:gd name="T13" fmla="*/ 559 h 971"/>
              <a:gd name="T14" fmla="*/ 503 w 815"/>
              <a:gd name="T15" fmla="*/ 498 h 971"/>
              <a:gd name="T16" fmla="*/ 522 w 815"/>
              <a:gd name="T17" fmla="*/ 464 h 971"/>
              <a:gd name="T18" fmla="*/ 568 w 815"/>
              <a:gd name="T19" fmla="*/ 397 h 971"/>
              <a:gd name="T20" fmla="*/ 605 w 815"/>
              <a:gd name="T21" fmla="*/ 363 h 971"/>
              <a:gd name="T22" fmla="*/ 616 w 815"/>
              <a:gd name="T23" fmla="*/ 316 h 971"/>
              <a:gd name="T24" fmla="*/ 608 w 815"/>
              <a:gd name="T25" fmla="*/ 265 h 971"/>
              <a:gd name="T26" fmla="*/ 586 w 815"/>
              <a:gd name="T27" fmla="*/ 252 h 971"/>
              <a:gd name="T28" fmla="*/ 590 w 815"/>
              <a:gd name="T29" fmla="*/ 169 h 971"/>
              <a:gd name="T30" fmla="*/ 586 w 815"/>
              <a:gd name="T31" fmla="*/ 90 h 971"/>
              <a:gd name="T32" fmla="*/ 563 w 815"/>
              <a:gd name="T33" fmla="*/ 55 h 971"/>
              <a:gd name="T34" fmla="*/ 546 w 815"/>
              <a:gd name="T35" fmla="*/ 50 h 971"/>
              <a:gd name="T36" fmla="*/ 514 w 815"/>
              <a:gd name="T37" fmla="*/ 51 h 971"/>
              <a:gd name="T38" fmla="*/ 487 w 815"/>
              <a:gd name="T39" fmla="*/ 43 h 971"/>
              <a:gd name="T40" fmla="*/ 464 w 815"/>
              <a:gd name="T41" fmla="*/ 15 h 971"/>
              <a:gd name="T42" fmla="*/ 441 w 815"/>
              <a:gd name="T43" fmla="*/ 0 h 971"/>
              <a:gd name="T44" fmla="*/ 402 w 815"/>
              <a:gd name="T45" fmla="*/ 10 h 971"/>
              <a:gd name="T46" fmla="*/ 321 w 815"/>
              <a:gd name="T47" fmla="*/ 28 h 971"/>
              <a:gd name="T48" fmla="*/ 283 w 815"/>
              <a:gd name="T49" fmla="*/ 36 h 971"/>
              <a:gd name="T50" fmla="*/ 260 w 815"/>
              <a:gd name="T51" fmla="*/ 47 h 971"/>
              <a:gd name="T52" fmla="*/ 235 w 815"/>
              <a:gd name="T53" fmla="*/ 76 h 971"/>
              <a:gd name="T54" fmla="*/ 225 w 815"/>
              <a:gd name="T55" fmla="*/ 109 h 971"/>
              <a:gd name="T56" fmla="*/ 219 w 815"/>
              <a:gd name="T57" fmla="*/ 175 h 971"/>
              <a:gd name="T58" fmla="*/ 208 w 815"/>
              <a:gd name="T59" fmla="*/ 259 h 971"/>
              <a:gd name="T60" fmla="*/ 193 w 815"/>
              <a:gd name="T61" fmla="*/ 288 h 971"/>
              <a:gd name="T62" fmla="*/ 192 w 815"/>
              <a:gd name="T63" fmla="*/ 315 h 971"/>
              <a:gd name="T64" fmla="*/ 197 w 815"/>
              <a:gd name="T65" fmla="*/ 345 h 971"/>
              <a:gd name="T66" fmla="*/ 214 w 815"/>
              <a:gd name="T67" fmla="*/ 369 h 971"/>
              <a:gd name="T68" fmla="*/ 240 w 815"/>
              <a:gd name="T69" fmla="*/ 392 h 971"/>
              <a:gd name="T70" fmla="*/ 278 w 815"/>
              <a:gd name="T71" fmla="*/ 450 h 971"/>
              <a:gd name="T72" fmla="*/ 295 w 815"/>
              <a:gd name="T73" fmla="*/ 471 h 971"/>
              <a:gd name="T74" fmla="*/ 311 w 815"/>
              <a:gd name="T75" fmla="*/ 478 h 971"/>
              <a:gd name="T76" fmla="*/ 290 w 815"/>
              <a:gd name="T77" fmla="*/ 579 h 971"/>
              <a:gd name="T78" fmla="*/ 242 w 815"/>
              <a:gd name="T79" fmla="*/ 605 h 971"/>
              <a:gd name="T80" fmla="*/ 125 w 815"/>
              <a:gd name="T81" fmla="*/ 636 h 971"/>
              <a:gd name="T82" fmla="*/ 56 w 815"/>
              <a:gd name="T83" fmla="*/ 665 h 971"/>
              <a:gd name="T84" fmla="*/ 20 w 815"/>
              <a:gd name="T85" fmla="*/ 706 h 971"/>
              <a:gd name="T86" fmla="*/ 9 w 815"/>
              <a:gd name="T87" fmla="*/ 741 h 971"/>
              <a:gd name="T88" fmla="*/ 0 w 815"/>
              <a:gd name="T89" fmla="*/ 817 h 971"/>
              <a:gd name="T90" fmla="*/ 0 w 815"/>
              <a:gd name="T91" fmla="*/ 830 h 971"/>
              <a:gd name="T92" fmla="*/ 5 w 815"/>
              <a:gd name="T93" fmla="*/ 849 h 971"/>
              <a:gd name="T94" fmla="*/ 37 w 815"/>
              <a:gd name="T95" fmla="*/ 886 h 971"/>
              <a:gd name="T96" fmla="*/ 93 w 815"/>
              <a:gd name="T97" fmla="*/ 919 h 971"/>
              <a:gd name="T98" fmla="*/ 214 w 815"/>
              <a:gd name="T99" fmla="*/ 954 h 971"/>
              <a:gd name="T100" fmla="*/ 260 w 815"/>
              <a:gd name="T101" fmla="*/ 960 h 971"/>
              <a:gd name="T102" fmla="*/ 407 w 815"/>
              <a:gd name="T103" fmla="*/ 971 h 971"/>
              <a:gd name="T104" fmla="*/ 445 w 815"/>
              <a:gd name="T105" fmla="*/ 946 h 971"/>
              <a:gd name="T106" fmla="*/ 529 w 815"/>
              <a:gd name="T107" fmla="*/ 963 h 971"/>
              <a:gd name="T108" fmla="*/ 675 w 815"/>
              <a:gd name="T109" fmla="*/ 937 h 971"/>
              <a:gd name="T110" fmla="*/ 747 w 815"/>
              <a:gd name="T111" fmla="*/ 904 h 971"/>
              <a:gd name="T112" fmla="*/ 798 w 815"/>
              <a:gd name="T113" fmla="*/ 865 h 971"/>
              <a:gd name="T114" fmla="*/ 812 w 815"/>
              <a:gd name="T115" fmla="*/ 839 h 971"/>
              <a:gd name="T116" fmla="*/ 815 w 815"/>
              <a:gd name="T117" fmla="*/ 824 h 971"/>
              <a:gd name="T118" fmla="*/ 815 w 815"/>
              <a:gd name="T119" fmla="*/ 822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15" h="971">
                <a:moveTo>
                  <a:pt x="815" y="822"/>
                </a:moveTo>
                <a:lnTo>
                  <a:pt x="815" y="822"/>
                </a:lnTo>
                <a:lnTo>
                  <a:pt x="815" y="798"/>
                </a:lnTo>
                <a:lnTo>
                  <a:pt x="812" y="776"/>
                </a:lnTo>
                <a:lnTo>
                  <a:pt x="808" y="757"/>
                </a:lnTo>
                <a:lnTo>
                  <a:pt x="802" y="738"/>
                </a:lnTo>
                <a:lnTo>
                  <a:pt x="795" y="721"/>
                </a:lnTo>
                <a:lnTo>
                  <a:pt x="787" y="706"/>
                </a:lnTo>
                <a:lnTo>
                  <a:pt x="778" y="691"/>
                </a:lnTo>
                <a:lnTo>
                  <a:pt x="768" y="680"/>
                </a:lnTo>
                <a:lnTo>
                  <a:pt x="756" y="668"/>
                </a:lnTo>
                <a:lnTo>
                  <a:pt x="743" y="657"/>
                </a:lnTo>
                <a:lnTo>
                  <a:pt x="729" y="649"/>
                </a:lnTo>
                <a:lnTo>
                  <a:pt x="714" y="642"/>
                </a:lnTo>
                <a:lnTo>
                  <a:pt x="699" y="634"/>
                </a:lnTo>
                <a:lnTo>
                  <a:pt x="682" y="629"/>
                </a:lnTo>
                <a:lnTo>
                  <a:pt x="665" y="623"/>
                </a:lnTo>
                <a:lnTo>
                  <a:pt x="646" y="619"/>
                </a:lnTo>
                <a:lnTo>
                  <a:pt x="646" y="619"/>
                </a:lnTo>
                <a:lnTo>
                  <a:pt x="612" y="613"/>
                </a:lnTo>
                <a:lnTo>
                  <a:pt x="582" y="606"/>
                </a:lnTo>
                <a:lnTo>
                  <a:pt x="568" y="602"/>
                </a:lnTo>
                <a:lnTo>
                  <a:pt x="555" y="597"/>
                </a:lnTo>
                <a:lnTo>
                  <a:pt x="542" y="592"/>
                </a:lnTo>
                <a:lnTo>
                  <a:pt x="531" y="587"/>
                </a:lnTo>
                <a:lnTo>
                  <a:pt x="522" y="579"/>
                </a:lnTo>
                <a:lnTo>
                  <a:pt x="514" y="570"/>
                </a:lnTo>
                <a:lnTo>
                  <a:pt x="508" y="559"/>
                </a:lnTo>
                <a:lnTo>
                  <a:pt x="504" y="548"/>
                </a:lnTo>
                <a:lnTo>
                  <a:pt x="501" y="533"/>
                </a:lnTo>
                <a:lnTo>
                  <a:pt x="501" y="518"/>
                </a:lnTo>
                <a:lnTo>
                  <a:pt x="503" y="498"/>
                </a:lnTo>
                <a:lnTo>
                  <a:pt x="508" y="477"/>
                </a:lnTo>
                <a:lnTo>
                  <a:pt x="508" y="477"/>
                </a:lnTo>
                <a:lnTo>
                  <a:pt x="516" y="471"/>
                </a:lnTo>
                <a:lnTo>
                  <a:pt x="522" y="464"/>
                </a:lnTo>
                <a:lnTo>
                  <a:pt x="535" y="448"/>
                </a:lnTo>
                <a:lnTo>
                  <a:pt x="547" y="431"/>
                </a:lnTo>
                <a:lnTo>
                  <a:pt x="558" y="414"/>
                </a:lnTo>
                <a:lnTo>
                  <a:pt x="568" y="397"/>
                </a:lnTo>
                <a:lnTo>
                  <a:pt x="581" y="382"/>
                </a:lnTo>
                <a:lnTo>
                  <a:pt x="589" y="375"/>
                </a:lnTo>
                <a:lnTo>
                  <a:pt x="597" y="369"/>
                </a:lnTo>
                <a:lnTo>
                  <a:pt x="605" y="363"/>
                </a:lnTo>
                <a:lnTo>
                  <a:pt x="614" y="360"/>
                </a:lnTo>
                <a:lnTo>
                  <a:pt x="614" y="360"/>
                </a:lnTo>
                <a:lnTo>
                  <a:pt x="616" y="336"/>
                </a:lnTo>
                <a:lnTo>
                  <a:pt x="616" y="316"/>
                </a:lnTo>
                <a:lnTo>
                  <a:pt x="614" y="272"/>
                </a:lnTo>
                <a:lnTo>
                  <a:pt x="614" y="272"/>
                </a:lnTo>
                <a:lnTo>
                  <a:pt x="612" y="268"/>
                </a:lnTo>
                <a:lnTo>
                  <a:pt x="608" y="265"/>
                </a:lnTo>
                <a:lnTo>
                  <a:pt x="601" y="263"/>
                </a:lnTo>
                <a:lnTo>
                  <a:pt x="592" y="259"/>
                </a:lnTo>
                <a:lnTo>
                  <a:pt x="589" y="256"/>
                </a:lnTo>
                <a:lnTo>
                  <a:pt x="586" y="252"/>
                </a:lnTo>
                <a:lnTo>
                  <a:pt x="586" y="252"/>
                </a:lnTo>
                <a:lnTo>
                  <a:pt x="586" y="226"/>
                </a:lnTo>
                <a:lnTo>
                  <a:pt x="588" y="198"/>
                </a:lnTo>
                <a:lnTo>
                  <a:pt x="590" y="169"/>
                </a:lnTo>
                <a:lnTo>
                  <a:pt x="592" y="141"/>
                </a:lnTo>
                <a:lnTo>
                  <a:pt x="590" y="114"/>
                </a:lnTo>
                <a:lnTo>
                  <a:pt x="588" y="102"/>
                </a:lnTo>
                <a:lnTo>
                  <a:pt x="586" y="90"/>
                </a:lnTo>
                <a:lnTo>
                  <a:pt x="582" y="80"/>
                </a:lnTo>
                <a:lnTo>
                  <a:pt x="577" y="71"/>
                </a:lnTo>
                <a:lnTo>
                  <a:pt x="571" y="62"/>
                </a:lnTo>
                <a:lnTo>
                  <a:pt x="563" y="55"/>
                </a:lnTo>
                <a:lnTo>
                  <a:pt x="563" y="55"/>
                </a:lnTo>
                <a:lnTo>
                  <a:pt x="558" y="53"/>
                </a:lnTo>
                <a:lnTo>
                  <a:pt x="552" y="50"/>
                </a:lnTo>
                <a:lnTo>
                  <a:pt x="546" y="50"/>
                </a:lnTo>
                <a:lnTo>
                  <a:pt x="541" y="49"/>
                </a:lnTo>
                <a:lnTo>
                  <a:pt x="541" y="49"/>
                </a:lnTo>
                <a:lnTo>
                  <a:pt x="514" y="51"/>
                </a:lnTo>
                <a:lnTo>
                  <a:pt x="514" y="51"/>
                </a:lnTo>
                <a:lnTo>
                  <a:pt x="505" y="50"/>
                </a:lnTo>
                <a:lnTo>
                  <a:pt x="496" y="47"/>
                </a:lnTo>
                <a:lnTo>
                  <a:pt x="496" y="47"/>
                </a:lnTo>
                <a:lnTo>
                  <a:pt x="487" y="43"/>
                </a:lnTo>
                <a:lnTo>
                  <a:pt x="481" y="37"/>
                </a:lnTo>
                <a:lnTo>
                  <a:pt x="475" y="29"/>
                </a:lnTo>
                <a:lnTo>
                  <a:pt x="470" y="21"/>
                </a:lnTo>
                <a:lnTo>
                  <a:pt x="464" y="15"/>
                </a:lnTo>
                <a:lnTo>
                  <a:pt x="458" y="8"/>
                </a:lnTo>
                <a:lnTo>
                  <a:pt x="450" y="3"/>
                </a:lnTo>
                <a:lnTo>
                  <a:pt x="447" y="2"/>
                </a:lnTo>
                <a:lnTo>
                  <a:pt x="441" y="0"/>
                </a:lnTo>
                <a:lnTo>
                  <a:pt x="441" y="0"/>
                </a:lnTo>
                <a:lnTo>
                  <a:pt x="418" y="0"/>
                </a:lnTo>
                <a:lnTo>
                  <a:pt x="418" y="0"/>
                </a:lnTo>
                <a:lnTo>
                  <a:pt x="402" y="10"/>
                </a:lnTo>
                <a:lnTo>
                  <a:pt x="386" y="16"/>
                </a:lnTo>
                <a:lnTo>
                  <a:pt x="371" y="20"/>
                </a:lnTo>
                <a:lnTo>
                  <a:pt x="354" y="23"/>
                </a:lnTo>
                <a:lnTo>
                  <a:pt x="321" y="28"/>
                </a:lnTo>
                <a:lnTo>
                  <a:pt x="306" y="30"/>
                </a:lnTo>
                <a:lnTo>
                  <a:pt x="290" y="34"/>
                </a:lnTo>
                <a:lnTo>
                  <a:pt x="290" y="34"/>
                </a:lnTo>
                <a:lnTo>
                  <a:pt x="283" y="36"/>
                </a:lnTo>
                <a:lnTo>
                  <a:pt x="283" y="36"/>
                </a:lnTo>
                <a:lnTo>
                  <a:pt x="275" y="40"/>
                </a:lnTo>
                <a:lnTo>
                  <a:pt x="268" y="43"/>
                </a:lnTo>
                <a:lnTo>
                  <a:pt x="260" y="47"/>
                </a:lnTo>
                <a:lnTo>
                  <a:pt x="255" y="53"/>
                </a:lnTo>
                <a:lnTo>
                  <a:pt x="248" y="58"/>
                </a:lnTo>
                <a:lnTo>
                  <a:pt x="244" y="63"/>
                </a:lnTo>
                <a:lnTo>
                  <a:pt x="235" y="76"/>
                </a:lnTo>
                <a:lnTo>
                  <a:pt x="235" y="76"/>
                </a:lnTo>
                <a:lnTo>
                  <a:pt x="231" y="87"/>
                </a:lnTo>
                <a:lnTo>
                  <a:pt x="227" y="97"/>
                </a:lnTo>
                <a:lnTo>
                  <a:pt x="225" y="109"/>
                </a:lnTo>
                <a:lnTo>
                  <a:pt x="223" y="122"/>
                </a:lnTo>
                <a:lnTo>
                  <a:pt x="221" y="148"/>
                </a:lnTo>
                <a:lnTo>
                  <a:pt x="219" y="175"/>
                </a:lnTo>
                <a:lnTo>
                  <a:pt x="219" y="175"/>
                </a:lnTo>
                <a:lnTo>
                  <a:pt x="221" y="249"/>
                </a:lnTo>
                <a:lnTo>
                  <a:pt x="221" y="249"/>
                </a:lnTo>
                <a:lnTo>
                  <a:pt x="213" y="254"/>
                </a:lnTo>
                <a:lnTo>
                  <a:pt x="208" y="259"/>
                </a:lnTo>
                <a:lnTo>
                  <a:pt x="202" y="265"/>
                </a:lnTo>
                <a:lnTo>
                  <a:pt x="198" y="272"/>
                </a:lnTo>
                <a:lnTo>
                  <a:pt x="196" y="280"/>
                </a:lnTo>
                <a:lnTo>
                  <a:pt x="193" y="288"/>
                </a:lnTo>
                <a:lnTo>
                  <a:pt x="192" y="297"/>
                </a:lnTo>
                <a:lnTo>
                  <a:pt x="192" y="305"/>
                </a:lnTo>
                <a:lnTo>
                  <a:pt x="192" y="305"/>
                </a:lnTo>
                <a:lnTo>
                  <a:pt x="192" y="315"/>
                </a:lnTo>
                <a:lnTo>
                  <a:pt x="192" y="326"/>
                </a:lnTo>
                <a:lnTo>
                  <a:pt x="195" y="335"/>
                </a:lnTo>
                <a:lnTo>
                  <a:pt x="197" y="345"/>
                </a:lnTo>
                <a:lnTo>
                  <a:pt x="197" y="345"/>
                </a:lnTo>
                <a:lnTo>
                  <a:pt x="200" y="352"/>
                </a:lnTo>
                <a:lnTo>
                  <a:pt x="204" y="358"/>
                </a:lnTo>
                <a:lnTo>
                  <a:pt x="209" y="363"/>
                </a:lnTo>
                <a:lnTo>
                  <a:pt x="214" y="369"/>
                </a:lnTo>
                <a:lnTo>
                  <a:pt x="227" y="379"/>
                </a:lnTo>
                <a:lnTo>
                  <a:pt x="234" y="384"/>
                </a:lnTo>
                <a:lnTo>
                  <a:pt x="240" y="392"/>
                </a:lnTo>
                <a:lnTo>
                  <a:pt x="240" y="392"/>
                </a:lnTo>
                <a:lnTo>
                  <a:pt x="247" y="401"/>
                </a:lnTo>
                <a:lnTo>
                  <a:pt x="253" y="410"/>
                </a:lnTo>
                <a:lnTo>
                  <a:pt x="266" y="431"/>
                </a:lnTo>
                <a:lnTo>
                  <a:pt x="278" y="450"/>
                </a:lnTo>
                <a:lnTo>
                  <a:pt x="283" y="459"/>
                </a:lnTo>
                <a:lnTo>
                  <a:pt x="290" y="465"/>
                </a:lnTo>
                <a:lnTo>
                  <a:pt x="290" y="465"/>
                </a:lnTo>
                <a:lnTo>
                  <a:pt x="295" y="471"/>
                </a:lnTo>
                <a:lnTo>
                  <a:pt x="300" y="474"/>
                </a:lnTo>
                <a:lnTo>
                  <a:pt x="306" y="477"/>
                </a:lnTo>
                <a:lnTo>
                  <a:pt x="311" y="478"/>
                </a:lnTo>
                <a:lnTo>
                  <a:pt x="311" y="478"/>
                </a:lnTo>
                <a:lnTo>
                  <a:pt x="311" y="555"/>
                </a:lnTo>
                <a:lnTo>
                  <a:pt x="311" y="555"/>
                </a:lnTo>
                <a:lnTo>
                  <a:pt x="302" y="568"/>
                </a:lnTo>
                <a:lnTo>
                  <a:pt x="290" y="579"/>
                </a:lnTo>
                <a:lnTo>
                  <a:pt x="290" y="579"/>
                </a:lnTo>
                <a:lnTo>
                  <a:pt x="275" y="589"/>
                </a:lnTo>
                <a:lnTo>
                  <a:pt x="260" y="599"/>
                </a:lnTo>
                <a:lnTo>
                  <a:pt x="242" y="605"/>
                </a:lnTo>
                <a:lnTo>
                  <a:pt x="223" y="612"/>
                </a:lnTo>
                <a:lnTo>
                  <a:pt x="184" y="622"/>
                </a:lnTo>
                <a:lnTo>
                  <a:pt x="145" y="631"/>
                </a:lnTo>
                <a:lnTo>
                  <a:pt x="125" y="636"/>
                </a:lnTo>
                <a:lnTo>
                  <a:pt x="107" y="642"/>
                </a:lnTo>
                <a:lnTo>
                  <a:pt x="89" y="648"/>
                </a:lnTo>
                <a:lnTo>
                  <a:pt x="72" y="656"/>
                </a:lnTo>
                <a:lnTo>
                  <a:pt x="56" y="665"/>
                </a:lnTo>
                <a:lnTo>
                  <a:pt x="42" y="677"/>
                </a:lnTo>
                <a:lnTo>
                  <a:pt x="30" y="690"/>
                </a:lnTo>
                <a:lnTo>
                  <a:pt x="25" y="698"/>
                </a:lnTo>
                <a:lnTo>
                  <a:pt x="20" y="706"/>
                </a:lnTo>
                <a:lnTo>
                  <a:pt x="20" y="706"/>
                </a:lnTo>
                <a:lnTo>
                  <a:pt x="14" y="717"/>
                </a:lnTo>
                <a:lnTo>
                  <a:pt x="12" y="729"/>
                </a:lnTo>
                <a:lnTo>
                  <a:pt x="9" y="741"/>
                </a:lnTo>
                <a:lnTo>
                  <a:pt x="8" y="755"/>
                </a:lnTo>
                <a:lnTo>
                  <a:pt x="5" y="784"/>
                </a:lnTo>
                <a:lnTo>
                  <a:pt x="3" y="800"/>
                </a:lnTo>
                <a:lnTo>
                  <a:pt x="0" y="817"/>
                </a:lnTo>
                <a:lnTo>
                  <a:pt x="0" y="818"/>
                </a:lnTo>
                <a:lnTo>
                  <a:pt x="0" y="818"/>
                </a:lnTo>
                <a:lnTo>
                  <a:pt x="0" y="828"/>
                </a:lnTo>
                <a:lnTo>
                  <a:pt x="0" y="830"/>
                </a:lnTo>
                <a:lnTo>
                  <a:pt x="0" y="830"/>
                </a:lnTo>
                <a:lnTo>
                  <a:pt x="0" y="830"/>
                </a:lnTo>
                <a:lnTo>
                  <a:pt x="1" y="839"/>
                </a:lnTo>
                <a:lnTo>
                  <a:pt x="5" y="849"/>
                </a:lnTo>
                <a:lnTo>
                  <a:pt x="10" y="858"/>
                </a:lnTo>
                <a:lnTo>
                  <a:pt x="18" y="868"/>
                </a:lnTo>
                <a:lnTo>
                  <a:pt x="26" y="877"/>
                </a:lnTo>
                <a:lnTo>
                  <a:pt x="37" y="886"/>
                </a:lnTo>
                <a:lnTo>
                  <a:pt x="48" y="895"/>
                </a:lnTo>
                <a:lnTo>
                  <a:pt x="61" y="903"/>
                </a:lnTo>
                <a:lnTo>
                  <a:pt x="77" y="911"/>
                </a:lnTo>
                <a:lnTo>
                  <a:pt x="93" y="919"/>
                </a:lnTo>
                <a:lnTo>
                  <a:pt x="110" y="925"/>
                </a:lnTo>
                <a:lnTo>
                  <a:pt x="128" y="932"/>
                </a:lnTo>
                <a:lnTo>
                  <a:pt x="168" y="945"/>
                </a:lnTo>
                <a:lnTo>
                  <a:pt x="214" y="954"/>
                </a:lnTo>
                <a:lnTo>
                  <a:pt x="214" y="954"/>
                </a:lnTo>
                <a:lnTo>
                  <a:pt x="215" y="954"/>
                </a:lnTo>
                <a:lnTo>
                  <a:pt x="215" y="954"/>
                </a:lnTo>
                <a:lnTo>
                  <a:pt x="260" y="960"/>
                </a:lnTo>
                <a:lnTo>
                  <a:pt x="307" y="966"/>
                </a:lnTo>
                <a:lnTo>
                  <a:pt x="356" y="969"/>
                </a:lnTo>
                <a:lnTo>
                  <a:pt x="407" y="971"/>
                </a:lnTo>
                <a:lnTo>
                  <a:pt x="407" y="971"/>
                </a:lnTo>
                <a:lnTo>
                  <a:pt x="450" y="969"/>
                </a:lnTo>
                <a:lnTo>
                  <a:pt x="450" y="969"/>
                </a:lnTo>
                <a:lnTo>
                  <a:pt x="448" y="958"/>
                </a:lnTo>
                <a:lnTo>
                  <a:pt x="445" y="946"/>
                </a:lnTo>
                <a:lnTo>
                  <a:pt x="450" y="969"/>
                </a:lnTo>
                <a:lnTo>
                  <a:pt x="450" y="969"/>
                </a:lnTo>
                <a:lnTo>
                  <a:pt x="488" y="967"/>
                </a:lnTo>
                <a:lnTo>
                  <a:pt x="529" y="963"/>
                </a:lnTo>
                <a:lnTo>
                  <a:pt x="576" y="958"/>
                </a:lnTo>
                <a:lnTo>
                  <a:pt x="627" y="949"/>
                </a:lnTo>
                <a:lnTo>
                  <a:pt x="652" y="943"/>
                </a:lnTo>
                <a:lnTo>
                  <a:pt x="675" y="937"/>
                </a:lnTo>
                <a:lnTo>
                  <a:pt x="697" y="930"/>
                </a:lnTo>
                <a:lnTo>
                  <a:pt x="717" y="922"/>
                </a:lnTo>
                <a:lnTo>
                  <a:pt x="734" y="915"/>
                </a:lnTo>
                <a:lnTo>
                  <a:pt x="747" y="904"/>
                </a:lnTo>
                <a:lnTo>
                  <a:pt x="747" y="904"/>
                </a:lnTo>
                <a:lnTo>
                  <a:pt x="768" y="892"/>
                </a:lnTo>
                <a:lnTo>
                  <a:pt x="785" y="879"/>
                </a:lnTo>
                <a:lnTo>
                  <a:pt x="798" y="865"/>
                </a:lnTo>
                <a:lnTo>
                  <a:pt x="803" y="858"/>
                </a:lnTo>
                <a:lnTo>
                  <a:pt x="808" y="851"/>
                </a:lnTo>
                <a:lnTo>
                  <a:pt x="808" y="851"/>
                </a:lnTo>
                <a:lnTo>
                  <a:pt x="812" y="839"/>
                </a:lnTo>
                <a:lnTo>
                  <a:pt x="815" y="828"/>
                </a:lnTo>
                <a:lnTo>
                  <a:pt x="815" y="828"/>
                </a:lnTo>
                <a:lnTo>
                  <a:pt x="815" y="828"/>
                </a:lnTo>
                <a:lnTo>
                  <a:pt x="815" y="824"/>
                </a:lnTo>
                <a:lnTo>
                  <a:pt x="815" y="823"/>
                </a:lnTo>
                <a:lnTo>
                  <a:pt x="815" y="823"/>
                </a:lnTo>
                <a:lnTo>
                  <a:pt x="815" y="822"/>
                </a:lnTo>
                <a:lnTo>
                  <a:pt x="815" y="8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en-US" sz="1698"/>
          </a:p>
        </p:txBody>
      </p:sp>
      <p:sp>
        <p:nvSpPr>
          <p:cNvPr id="29" name="Freeform 163">
            <a:extLst>
              <a:ext uri="{FF2B5EF4-FFF2-40B4-BE49-F238E27FC236}">
                <a16:creationId xmlns:a16="http://schemas.microsoft.com/office/drawing/2014/main" id="{5871779B-21F3-9E49-A6E4-F39694106CEE}"/>
              </a:ext>
            </a:extLst>
          </p:cNvPr>
          <p:cNvSpPr>
            <a:spLocks noEditPoints="1"/>
          </p:cNvSpPr>
          <p:nvPr/>
        </p:nvSpPr>
        <p:spPr bwMode="auto">
          <a:xfrm>
            <a:off x="1426191" y="3631697"/>
            <a:ext cx="430190" cy="430185"/>
          </a:xfrm>
          <a:custGeom>
            <a:avLst/>
            <a:gdLst>
              <a:gd name="T0" fmla="*/ 0 w 140"/>
              <a:gd name="T1" fmla="*/ 63 h 140"/>
              <a:gd name="T2" fmla="*/ 128 w 140"/>
              <a:gd name="T3" fmla="*/ 30 h 140"/>
              <a:gd name="T4" fmla="*/ 139 w 140"/>
              <a:gd name="T5" fmla="*/ 26 h 140"/>
              <a:gd name="T6" fmla="*/ 135 w 140"/>
              <a:gd name="T7" fmla="*/ 59 h 140"/>
              <a:gd name="T8" fmla="*/ 106 w 140"/>
              <a:gd name="T9" fmla="*/ 45 h 140"/>
              <a:gd name="T10" fmla="*/ 70 w 140"/>
              <a:gd name="T11" fmla="*/ 14 h 140"/>
              <a:gd name="T12" fmla="*/ 126 w 140"/>
              <a:gd name="T13" fmla="*/ 75 h 140"/>
              <a:gd name="T14" fmla="*/ 24 w 140"/>
              <a:gd name="T15" fmla="*/ 102 h 140"/>
              <a:gd name="T16" fmla="*/ 33 w 140"/>
              <a:gd name="T17" fmla="*/ 92 h 140"/>
              <a:gd name="T18" fmla="*/ 1 w 140"/>
              <a:gd name="T19" fmla="*/ 84 h 140"/>
              <a:gd name="T20" fmla="*/ 4 w 140"/>
              <a:gd name="T21" fmla="*/ 116 h 140"/>
              <a:gd name="T22" fmla="*/ 70 w 140"/>
              <a:gd name="T23" fmla="*/ 140 h 140"/>
              <a:gd name="T24" fmla="*/ 126 w 140"/>
              <a:gd name="T25" fmla="*/ 75 h 140"/>
              <a:gd name="T26" fmla="*/ 101 w 140"/>
              <a:gd name="T27" fmla="*/ 68 h 140"/>
              <a:gd name="T28" fmla="*/ 38 w 140"/>
              <a:gd name="T29" fmla="*/ 68 h 140"/>
              <a:gd name="T30" fmla="*/ 74 w 140"/>
              <a:gd name="T31" fmla="*/ 49 h 140"/>
              <a:gd name="T32" fmla="*/ 68 w 140"/>
              <a:gd name="T33" fmla="*/ 46 h 140"/>
              <a:gd name="T34" fmla="*/ 61 w 140"/>
              <a:gd name="T35" fmla="*/ 53 h 140"/>
              <a:gd name="T36" fmla="*/ 60 w 140"/>
              <a:gd name="T37" fmla="*/ 65 h 140"/>
              <a:gd name="T38" fmla="*/ 66 w 140"/>
              <a:gd name="T39" fmla="*/ 70 h 140"/>
              <a:gd name="T40" fmla="*/ 68 w 140"/>
              <a:gd name="T41" fmla="*/ 80 h 140"/>
              <a:gd name="T42" fmla="*/ 64 w 140"/>
              <a:gd name="T43" fmla="*/ 74 h 140"/>
              <a:gd name="T44" fmla="*/ 60 w 140"/>
              <a:gd name="T45" fmla="*/ 82 h 140"/>
              <a:gd name="T46" fmla="*/ 68 w 140"/>
              <a:gd name="T47" fmla="*/ 91 h 140"/>
              <a:gd name="T48" fmla="*/ 74 w 140"/>
              <a:gd name="T49" fmla="*/ 87 h 140"/>
              <a:gd name="T50" fmla="*/ 85 w 140"/>
              <a:gd name="T51" fmla="*/ 77 h 140"/>
              <a:gd name="T52" fmla="*/ 78 w 140"/>
              <a:gd name="T53" fmla="*/ 67 h 140"/>
              <a:gd name="T54" fmla="*/ 74 w 140"/>
              <a:gd name="T55" fmla="*/ 65 h 140"/>
              <a:gd name="T56" fmla="*/ 76 w 140"/>
              <a:gd name="T57" fmla="*/ 58 h 140"/>
              <a:gd name="T58" fmla="*/ 83 w 140"/>
              <a:gd name="T59" fmla="*/ 61 h 140"/>
              <a:gd name="T60" fmla="*/ 74 w 140"/>
              <a:gd name="T61" fmla="*/ 49 h 140"/>
              <a:gd name="T62" fmla="*/ 77 w 140"/>
              <a:gd name="T63" fmla="*/ 79 h 140"/>
              <a:gd name="T64" fmla="*/ 77 w 140"/>
              <a:gd name="T65" fmla="*/ 74 h 140"/>
              <a:gd name="T66" fmla="*/ 75 w 140"/>
              <a:gd name="T67" fmla="*/ 72 h 140"/>
              <a:gd name="T68" fmla="*/ 74 w 140"/>
              <a:gd name="T69" fmla="*/ 81 h 140"/>
              <a:gd name="T70" fmla="*/ 65 w 140"/>
              <a:gd name="T71" fmla="*/ 59 h 140"/>
              <a:gd name="T72" fmla="*/ 68 w 140"/>
              <a:gd name="T73" fmla="*/ 64 h 140"/>
              <a:gd name="T74" fmla="*/ 65 w 140"/>
              <a:gd name="T75" fmla="*/ 57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0" h="140">
                <a:moveTo>
                  <a:pt x="14" y="65"/>
                </a:moveTo>
                <a:cubicBezTo>
                  <a:pt x="0" y="63"/>
                  <a:pt x="0" y="63"/>
                  <a:pt x="0" y="63"/>
                </a:cubicBezTo>
                <a:cubicBezTo>
                  <a:pt x="3" y="27"/>
                  <a:pt x="34" y="0"/>
                  <a:pt x="70" y="0"/>
                </a:cubicBezTo>
                <a:cubicBezTo>
                  <a:pt x="94" y="0"/>
                  <a:pt x="115" y="12"/>
                  <a:pt x="128" y="30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7" y="23"/>
                  <a:pt x="139" y="24"/>
                  <a:pt x="139" y="26"/>
                </a:cubicBezTo>
                <a:cubicBezTo>
                  <a:pt x="139" y="56"/>
                  <a:pt x="139" y="56"/>
                  <a:pt x="139" y="56"/>
                </a:cubicBezTo>
                <a:cubicBezTo>
                  <a:pt x="139" y="58"/>
                  <a:pt x="137" y="59"/>
                  <a:pt x="135" y="59"/>
                </a:cubicBezTo>
                <a:cubicBezTo>
                  <a:pt x="107" y="48"/>
                  <a:pt x="107" y="48"/>
                  <a:pt x="107" y="48"/>
                </a:cubicBezTo>
                <a:cubicBezTo>
                  <a:pt x="105" y="47"/>
                  <a:pt x="104" y="46"/>
                  <a:pt x="106" y="45"/>
                </a:cubicBezTo>
                <a:cubicBezTo>
                  <a:pt x="116" y="38"/>
                  <a:pt x="116" y="38"/>
                  <a:pt x="116" y="38"/>
                </a:cubicBezTo>
                <a:cubicBezTo>
                  <a:pt x="106" y="23"/>
                  <a:pt x="89" y="14"/>
                  <a:pt x="70" y="14"/>
                </a:cubicBezTo>
                <a:cubicBezTo>
                  <a:pt x="41" y="14"/>
                  <a:pt x="17" y="36"/>
                  <a:pt x="14" y="65"/>
                </a:cubicBezTo>
                <a:close/>
                <a:moveTo>
                  <a:pt x="126" y="75"/>
                </a:moveTo>
                <a:cubicBezTo>
                  <a:pt x="123" y="104"/>
                  <a:pt x="99" y="126"/>
                  <a:pt x="70" y="126"/>
                </a:cubicBezTo>
                <a:cubicBezTo>
                  <a:pt x="51" y="126"/>
                  <a:pt x="34" y="116"/>
                  <a:pt x="24" y="102"/>
                </a:cubicBezTo>
                <a:cubicBezTo>
                  <a:pt x="34" y="95"/>
                  <a:pt x="34" y="95"/>
                  <a:pt x="34" y="95"/>
                </a:cubicBezTo>
                <a:cubicBezTo>
                  <a:pt x="36" y="94"/>
                  <a:pt x="35" y="93"/>
                  <a:pt x="33" y="92"/>
                </a:cubicBezTo>
                <a:cubicBezTo>
                  <a:pt x="5" y="81"/>
                  <a:pt x="5" y="81"/>
                  <a:pt x="5" y="81"/>
                </a:cubicBezTo>
                <a:cubicBezTo>
                  <a:pt x="3" y="81"/>
                  <a:pt x="1" y="82"/>
                  <a:pt x="1" y="84"/>
                </a:cubicBezTo>
                <a:cubicBezTo>
                  <a:pt x="1" y="114"/>
                  <a:pt x="1" y="114"/>
                  <a:pt x="1" y="114"/>
                </a:cubicBezTo>
                <a:cubicBezTo>
                  <a:pt x="1" y="116"/>
                  <a:pt x="3" y="117"/>
                  <a:pt x="4" y="116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25" y="128"/>
                  <a:pt x="46" y="140"/>
                  <a:pt x="70" y="140"/>
                </a:cubicBezTo>
                <a:cubicBezTo>
                  <a:pt x="106" y="140"/>
                  <a:pt x="137" y="113"/>
                  <a:pt x="140" y="77"/>
                </a:cubicBezTo>
                <a:lnTo>
                  <a:pt x="126" y="75"/>
                </a:lnTo>
                <a:close/>
                <a:moveTo>
                  <a:pt x="70" y="36"/>
                </a:moveTo>
                <a:cubicBezTo>
                  <a:pt x="87" y="36"/>
                  <a:pt x="101" y="50"/>
                  <a:pt x="101" y="68"/>
                </a:cubicBezTo>
                <a:cubicBezTo>
                  <a:pt x="101" y="85"/>
                  <a:pt x="87" y="99"/>
                  <a:pt x="70" y="99"/>
                </a:cubicBezTo>
                <a:cubicBezTo>
                  <a:pt x="52" y="99"/>
                  <a:pt x="38" y="85"/>
                  <a:pt x="38" y="68"/>
                </a:cubicBezTo>
                <a:cubicBezTo>
                  <a:pt x="38" y="50"/>
                  <a:pt x="52" y="36"/>
                  <a:pt x="70" y="36"/>
                </a:cubicBezTo>
                <a:close/>
                <a:moveTo>
                  <a:pt x="74" y="49"/>
                </a:moveTo>
                <a:cubicBezTo>
                  <a:pt x="74" y="46"/>
                  <a:pt x="74" y="46"/>
                  <a:pt x="74" y="46"/>
                </a:cubicBezTo>
                <a:cubicBezTo>
                  <a:pt x="68" y="46"/>
                  <a:pt x="68" y="46"/>
                  <a:pt x="68" y="46"/>
                </a:cubicBezTo>
                <a:cubicBezTo>
                  <a:pt x="68" y="49"/>
                  <a:pt x="68" y="49"/>
                  <a:pt x="68" y="49"/>
                </a:cubicBezTo>
                <a:cubicBezTo>
                  <a:pt x="64" y="50"/>
                  <a:pt x="62" y="51"/>
                  <a:pt x="61" y="53"/>
                </a:cubicBezTo>
                <a:cubicBezTo>
                  <a:pt x="59" y="55"/>
                  <a:pt x="58" y="57"/>
                  <a:pt x="58" y="59"/>
                </a:cubicBezTo>
                <a:cubicBezTo>
                  <a:pt x="58" y="61"/>
                  <a:pt x="58" y="63"/>
                  <a:pt x="60" y="65"/>
                </a:cubicBezTo>
                <a:cubicBezTo>
                  <a:pt x="61" y="67"/>
                  <a:pt x="63" y="68"/>
                  <a:pt x="65" y="69"/>
                </a:cubicBezTo>
                <a:cubicBezTo>
                  <a:pt x="65" y="69"/>
                  <a:pt x="66" y="69"/>
                  <a:pt x="66" y="70"/>
                </a:cubicBezTo>
                <a:cubicBezTo>
                  <a:pt x="67" y="70"/>
                  <a:pt x="67" y="70"/>
                  <a:pt x="68" y="70"/>
                </a:cubicBezTo>
                <a:cubicBezTo>
                  <a:pt x="68" y="80"/>
                  <a:pt x="68" y="80"/>
                  <a:pt x="68" y="80"/>
                </a:cubicBezTo>
                <a:cubicBezTo>
                  <a:pt x="67" y="80"/>
                  <a:pt x="66" y="79"/>
                  <a:pt x="65" y="78"/>
                </a:cubicBezTo>
                <a:cubicBezTo>
                  <a:pt x="64" y="77"/>
                  <a:pt x="64" y="76"/>
                  <a:pt x="64" y="74"/>
                </a:cubicBezTo>
                <a:cubicBezTo>
                  <a:pt x="57" y="74"/>
                  <a:pt x="57" y="74"/>
                  <a:pt x="57" y="74"/>
                </a:cubicBezTo>
                <a:cubicBezTo>
                  <a:pt x="57" y="77"/>
                  <a:pt x="58" y="80"/>
                  <a:pt x="60" y="82"/>
                </a:cubicBezTo>
                <a:cubicBezTo>
                  <a:pt x="61" y="85"/>
                  <a:pt x="64" y="86"/>
                  <a:pt x="68" y="87"/>
                </a:cubicBezTo>
                <a:cubicBezTo>
                  <a:pt x="68" y="91"/>
                  <a:pt x="68" y="91"/>
                  <a:pt x="68" y="91"/>
                </a:cubicBezTo>
                <a:cubicBezTo>
                  <a:pt x="74" y="91"/>
                  <a:pt x="74" y="91"/>
                  <a:pt x="74" y="91"/>
                </a:cubicBezTo>
                <a:cubicBezTo>
                  <a:pt x="74" y="87"/>
                  <a:pt x="74" y="87"/>
                  <a:pt x="74" y="87"/>
                </a:cubicBezTo>
                <a:cubicBezTo>
                  <a:pt x="78" y="87"/>
                  <a:pt x="80" y="85"/>
                  <a:pt x="82" y="84"/>
                </a:cubicBezTo>
                <a:cubicBezTo>
                  <a:pt x="83" y="82"/>
                  <a:pt x="84" y="80"/>
                  <a:pt x="85" y="77"/>
                </a:cubicBezTo>
                <a:cubicBezTo>
                  <a:pt x="85" y="75"/>
                  <a:pt x="85" y="73"/>
                  <a:pt x="83" y="71"/>
                </a:cubicBezTo>
                <a:cubicBezTo>
                  <a:pt x="82" y="69"/>
                  <a:pt x="81" y="68"/>
                  <a:pt x="78" y="67"/>
                </a:cubicBezTo>
                <a:cubicBezTo>
                  <a:pt x="78" y="67"/>
                  <a:pt x="77" y="66"/>
                  <a:pt x="76" y="66"/>
                </a:cubicBezTo>
                <a:cubicBezTo>
                  <a:pt x="76" y="66"/>
                  <a:pt x="75" y="66"/>
                  <a:pt x="74" y="65"/>
                </a:cubicBezTo>
                <a:cubicBezTo>
                  <a:pt x="74" y="55"/>
                  <a:pt x="74" y="55"/>
                  <a:pt x="74" y="55"/>
                </a:cubicBezTo>
                <a:cubicBezTo>
                  <a:pt x="75" y="56"/>
                  <a:pt x="76" y="57"/>
                  <a:pt x="76" y="58"/>
                </a:cubicBezTo>
                <a:cubicBezTo>
                  <a:pt x="77" y="58"/>
                  <a:pt x="77" y="59"/>
                  <a:pt x="77" y="61"/>
                </a:cubicBezTo>
                <a:cubicBezTo>
                  <a:pt x="83" y="61"/>
                  <a:pt x="83" y="61"/>
                  <a:pt x="83" y="61"/>
                </a:cubicBezTo>
                <a:cubicBezTo>
                  <a:pt x="84" y="59"/>
                  <a:pt x="83" y="57"/>
                  <a:pt x="82" y="54"/>
                </a:cubicBezTo>
                <a:cubicBezTo>
                  <a:pt x="80" y="52"/>
                  <a:pt x="78" y="50"/>
                  <a:pt x="74" y="49"/>
                </a:cubicBezTo>
                <a:close/>
                <a:moveTo>
                  <a:pt x="74" y="81"/>
                </a:moveTo>
                <a:cubicBezTo>
                  <a:pt x="75" y="80"/>
                  <a:pt x="76" y="80"/>
                  <a:pt x="77" y="79"/>
                </a:cubicBezTo>
                <a:cubicBezTo>
                  <a:pt x="77" y="79"/>
                  <a:pt x="78" y="78"/>
                  <a:pt x="78" y="77"/>
                </a:cubicBezTo>
                <a:cubicBezTo>
                  <a:pt x="78" y="76"/>
                  <a:pt x="78" y="75"/>
                  <a:pt x="77" y="74"/>
                </a:cubicBezTo>
                <a:cubicBezTo>
                  <a:pt x="77" y="73"/>
                  <a:pt x="76" y="73"/>
                  <a:pt x="75" y="72"/>
                </a:cubicBezTo>
                <a:cubicBezTo>
                  <a:pt x="75" y="72"/>
                  <a:pt x="75" y="72"/>
                  <a:pt x="75" y="72"/>
                </a:cubicBezTo>
                <a:cubicBezTo>
                  <a:pt x="75" y="72"/>
                  <a:pt x="75" y="72"/>
                  <a:pt x="74" y="72"/>
                </a:cubicBezTo>
                <a:lnTo>
                  <a:pt x="74" y="81"/>
                </a:lnTo>
                <a:close/>
                <a:moveTo>
                  <a:pt x="65" y="57"/>
                </a:moveTo>
                <a:cubicBezTo>
                  <a:pt x="65" y="58"/>
                  <a:pt x="65" y="58"/>
                  <a:pt x="65" y="59"/>
                </a:cubicBezTo>
                <a:cubicBezTo>
                  <a:pt x="65" y="61"/>
                  <a:pt x="65" y="61"/>
                  <a:pt x="65" y="62"/>
                </a:cubicBezTo>
                <a:cubicBezTo>
                  <a:pt x="66" y="63"/>
                  <a:pt x="67" y="63"/>
                  <a:pt x="68" y="64"/>
                </a:cubicBezTo>
                <a:cubicBezTo>
                  <a:pt x="68" y="55"/>
                  <a:pt x="68" y="55"/>
                  <a:pt x="68" y="55"/>
                </a:cubicBezTo>
                <a:cubicBezTo>
                  <a:pt x="67" y="56"/>
                  <a:pt x="66" y="56"/>
                  <a:pt x="65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4652" tIns="32327" rIns="64652" bIns="32327" numCol="1" anchor="t" anchorCtr="0" compatLnSpc="1">
            <a:prstTxWarp prst="textNoShape">
              <a:avLst/>
            </a:prstTxWarp>
          </a:bodyPr>
          <a:lstStyle/>
          <a:p>
            <a:endParaRPr lang="zh-CN" altLang="en-US" sz="1698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7E0418B-1218-4004-9FA0-CDF9752B1D7D}"/>
              </a:ext>
            </a:extLst>
          </p:cNvPr>
          <p:cNvSpPr txBox="1"/>
          <p:nvPr/>
        </p:nvSpPr>
        <p:spPr>
          <a:xfrm>
            <a:off x="2015231" y="1438545"/>
            <a:ext cx="6895504" cy="972000"/>
          </a:xfrm>
          <a:prstGeom prst="rect">
            <a:avLst/>
          </a:prstGeom>
          <a:noFill/>
          <a:ln w="63500" cap="rnd">
            <a:solidFill>
              <a:srgbClr val="A3D3DD"/>
            </a:solidFill>
            <a:round/>
          </a:ln>
        </p:spPr>
        <p:txBody>
          <a:bodyPr wrap="square" rtlCol="0" anchor="ctr" anchorCtr="0">
            <a:spAutoFit/>
          </a:bodyPr>
          <a:lstStyle/>
          <a:p>
            <a:r>
              <a:rPr lang="zh-CN" altLang="en-US" dirty="0"/>
              <a:t>问题</a:t>
            </a:r>
            <a:r>
              <a:rPr lang="en-US" altLang="zh-CN" dirty="0"/>
              <a:t>:</a:t>
            </a:r>
            <a:r>
              <a:rPr lang="zh-CN" altLang="en-US" dirty="0"/>
              <a:t>微信小游戏对软件包规模有限制</a:t>
            </a:r>
            <a:endParaRPr lang="en-US" altLang="zh-CN" dirty="0"/>
          </a:p>
          <a:p>
            <a:r>
              <a:rPr lang="zh-CN" altLang="en-US" dirty="0"/>
              <a:t>解决方案：尽量压缩软件规模；将资源服务器部署到第三方软件上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89A68F-FEDC-4E6B-B86F-10A728BBB5C0}"/>
              </a:ext>
            </a:extLst>
          </p:cNvPr>
          <p:cNvSpPr txBox="1"/>
          <p:nvPr/>
        </p:nvSpPr>
        <p:spPr>
          <a:xfrm>
            <a:off x="2015231" y="3105833"/>
            <a:ext cx="6895504" cy="972000"/>
          </a:xfrm>
          <a:prstGeom prst="rect">
            <a:avLst/>
          </a:prstGeom>
          <a:noFill/>
          <a:ln w="63500" cap="rnd">
            <a:solidFill>
              <a:srgbClr val="A3D3DD"/>
            </a:solidFill>
            <a:round/>
          </a:ln>
        </p:spPr>
        <p:txBody>
          <a:bodyPr wrap="square" rtlCol="0" anchor="ctr" anchorCtr="0">
            <a:spAutoFit/>
          </a:bodyPr>
          <a:lstStyle/>
          <a:p>
            <a:r>
              <a:rPr lang="zh-CN" altLang="en-US" dirty="0"/>
              <a:t>问题</a:t>
            </a:r>
            <a:r>
              <a:rPr lang="en-US" altLang="zh-CN" dirty="0"/>
              <a:t>:</a:t>
            </a:r>
            <a:r>
              <a:rPr lang="zh-CN" altLang="en-US" dirty="0"/>
              <a:t>实际工期长于预计工期</a:t>
            </a:r>
            <a:endParaRPr lang="en-US" altLang="zh-CN" dirty="0"/>
          </a:p>
          <a:p>
            <a:r>
              <a:rPr lang="zh-CN" altLang="en-US" dirty="0"/>
              <a:t>解决方案：加班；削减不重要的功能；请外包完成部分工作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77112DA-5AEC-40C5-BB26-413AFD45BEFD}"/>
              </a:ext>
            </a:extLst>
          </p:cNvPr>
          <p:cNvSpPr txBox="1"/>
          <p:nvPr/>
        </p:nvSpPr>
        <p:spPr>
          <a:xfrm>
            <a:off x="2015231" y="4773121"/>
            <a:ext cx="6895504" cy="972000"/>
          </a:xfrm>
          <a:prstGeom prst="rect">
            <a:avLst/>
          </a:prstGeom>
          <a:noFill/>
          <a:ln w="63500" cap="rnd">
            <a:solidFill>
              <a:srgbClr val="A3D3DD"/>
            </a:solidFill>
            <a:round/>
          </a:ln>
        </p:spPr>
        <p:txBody>
          <a:bodyPr wrap="square" rtlCol="0" anchor="ctr" anchorCtr="0">
            <a:spAutoFit/>
          </a:bodyPr>
          <a:lstStyle/>
          <a:p>
            <a:r>
              <a:rPr lang="zh-CN" altLang="en-US" dirty="0"/>
              <a:t>问题</a:t>
            </a:r>
            <a:r>
              <a:rPr lang="en-US" altLang="zh-CN" dirty="0"/>
              <a:t>:</a:t>
            </a:r>
            <a:r>
              <a:rPr lang="zh-CN" altLang="en-US" dirty="0"/>
              <a:t>游戏美工问题</a:t>
            </a:r>
            <a:endParaRPr lang="en-US" altLang="zh-CN" dirty="0"/>
          </a:p>
          <a:p>
            <a:r>
              <a:rPr lang="zh-CN" altLang="en-US" dirty="0"/>
              <a:t>解决方案：请创意学院的同学做美术指导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7704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直角三角形 46">
            <a:extLst>
              <a:ext uri="{FF2B5EF4-FFF2-40B4-BE49-F238E27FC236}">
                <a16:creationId xmlns:a16="http://schemas.microsoft.com/office/drawing/2014/main" id="{1AB88D4D-0B88-4A72-A1C9-51A04F951A28}"/>
              </a:ext>
            </a:extLst>
          </p:cNvPr>
          <p:cNvSpPr/>
          <p:nvPr/>
        </p:nvSpPr>
        <p:spPr>
          <a:xfrm rot="18895550">
            <a:off x="4932676" y="-1163273"/>
            <a:ext cx="2326545" cy="2326545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337775" y="-58365"/>
            <a:ext cx="15696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cs typeface="+mn-ea"/>
                <a:sym typeface="+mn-lt"/>
              </a:rPr>
              <a:t>目  录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298886" y="625030"/>
            <a:ext cx="1647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CONTENT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2" name="直角三角形 31">
            <a:extLst>
              <a:ext uri="{FF2B5EF4-FFF2-40B4-BE49-F238E27FC236}">
                <a16:creationId xmlns:a16="http://schemas.microsoft.com/office/drawing/2014/main" id="{B3FEA7FD-8A93-45D6-B8DF-10666662C28A}"/>
              </a:ext>
            </a:extLst>
          </p:cNvPr>
          <p:cNvSpPr/>
          <p:nvPr/>
        </p:nvSpPr>
        <p:spPr>
          <a:xfrm rot="8097871">
            <a:off x="4280297" y="5907266"/>
            <a:ext cx="1914102" cy="1901468"/>
          </a:xfrm>
          <a:prstGeom prst="rtTriangle">
            <a:avLst/>
          </a:prstGeom>
          <a:solidFill>
            <a:srgbClr val="C8E0E0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直角三角形 32">
            <a:extLst>
              <a:ext uri="{FF2B5EF4-FFF2-40B4-BE49-F238E27FC236}">
                <a16:creationId xmlns:a16="http://schemas.microsoft.com/office/drawing/2014/main" id="{A99548FA-DDEF-4472-A413-DA217780CAFC}"/>
              </a:ext>
            </a:extLst>
          </p:cNvPr>
          <p:cNvSpPr/>
          <p:nvPr/>
        </p:nvSpPr>
        <p:spPr>
          <a:xfrm rot="8097871">
            <a:off x="3085261" y="5781506"/>
            <a:ext cx="2152988" cy="2152988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直角三角形 39">
            <a:extLst>
              <a:ext uri="{FF2B5EF4-FFF2-40B4-BE49-F238E27FC236}">
                <a16:creationId xmlns:a16="http://schemas.microsoft.com/office/drawing/2014/main" id="{C5085ADF-C007-4FA0-B838-F03C3072B910}"/>
              </a:ext>
            </a:extLst>
          </p:cNvPr>
          <p:cNvSpPr/>
          <p:nvPr/>
        </p:nvSpPr>
        <p:spPr>
          <a:xfrm rot="8097871">
            <a:off x="5725266" y="5167263"/>
            <a:ext cx="3381473" cy="3381473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75EA8196-9C65-4043-A0CE-F940DC5460C8}"/>
              </a:ext>
            </a:extLst>
          </p:cNvPr>
          <p:cNvSpPr txBox="1"/>
          <p:nvPr/>
        </p:nvSpPr>
        <p:spPr>
          <a:xfrm>
            <a:off x="1821268" y="1373376"/>
            <a:ext cx="2629566" cy="2710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kumimoji="1"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1.</a:t>
            </a:r>
            <a:r>
              <a:rPr kumimoji="1"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技术可行性分析</a:t>
            </a:r>
            <a:endParaRPr kumimoji="1"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250000"/>
              </a:lnSpc>
            </a:pPr>
            <a:r>
              <a:rPr kumimoji="1"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2.</a:t>
            </a:r>
            <a:r>
              <a:rPr kumimoji="1"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经济可行性分析</a:t>
            </a:r>
            <a:endParaRPr kumimoji="1"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250000"/>
              </a:lnSpc>
            </a:pPr>
            <a:r>
              <a:rPr kumimoji="1"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3.</a:t>
            </a:r>
            <a:r>
              <a:rPr kumimoji="1"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产品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21F48F47-5089-4ADC-94E2-C5FF6AA2BF4E}"/>
              </a:ext>
            </a:extLst>
          </p:cNvPr>
          <p:cNvSpPr txBox="1"/>
          <p:nvPr/>
        </p:nvSpPr>
        <p:spPr>
          <a:xfrm>
            <a:off x="8405667" y="1375075"/>
            <a:ext cx="1648208" cy="2710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kumimoji="1"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4.</a:t>
            </a:r>
            <a:r>
              <a:rPr kumimoji="1"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项目计划</a:t>
            </a:r>
            <a:endParaRPr kumimoji="1"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250000"/>
              </a:lnSpc>
            </a:pPr>
            <a:r>
              <a:rPr kumimoji="1"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5.</a:t>
            </a:r>
            <a:r>
              <a:rPr kumimoji="1"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小组分工</a:t>
            </a:r>
            <a:endParaRPr kumimoji="1"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250000"/>
              </a:lnSpc>
            </a:pPr>
            <a:r>
              <a:rPr kumimoji="1"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6.</a:t>
            </a:r>
            <a:r>
              <a:rPr kumimoji="1"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参考资料</a:t>
            </a:r>
          </a:p>
        </p:txBody>
      </p:sp>
    </p:spTree>
    <p:extLst>
      <p:ext uri="{BB962C8B-B14F-4D97-AF65-F5344CB8AC3E}">
        <p14:creationId xmlns:p14="http://schemas.microsoft.com/office/powerpoint/2010/main" val="390451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0" y="626942"/>
            <a:ext cx="39917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Chapter 05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724416" y="1582786"/>
            <a:ext cx="5032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小组分工及评分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6096000" y="2581680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53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4715" y="114300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小组成员分工及评价</a:t>
            </a:r>
          </a:p>
        </p:txBody>
      </p:sp>
      <p:sp>
        <p:nvSpPr>
          <p:cNvPr id="30" name="直角三角形 29"/>
          <p:cNvSpPr/>
          <p:nvPr/>
        </p:nvSpPr>
        <p:spPr>
          <a:xfrm rot="8097871">
            <a:off x="5368236" y="5907266"/>
            <a:ext cx="1914102" cy="1901468"/>
          </a:xfrm>
          <a:prstGeom prst="rtTriangle">
            <a:avLst/>
          </a:prstGeom>
          <a:solidFill>
            <a:srgbClr val="C8E0E0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直角三角形 31"/>
          <p:cNvSpPr/>
          <p:nvPr/>
        </p:nvSpPr>
        <p:spPr>
          <a:xfrm rot="8097871">
            <a:off x="3052035" y="5781506"/>
            <a:ext cx="2152988" cy="2152988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直角三角形 33"/>
          <p:cNvSpPr/>
          <p:nvPr/>
        </p:nvSpPr>
        <p:spPr>
          <a:xfrm rot="8097871">
            <a:off x="7457374" y="4763905"/>
            <a:ext cx="4188187" cy="4188187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直角三角形 35"/>
          <p:cNvSpPr/>
          <p:nvPr/>
        </p:nvSpPr>
        <p:spPr>
          <a:xfrm rot="18895550">
            <a:off x="8929085" y="-1190848"/>
            <a:ext cx="2381696" cy="2381696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B15D5F-19C3-4B63-89E7-AB8060473AF9}"/>
              </a:ext>
            </a:extLst>
          </p:cNvPr>
          <p:cNvSpPr txBox="1"/>
          <p:nvPr/>
        </p:nvSpPr>
        <p:spPr>
          <a:xfrm>
            <a:off x="894715" y="861235"/>
            <a:ext cx="704485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每次作业个人最高总分为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分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每次作业开始前，每一个组员可以获得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分基准分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组长经可能为每一个组员分配相近的工作量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每次总结工作的会议上，如有以下三种情况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/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1)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组员认为自己的工作量大于其他组员</a:t>
            </a:r>
          </a:p>
          <a:p>
            <a:pPr lvl="0"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2)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组员认为自己的工作复杂与其他组员</a:t>
            </a:r>
          </a:p>
          <a:p>
            <a:pPr lvl="0"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3)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组员认为自己的某项工作完成度远高于预期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/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组员可以提出申请，经过全体讨论后，可以增加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0.1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0.2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分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每次总结工作的会议上，如有以下三种情况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33400" indent="266700"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1)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组员没有按时完成任务</a:t>
            </a:r>
          </a:p>
          <a:p>
            <a:pPr marL="533400" indent="266700"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2)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组员任务的完成度低于预期</a:t>
            </a:r>
          </a:p>
          <a:p>
            <a:pPr marL="457200"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由组长提出意见，经过全体讨论后，扣该成员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0.1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0.2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分。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每一个加分和减分针对一个小作业，而不是全部作业。如果一组员认为自己本次任务中有多个作业完成程度高于预期，可以申请多个加分。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在关于分数的评审会议中，组长享有最终决定权，组员只有讨论权</a:t>
            </a:r>
          </a:p>
        </p:txBody>
      </p:sp>
    </p:spTree>
    <p:extLst>
      <p:ext uri="{BB962C8B-B14F-4D97-AF65-F5344CB8AC3E}">
        <p14:creationId xmlns:p14="http://schemas.microsoft.com/office/powerpoint/2010/main" val="4211564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4715" y="114300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小组成员分工及评价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19E5442-3318-44F7-9C0C-B9746BA05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157493"/>
              </p:ext>
            </p:extLst>
          </p:nvPr>
        </p:nvGraphicFramePr>
        <p:xfrm>
          <a:off x="1614115" y="1227337"/>
          <a:ext cx="9923228" cy="47471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08543">
                  <a:extLst>
                    <a:ext uri="{9D8B030D-6E8A-4147-A177-3AD203B41FA5}">
                      <a16:colId xmlns:a16="http://schemas.microsoft.com/office/drawing/2014/main" val="4290772243"/>
                    </a:ext>
                  </a:extLst>
                </a:gridCol>
                <a:gridCol w="3825970">
                  <a:extLst>
                    <a:ext uri="{9D8B030D-6E8A-4147-A177-3AD203B41FA5}">
                      <a16:colId xmlns:a16="http://schemas.microsoft.com/office/drawing/2014/main" val="952582904"/>
                    </a:ext>
                  </a:extLst>
                </a:gridCol>
                <a:gridCol w="2489916">
                  <a:extLst>
                    <a:ext uri="{9D8B030D-6E8A-4147-A177-3AD203B41FA5}">
                      <a16:colId xmlns:a16="http://schemas.microsoft.com/office/drawing/2014/main" val="1645943176"/>
                    </a:ext>
                  </a:extLst>
                </a:gridCol>
                <a:gridCol w="898799">
                  <a:extLst>
                    <a:ext uri="{9D8B030D-6E8A-4147-A177-3AD203B41FA5}">
                      <a16:colId xmlns:a16="http://schemas.microsoft.com/office/drawing/2014/main" val="454851894"/>
                    </a:ext>
                  </a:extLst>
                </a:gridCol>
              </a:tblGrid>
              <a:tr h="351755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 err="1">
                          <a:effectLst/>
                        </a:rPr>
                        <a:t>周诚信</a:t>
                      </a:r>
                      <a:endParaRPr 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147117"/>
                  </a:ext>
                </a:extLst>
              </a:tr>
              <a:tr h="351755">
                <a:tc>
                  <a:txBody>
                    <a:bodyPr/>
                    <a:lstStyle/>
                    <a:p>
                      <a:pPr algn="ctr" fontAlgn="b"/>
                      <a:endParaRPr 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sz="1100" u="none" strike="noStrike" dirty="0">
                          <a:effectLst/>
                        </a:rPr>
                        <a:t>任务</a:t>
                      </a:r>
                      <a:endParaRPr 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sz="1100" u="none" strike="noStrike">
                          <a:effectLst/>
                        </a:rPr>
                        <a:t>完成情况</a:t>
                      </a:r>
                      <a:endParaRPr 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sz="1100" u="none" strike="noStrike">
                          <a:effectLst/>
                        </a:rPr>
                        <a:t>加减分</a:t>
                      </a:r>
                      <a:endParaRPr 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31574899"/>
                  </a:ext>
                </a:extLst>
              </a:tr>
              <a:tr h="35175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第一阶段</a:t>
                      </a:r>
                      <a:endParaRPr 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sz="1100" u="none" strike="noStrike" dirty="0">
                          <a:effectLst/>
                        </a:rPr>
                        <a:t>撰写文档中的产品部分</a:t>
                      </a:r>
                      <a:endParaRPr 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sz="1100" u="none" strike="noStrike">
                          <a:effectLst/>
                        </a:rPr>
                        <a:t>良好</a:t>
                      </a:r>
                      <a:endParaRPr 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sz="1100" u="none" strike="noStrike">
                          <a:effectLst/>
                        </a:rPr>
                        <a:t>0</a:t>
                      </a:r>
                      <a:endParaRPr 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49887087"/>
                  </a:ext>
                </a:extLst>
              </a:tr>
              <a:tr h="35175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sz="1100" u="none" strike="noStrike" dirty="0">
                          <a:effectLst/>
                        </a:rPr>
                        <a:t>制作PPT</a:t>
                      </a:r>
                      <a:endParaRPr 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sz="1100" u="none" strike="noStrike">
                          <a:effectLst/>
                        </a:rPr>
                        <a:t>良好</a:t>
                      </a:r>
                      <a:endParaRPr 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sz="1100" u="none" strike="noStrike">
                          <a:effectLst/>
                        </a:rPr>
                        <a:t>0</a:t>
                      </a:r>
                      <a:endParaRPr 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11222572"/>
                  </a:ext>
                </a:extLst>
              </a:tr>
              <a:tr h="351755">
                <a:tc>
                  <a:txBody>
                    <a:bodyPr/>
                    <a:lstStyle/>
                    <a:p>
                      <a:pPr algn="ctr" fontAlgn="b"/>
                      <a:endParaRPr 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43981035"/>
                  </a:ext>
                </a:extLst>
              </a:tr>
              <a:tr h="382343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sz="1100" u="none" strike="noStrike">
                          <a:effectLst/>
                        </a:rPr>
                        <a:t>第二阶段</a:t>
                      </a:r>
                      <a:endParaRPr 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sz="1200" u="none" strike="noStrike" dirty="0">
                          <a:effectLst/>
                        </a:rPr>
                        <a:t>制定评分方案</a:t>
                      </a:r>
                      <a:endParaRPr 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楷体_GB231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sz="1100" u="none" strike="noStrike" dirty="0">
                          <a:effectLst/>
                        </a:rPr>
                        <a:t>良好</a:t>
                      </a:r>
                      <a:endParaRPr 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sz="1100" u="none" strike="noStrike">
                          <a:effectLst/>
                        </a:rPr>
                        <a:t>0</a:t>
                      </a:r>
                      <a:endParaRPr 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95156716"/>
                  </a:ext>
                </a:extLst>
              </a:tr>
              <a:tr h="3823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sz="1200" u="none" strike="noStrike" dirty="0">
                          <a:effectLst/>
                        </a:rPr>
                        <a:t>重新估计预算</a:t>
                      </a:r>
                      <a:endParaRPr 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楷体_GB231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sz="1100" u="none" strike="noStrike" dirty="0">
                          <a:effectLst/>
                        </a:rPr>
                        <a:t>良好</a:t>
                      </a:r>
                      <a:endParaRPr 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sz="1100" u="none" strike="noStrike">
                          <a:effectLst/>
                        </a:rPr>
                        <a:t>0</a:t>
                      </a:r>
                      <a:endParaRPr 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69389070"/>
                  </a:ext>
                </a:extLst>
              </a:tr>
              <a:tr h="10246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sz="1200" u="none" strike="noStrike" dirty="0">
                          <a:effectLst/>
                        </a:rPr>
                        <a:t>撰写技术可行性、经济可行性</a:t>
                      </a:r>
                      <a:endParaRPr 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楷体_GB231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sz="1100" u="none" strike="noStrike" dirty="0">
                          <a:effectLst/>
                        </a:rPr>
                        <a:t>通过COCOMO2模型评估了工作量，考虑方面较多，予以0.1分加分</a:t>
                      </a:r>
                      <a:endParaRPr 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sz="1100" u="none" strike="noStrike">
                          <a:effectLst/>
                        </a:rPr>
                        <a:t>0.1</a:t>
                      </a:r>
                      <a:endParaRPr 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08895747"/>
                  </a:ext>
                </a:extLst>
              </a:tr>
              <a:tr h="3823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sz="1200" u="none" strike="noStrike">
                          <a:effectLst/>
                        </a:rPr>
                        <a:t>征集用户意见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楷体_GB231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sz="1100" u="none" strike="noStrike" dirty="0">
                          <a:effectLst/>
                        </a:rPr>
                        <a:t>良好</a:t>
                      </a:r>
                      <a:endParaRPr 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sz="1100" u="none" strike="noStrike" dirty="0">
                          <a:effectLst/>
                        </a:rPr>
                        <a:t>0</a:t>
                      </a:r>
                      <a:endParaRPr 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43470542"/>
                  </a:ext>
                </a:extLst>
              </a:tr>
              <a:tr h="3823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200" u="none" strike="noStrike">
                          <a:effectLst/>
                        </a:rPr>
                        <a:t>撰写会议记录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楷体_GB231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sz="1100" u="none" strike="noStrike" dirty="0">
                          <a:effectLst/>
                        </a:rPr>
                        <a:t>良好</a:t>
                      </a:r>
                      <a:endParaRPr 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sz="1100" u="none" strike="noStrike" dirty="0">
                          <a:effectLst/>
                        </a:rPr>
                        <a:t>0</a:t>
                      </a:r>
                      <a:endParaRPr 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99838828"/>
                  </a:ext>
                </a:extLst>
              </a:tr>
              <a:tr h="351755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100" u="none" strike="noStrike">
                          <a:effectLst/>
                        </a:rPr>
                        <a:t>总分</a:t>
                      </a:r>
                      <a:endParaRPr 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sz="1100" u="none" strike="noStrike" dirty="0">
                          <a:effectLst/>
                        </a:rPr>
                        <a:t>9.1</a:t>
                      </a:r>
                      <a:endParaRPr 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03913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4715" y="114300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小组成员分工及评价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62FE51B-4F8D-41B3-9F77-32FEB07252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562407"/>
              </p:ext>
            </p:extLst>
          </p:nvPr>
        </p:nvGraphicFramePr>
        <p:xfrm>
          <a:off x="755373" y="1099085"/>
          <a:ext cx="10956898" cy="50022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90684">
                  <a:extLst>
                    <a:ext uri="{9D8B030D-6E8A-4147-A177-3AD203B41FA5}">
                      <a16:colId xmlns:a16="http://schemas.microsoft.com/office/drawing/2014/main" val="2292078712"/>
                    </a:ext>
                  </a:extLst>
                </a:gridCol>
                <a:gridCol w="4224508">
                  <a:extLst>
                    <a:ext uri="{9D8B030D-6E8A-4147-A177-3AD203B41FA5}">
                      <a16:colId xmlns:a16="http://schemas.microsoft.com/office/drawing/2014/main" val="260905229"/>
                    </a:ext>
                  </a:extLst>
                </a:gridCol>
                <a:gridCol w="2749283">
                  <a:extLst>
                    <a:ext uri="{9D8B030D-6E8A-4147-A177-3AD203B41FA5}">
                      <a16:colId xmlns:a16="http://schemas.microsoft.com/office/drawing/2014/main" val="2820255387"/>
                    </a:ext>
                  </a:extLst>
                </a:gridCol>
                <a:gridCol w="992423">
                  <a:extLst>
                    <a:ext uri="{9D8B030D-6E8A-4147-A177-3AD203B41FA5}">
                      <a16:colId xmlns:a16="http://schemas.microsoft.com/office/drawing/2014/main" val="2990618662"/>
                    </a:ext>
                  </a:extLst>
                </a:gridCol>
              </a:tblGrid>
              <a:tr h="328316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zh-CN" altLang="en-US" sz="2800" u="none" strike="noStrike" dirty="0">
                          <a:effectLst/>
                        </a:rPr>
                        <a:t>陈骁</a:t>
                      </a:r>
                      <a:endParaRPr lang="zh-CN" alt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726243"/>
                  </a:ext>
                </a:extLst>
              </a:tr>
              <a:tr h="328316"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任务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完成情况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加减分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02337851"/>
                  </a:ext>
                </a:extLst>
              </a:tr>
              <a:tr h="95640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第一阶段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制作</a:t>
                      </a:r>
                      <a:r>
                        <a:rPr lang="en-US" sz="1100" u="none" strike="noStrike" dirty="0">
                          <a:effectLst/>
                        </a:rPr>
                        <a:t>WPS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制作了初版的</a:t>
                      </a:r>
                      <a:r>
                        <a:rPr lang="en-US" altLang="zh-CN" sz="1100" u="none" strike="noStrike">
                          <a:effectLst/>
                        </a:rPr>
                        <a:t>WBS</a:t>
                      </a:r>
                      <a:r>
                        <a:rPr lang="zh-CN" altLang="en-US" sz="1100" u="none" strike="noStrike">
                          <a:effectLst/>
                        </a:rPr>
                        <a:t>，达不到老师所提到要求，但是考虑到工作量大且复杂，可以谅解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69431550"/>
                  </a:ext>
                </a:extLst>
              </a:tr>
              <a:tr h="9564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制作甘特图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制作了初版的甘特图，达不到老师所提到要求，但是考虑到工作量大且复杂，可以谅解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02038207"/>
                  </a:ext>
                </a:extLst>
              </a:tr>
              <a:tr h="64235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撰写文档中实施计划，支持条件，专题计划要点等部分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完成情况良好，考虑到工作量较大，基于</a:t>
                      </a:r>
                      <a:r>
                        <a:rPr lang="en-US" altLang="zh-CN" sz="1100" u="none" strike="noStrike" dirty="0">
                          <a:effectLst/>
                        </a:rPr>
                        <a:t>0.1</a:t>
                      </a:r>
                      <a:r>
                        <a:rPr lang="zh-CN" altLang="en-US" sz="1100" u="none" strike="noStrike" dirty="0">
                          <a:effectLst/>
                        </a:rPr>
                        <a:t>分的加分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0.1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07915793"/>
                  </a:ext>
                </a:extLst>
              </a:tr>
              <a:tr h="328316"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95097095"/>
                  </a:ext>
                </a:extLst>
              </a:tr>
              <a:tr h="64235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第二阶段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优化</a:t>
                      </a:r>
                      <a:r>
                        <a:rPr lang="en-US" altLang="zh-CN" sz="1200" u="none" strike="noStrike" dirty="0">
                          <a:effectLst/>
                        </a:rPr>
                        <a:t>WBS</a:t>
                      </a:r>
                      <a:r>
                        <a:rPr lang="zh-CN" altLang="en-US" sz="1200" u="none" strike="noStrike" dirty="0">
                          <a:effectLst/>
                        </a:rPr>
                        <a:t>，甘特图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楷体_GB231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完成情况好于预期，且工作量较大，予以</a:t>
                      </a:r>
                      <a:r>
                        <a:rPr lang="en-US" altLang="zh-CN" sz="1100" u="none" strike="noStrike" dirty="0">
                          <a:effectLst/>
                        </a:rPr>
                        <a:t>0.2</a:t>
                      </a:r>
                      <a:r>
                        <a:rPr lang="zh-CN" altLang="en-US" sz="1100" u="none" strike="noStrike" dirty="0">
                          <a:effectLst/>
                        </a:rPr>
                        <a:t>分的加分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89422456"/>
                  </a:ext>
                </a:extLst>
              </a:tr>
              <a:tr h="3568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</a:rPr>
                        <a:t>征集用户意见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楷体_GB231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良好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5751279"/>
                  </a:ext>
                </a:extLst>
              </a:tr>
              <a:tr h="35686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总分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</a:rPr>
                        <a:t>9.3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96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2741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4715" y="114300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小组成员分工及评价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7981322-5AA0-42BC-97E2-792D3CC96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206756"/>
              </p:ext>
            </p:extLst>
          </p:nvPr>
        </p:nvGraphicFramePr>
        <p:xfrm>
          <a:off x="1287447" y="1373919"/>
          <a:ext cx="10226042" cy="50555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91196">
                  <a:extLst>
                    <a:ext uri="{9D8B030D-6E8A-4147-A177-3AD203B41FA5}">
                      <a16:colId xmlns:a16="http://schemas.microsoft.com/office/drawing/2014/main" val="642745587"/>
                    </a:ext>
                  </a:extLst>
                </a:gridCol>
                <a:gridCol w="3942722">
                  <a:extLst>
                    <a:ext uri="{9D8B030D-6E8A-4147-A177-3AD203B41FA5}">
                      <a16:colId xmlns:a16="http://schemas.microsoft.com/office/drawing/2014/main" val="3022382288"/>
                    </a:ext>
                  </a:extLst>
                </a:gridCol>
                <a:gridCol w="2565898">
                  <a:extLst>
                    <a:ext uri="{9D8B030D-6E8A-4147-A177-3AD203B41FA5}">
                      <a16:colId xmlns:a16="http://schemas.microsoft.com/office/drawing/2014/main" val="4145233943"/>
                    </a:ext>
                  </a:extLst>
                </a:gridCol>
                <a:gridCol w="926226">
                  <a:extLst>
                    <a:ext uri="{9D8B030D-6E8A-4147-A177-3AD203B41FA5}">
                      <a16:colId xmlns:a16="http://schemas.microsoft.com/office/drawing/2014/main" val="2951214875"/>
                    </a:ext>
                  </a:extLst>
                </a:gridCol>
              </a:tblGrid>
              <a:tr h="413575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 err="1">
                          <a:effectLst/>
                        </a:rPr>
                        <a:t>李以昕</a:t>
                      </a:r>
                      <a:endParaRPr 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565148"/>
                  </a:ext>
                </a:extLst>
              </a:tr>
              <a:tr h="413575">
                <a:tc>
                  <a:txBody>
                    <a:bodyPr/>
                    <a:lstStyle/>
                    <a:p>
                      <a:pPr algn="ctr" fontAlgn="b"/>
                      <a:endParaRPr 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sz="1100" u="none" strike="noStrike" dirty="0">
                          <a:effectLst/>
                        </a:rPr>
                        <a:t>任务</a:t>
                      </a:r>
                      <a:endParaRPr 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sz="1100" u="none" strike="noStrike">
                          <a:effectLst/>
                        </a:rPr>
                        <a:t>完成情况</a:t>
                      </a:r>
                      <a:endParaRPr 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sz="1100" u="none" strike="noStrike">
                          <a:effectLst/>
                        </a:rPr>
                        <a:t>加减分</a:t>
                      </a:r>
                      <a:endParaRPr 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68968593"/>
                  </a:ext>
                </a:extLst>
              </a:tr>
              <a:tr h="4135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第一阶段</a:t>
                      </a:r>
                      <a:endParaRPr 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sz="1100" u="none" strike="noStrike">
                          <a:effectLst/>
                        </a:rPr>
                        <a:t>制作WPS撰写文档中的引言部分</a:t>
                      </a:r>
                      <a:endParaRPr 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sz="1100" u="none" strike="noStrike">
                          <a:effectLst/>
                        </a:rPr>
                        <a:t>良好</a:t>
                      </a:r>
                      <a:endParaRPr 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sz="1100" u="none" strike="noStrike">
                          <a:effectLst/>
                        </a:rPr>
                        <a:t>0</a:t>
                      </a:r>
                      <a:endParaRPr 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99812159"/>
                  </a:ext>
                </a:extLst>
              </a:tr>
              <a:tr h="413575">
                <a:tc>
                  <a:txBody>
                    <a:bodyPr/>
                    <a:lstStyle/>
                    <a:p>
                      <a:pPr algn="ctr" fontAlgn="ctr"/>
                      <a:endParaRPr 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sz="1100" u="none" strike="noStrike">
                          <a:effectLst/>
                        </a:rPr>
                        <a:t>0</a:t>
                      </a:r>
                      <a:endParaRPr 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64730318"/>
                  </a:ext>
                </a:extLst>
              </a:tr>
              <a:tr h="48550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sz="1100" u="none" strike="noStrike" dirty="0">
                          <a:effectLst/>
                        </a:rPr>
                        <a:t>第二阶段</a:t>
                      </a:r>
                      <a:endParaRPr 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sz="1200" u="none" strike="noStrike">
                          <a:effectLst/>
                        </a:rPr>
                        <a:t>征集用户意见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楷体_GB231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sz="1100" u="none" strike="noStrike">
                          <a:effectLst/>
                        </a:rPr>
                        <a:t>良好</a:t>
                      </a:r>
                      <a:endParaRPr 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sz="1100" u="none" strike="noStrike">
                          <a:effectLst/>
                        </a:rPr>
                        <a:t>0</a:t>
                      </a:r>
                      <a:endParaRPr 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56315776"/>
                  </a:ext>
                </a:extLst>
              </a:tr>
              <a:tr h="4855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sz="1200" u="none" strike="noStrike">
                          <a:effectLst/>
                        </a:rPr>
                        <a:t>撰写操作可行性和社会可行性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楷体_GB231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sz="1100" u="none" strike="noStrike">
                          <a:effectLst/>
                        </a:rPr>
                        <a:t>良好</a:t>
                      </a:r>
                      <a:endParaRPr 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sz="1100" u="none" strike="noStrike">
                          <a:effectLst/>
                        </a:rPr>
                        <a:t>0</a:t>
                      </a:r>
                      <a:endParaRPr 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5664061"/>
                  </a:ext>
                </a:extLst>
              </a:tr>
              <a:tr h="4855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sz="1200" u="none" strike="noStrike">
                          <a:effectLst/>
                        </a:rPr>
                        <a:t>制作可行性分析PPT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楷体_GB231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sz="1100" u="none" strike="noStrike">
                          <a:effectLst/>
                        </a:rPr>
                        <a:t>良好</a:t>
                      </a:r>
                      <a:endParaRPr 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sz="1100" u="none" strike="noStrike">
                          <a:effectLst/>
                        </a:rPr>
                        <a:t>0</a:t>
                      </a:r>
                      <a:endParaRPr 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55967046"/>
                  </a:ext>
                </a:extLst>
              </a:tr>
              <a:tr h="4855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sz="1200" u="none" strike="noStrike">
                          <a:effectLst/>
                        </a:rPr>
                        <a:t>统筹优化PPT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楷体_GB231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sz="1100" u="none" strike="noStrike">
                          <a:effectLst/>
                        </a:rPr>
                        <a:t>良好</a:t>
                      </a:r>
                      <a:endParaRPr 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sz="1100" u="none" strike="noStrike">
                          <a:effectLst/>
                        </a:rPr>
                        <a:t>0</a:t>
                      </a:r>
                      <a:endParaRPr 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03050936"/>
                  </a:ext>
                </a:extLst>
              </a:tr>
              <a:tr h="485502">
                <a:tc>
                  <a:txBody>
                    <a:bodyPr/>
                    <a:lstStyle/>
                    <a:p>
                      <a:pPr algn="ctr" fontAlgn="ctr"/>
                      <a:endParaRPr 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楷体_GB231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36507954"/>
                  </a:ext>
                </a:extLst>
              </a:tr>
              <a:tr h="485502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100" u="none" strike="noStrike">
                          <a:effectLst/>
                        </a:rPr>
                        <a:t>第三阶段</a:t>
                      </a:r>
                      <a:endParaRPr 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sz="1200" u="none" strike="noStrike">
                          <a:effectLst/>
                        </a:rPr>
                        <a:t>根据用户意见修改游戏功能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楷体_GB231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sz="1100" u="none" strike="noStrike">
                          <a:effectLst/>
                        </a:rPr>
                        <a:t>额外任务，给予0.2分加分</a:t>
                      </a:r>
                      <a:endParaRPr 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sz="1100" u="none" strike="noStrike">
                          <a:effectLst/>
                        </a:rPr>
                        <a:t>0.2</a:t>
                      </a:r>
                      <a:endParaRPr 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91636141"/>
                  </a:ext>
                </a:extLst>
              </a:tr>
              <a:tr h="467520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100" u="none" strike="noStrike">
                          <a:effectLst/>
                        </a:rPr>
                        <a:t>总分</a:t>
                      </a:r>
                      <a:endParaRPr 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zh-CN" sz="1200" u="none" strike="noStrike" dirty="0">
                          <a:effectLst/>
                        </a:rPr>
                        <a:t>9.2</a:t>
                      </a:r>
                      <a:endParaRPr 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847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7212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0" y="626942"/>
            <a:ext cx="39917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Chapter 06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763160" y="1582786"/>
            <a:ext cx="29546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参考资料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6096000" y="2581680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58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87AAE-4EAB-C74F-BB91-2C13FB8051FA}"/>
              </a:ext>
            </a:extLst>
          </p:cNvPr>
          <p:cNvSpPr txBox="1"/>
          <p:nvPr/>
        </p:nvSpPr>
        <p:spPr>
          <a:xfrm>
            <a:off x="825500" y="381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会议记录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26" name="KSO_Shape">
            <a:extLst>
              <a:ext uri="{FF2B5EF4-FFF2-40B4-BE49-F238E27FC236}">
                <a16:creationId xmlns:a16="http://schemas.microsoft.com/office/drawing/2014/main" id="{7A27F743-DC00-9843-A8E8-E7E289147933}"/>
              </a:ext>
            </a:extLst>
          </p:cNvPr>
          <p:cNvSpPr>
            <a:spLocks/>
          </p:cNvSpPr>
          <p:nvPr/>
        </p:nvSpPr>
        <p:spPr bwMode="auto">
          <a:xfrm>
            <a:off x="4361491" y="3646735"/>
            <a:ext cx="411074" cy="400109"/>
          </a:xfrm>
          <a:custGeom>
            <a:avLst/>
            <a:gdLst>
              <a:gd name="T0" fmla="*/ 666817 w 2390775"/>
              <a:gd name="T1" fmla="*/ 1651200 h 2327275"/>
              <a:gd name="T2" fmla="*/ 566198 w 2390775"/>
              <a:gd name="T3" fmla="*/ 1648988 h 2327275"/>
              <a:gd name="T4" fmla="*/ 521900 w 2390775"/>
              <a:gd name="T5" fmla="*/ 1642352 h 2327275"/>
              <a:gd name="T6" fmla="*/ 451657 w 2390775"/>
              <a:gd name="T7" fmla="*/ 1625606 h 2327275"/>
              <a:gd name="T8" fmla="*/ 414954 w 2390775"/>
              <a:gd name="T9" fmla="*/ 1611703 h 2327275"/>
              <a:gd name="T10" fmla="*/ 386794 w 2390775"/>
              <a:gd name="T11" fmla="*/ 1596536 h 2327275"/>
              <a:gd name="T12" fmla="*/ 361480 w 2390775"/>
              <a:gd name="T13" fmla="*/ 1577261 h 2327275"/>
              <a:gd name="T14" fmla="*/ 340280 w 2390775"/>
              <a:gd name="T15" fmla="*/ 1553247 h 2327275"/>
              <a:gd name="T16" fmla="*/ 888937 w 2390775"/>
              <a:gd name="T17" fmla="*/ 1206621 h 2327275"/>
              <a:gd name="T18" fmla="*/ 1840488 w 2390775"/>
              <a:gd name="T19" fmla="*/ 1219287 h 2327275"/>
              <a:gd name="T20" fmla="*/ 1623069 w 2390775"/>
              <a:gd name="T21" fmla="*/ 1586618 h 2327275"/>
              <a:gd name="T22" fmla="*/ 1603447 w 2390775"/>
              <a:gd name="T23" fmla="*/ 1604668 h 2327275"/>
              <a:gd name="T24" fmla="*/ 1586041 w 2390775"/>
              <a:gd name="T25" fmla="*/ 1615435 h 2327275"/>
              <a:gd name="T26" fmla="*/ 1564203 w 2390775"/>
              <a:gd name="T27" fmla="*/ 1624302 h 2327275"/>
              <a:gd name="T28" fmla="*/ 1537619 w 2390775"/>
              <a:gd name="T29" fmla="*/ 1631584 h 2327275"/>
              <a:gd name="T30" fmla="*/ 1504706 w 2390775"/>
              <a:gd name="T31" fmla="*/ 1636335 h 2327275"/>
              <a:gd name="T32" fmla="*/ 1344252 w 2390775"/>
              <a:gd name="T33" fmla="*/ 1642035 h 2327275"/>
              <a:gd name="T34" fmla="*/ 1310389 w 2390775"/>
              <a:gd name="T35" fmla="*/ 991605 h 2327275"/>
              <a:gd name="T36" fmla="*/ 441594 w 2390775"/>
              <a:gd name="T37" fmla="*/ 1195662 h 2327275"/>
              <a:gd name="T38" fmla="*/ 81238 w 2390775"/>
              <a:gd name="T39" fmla="*/ 1104844 h 2327275"/>
              <a:gd name="T40" fmla="*/ 72704 w 2390775"/>
              <a:gd name="T41" fmla="*/ 1075414 h 2327275"/>
              <a:gd name="T42" fmla="*/ 71439 w 2390775"/>
              <a:gd name="T43" fmla="*/ 1055795 h 2327275"/>
              <a:gd name="T44" fmla="*/ 73335 w 2390775"/>
              <a:gd name="T45" fmla="*/ 1033327 h 2327275"/>
              <a:gd name="T46" fmla="*/ 79342 w 2390775"/>
              <a:gd name="T47" fmla="*/ 1007378 h 2327275"/>
              <a:gd name="T48" fmla="*/ 89773 w 2390775"/>
              <a:gd name="T49" fmla="*/ 977316 h 2327275"/>
              <a:gd name="T50" fmla="*/ 110320 w 2390775"/>
              <a:gd name="T51" fmla="*/ 933964 h 2327275"/>
              <a:gd name="T52" fmla="*/ 509555 w 2390775"/>
              <a:gd name="T53" fmla="*/ 642520 h 2327275"/>
              <a:gd name="T54" fmla="*/ 1847476 w 2390775"/>
              <a:gd name="T55" fmla="*/ 860382 h 2327275"/>
              <a:gd name="T56" fmla="*/ 1866124 w 2390775"/>
              <a:gd name="T57" fmla="*/ 899590 h 2327275"/>
              <a:gd name="T58" fmla="*/ 1881611 w 2390775"/>
              <a:gd name="T59" fmla="*/ 941329 h 2327275"/>
              <a:gd name="T60" fmla="*/ 1899627 w 2390775"/>
              <a:gd name="T61" fmla="*/ 1008363 h 2327275"/>
              <a:gd name="T62" fmla="*/ 1904368 w 2390775"/>
              <a:gd name="T63" fmla="*/ 1046940 h 2327275"/>
              <a:gd name="T64" fmla="*/ 1904052 w 2390775"/>
              <a:gd name="T65" fmla="*/ 1078876 h 2327275"/>
              <a:gd name="T66" fmla="*/ 1898679 w 2390775"/>
              <a:gd name="T67" fmla="*/ 1110496 h 2327275"/>
              <a:gd name="T68" fmla="*/ 1886036 w 2390775"/>
              <a:gd name="T69" fmla="*/ 1139903 h 2327275"/>
              <a:gd name="T70" fmla="*/ 1704931 w 2390775"/>
              <a:gd name="T71" fmla="*/ 607105 h 2327275"/>
              <a:gd name="T72" fmla="*/ 1269206 w 2390775"/>
              <a:gd name="T73" fmla="*/ 633 h 2327275"/>
              <a:gd name="T74" fmla="*/ 1298604 w 2390775"/>
              <a:gd name="T75" fmla="*/ 7913 h 2327275"/>
              <a:gd name="T76" fmla="*/ 1316622 w 2390775"/>
              <a:gd name="T77" fmla="*/ 16460 h 2327275"/>
              <a:gd name="T78" fmla="*/ 1334957 w 2390775"/>
              <a:gd name="T79" fmla="*/ 29437 h 2327275"/>
              <a:gd name="T80" fmla="*/ 1354556 w 2390775"/>
              <a:gd name="T81" fmla="*/ 47796 h 2327275"/>
              <a:gd name="T82" fmla="*/ 1374787 w 2390775"/>
              <a:gd name="T83" fmla="*/ 71853 h 2327275"/>
              <a:gd name="T84" fmla="*/ 1402289 w 2390775"/>
              <a:gd name="T85" fmla="*/ 111420 h 2327275"/>
              <a:gd name="T86" fmla="*/ 1454131 w 2390775"/>
              <a:gd name="T87" fmla="*/ 603311 h 2327275"/>
              <a:gd name="T88" fmla="*/ 851305 w 2390775"/>
              <a:gd name="T89" fmla="*/ 0 h 2327275"/>
              <a:gd name="T90" fmla="*/ 776986 w 2390775"/>
              <a:gd name="T91" fmla="*/ 648844 h 2327275"/>
              <a:gd name="T92" fmla="*/ 537523 w 2390775"/>
              <a:gd name="T93" fmla="*/ 174396 h 2327275"/>
              <a:gd name="T94" fmla="*/ 561912 w 2390775"/>
              <a:gd name="T95" fmla="*/ 138631 h 2327275"/>
              <a:gd name="T96" fmla="*/ 590420 w 2390775"/>
              <a:gd name="T97" fmla="*/ 103815 h 2327275"/>
              <a:gd name="T98" fmla="*/ 639199 w 2390775"/>
              <a:gd name="T99" fmla="*/ 54439 h 2327275"/>
              <a:gd name="T100" fmla="*/ 670241 w 2390775"/>
              <a:gd name="T101" fmla="*/ 30701 h 2327275"/>
              <a:gd name="T102" fmla="*/ 698115 w 2390775"/>
              <a:gd name="T103" fmla="*/ 15192 h 2327275"/>
              <a:gd name="T104" fmla="*/ 728206 w 2390775"/>
              <a:gd name="T105" fmla="*/ 4114 h 2327275"/>
              <a:gd name="T106" fmla="*/ 759565 w 2390775"/>
              <a:gd name="T107" fmla="*/ 0 h 2327275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390775" h="2327275">
                <a:moveTo>
                  <a:pt x="1115616" y="1514475"/>
                </a:moveTo>
                <a:lnTo>
                  <a:pt x="1116013" y="2073275"/>
                </a:lnTo>
                <a:lnTo>
                  <a:pt x="959557" y="2072879"/>
                </a:lnTo>
                <a:lnTo>
                  <a:pt x="836855" y="2072482"/>
                </a:lnTo>
                <a:lnTo>
                  <a:pt x="750685" y="2072085"/>
                </a:lnTo>
                <a:lnTo>
                  <a:pt x="737978" y="2071689"/>
                </a:lnTo>
                <a:lnTo>
                  <a:pt x="724080" y="2070896"/>
                </a:lnTo>
                <a:lnTo>
                  <a:pt x="710579" y="2069706"/>
                </a:lnTo>
                <a:lnTo>
                  <a:pt x="696680" y="2067723"/>
                </a:lnTo>
                <a:lnTo>
                  <a:pt x="682782" y="2065740"/>
                </a:lnTo>
                <a:lnTo>
                  <a:pt x="668487" y="2063757"/>
                </a:lnTo>
                <a:lnTo>
                  <a:pt x="654985" y="2061377"/>
                </a:lnTo>
                <a:lnTo>
                  <a:pt x="641087" y="2058998"/>
                </a:lnTo>
                <a:lnTo>
                  <a:pt x="614482" y="2053049"/>
                </a:lnTo>
                <a:lnTo>
                  <a:pt x="589465" y="2046703"/>
                </a:lnTo>
                <a:lnTo>
                  <a:pt x="566830" y="2040358"/>
                </a:lnTo>
                <a:lnTo>
                  <a:pt x="556903" y="2037185"/>
                </a:lnTo>
                <a:lnTo>
                  <a:pt x="547769" y="2034012"/>
                </a:lnTo>
                <a:lnTo>
                  <a:pt x="529503" y="2026874"/>
                </a:lnTo>
                <a:lnTo>
                  <a:pt x="520767" y="2022908"/>
                </a:lnTo>
                <a:lnTo>
                  <a:pt x="512031" y="2018149"/>
                </a:lnTo>
                <a:lnTo>
                  <a:pt x="502898" y="2013786"/>
                </a:lnTo>
                <a:lnTo>
                  <a:pt x="493765" y="2009027"/>
                </a:lnTo>
                <a:lnTo>
                  <a:pt x="485426" y="2003871"/>
                </a:lnTo>
                <a:lnTo>
                  <a:pt x="477087" y="1998319"/>
                </a:lnTo>
                <a:lnTo>
                  <a:pt x="468747" y="1992370"/>
                </a:lnTo>
                <a:lnTo>
                  <a:pt x="461203" y="1986421"/>
                </a:lnTo>
                <a:lnTo>
                  <a:pt x="453658" y="1979679"/>
                </a:lnTo>
                <a:lnTo>
                  <a:pt x="446113" y="1972541"/>
                </a:lnTo>
                <a:lnTo>
                  <a:pt x="439362" y="1965402"/>
                </a:lnTo>
                <a:lnTo>
                  <a:pt x="433009" y="1957470"/>
                </a:lnTo>
                <a:lnTo>
                  <a:pt x="427052" y="1949538"/>
                </a:lnTo>
                <a:lnTo>
                  <a:pt x="421890" y="1941210"/>
                </a:lnTo>
                <a:lnTo>
                  <a:pt x="400050" y="1903930"/>
                </a:lnTo>
                <a:lnTo>
                  <a:pt x="616864" y="1518045"/>
                </a:lnTo>
                <a:lnTo>
                  <a:pt x="1115616" y="1514475"/>
                </a:lnTo>
                <a:close/>
                <a:moveTo>
                  <a:pt x="1644538" y="1244600"/>
                </a:moveTo>
                <a:lnTo>
                  <a:pt x="1644538" y="1533950"/>
                </a:lnTo>
                <a:lnTo>
                  <a:pt x="1919386" y="1532757"/>
                </a:lnTo>
                <a:lnTo>
                  <a:pt x="2309813" y="1530372"/>
                </a:lnTo>
                <a:lnTo>
                  <a:pt x="2054824" y="1965986"/>
                </a:lnTo>
                <a:lnTo>
                  <a:pt x="2049263" y="1974333"/>
                </a:lnTo>
                <a:lnTo>
                  <a:pt x="2043703" y="1983077"/>
                </a:lnTo>
                <a:lnTo>
                  <a:pt x="2036951" y="1991423"/>
                </a:lnTo>
                <a:lnTo>
                  <a:pt x="2029802" y="1999373"/>
                </a:lnTo>
                <a:lnTo>
                  <a:pt x="2021858" y="2006924"/>
                </a:lnTo>
                <a:lnTo>
                  <a:pt x="2017092" y="2010501"/>
                </a:lnTo>
                <a:lnTo>
                  <a:pt x="2012326" y="2014078"/>
                </a:lnTo>
                <a:lnTo>
                  <a:pt x="2007162" y="2017656"/>
                </a:lnTo>
                <a:lnTo>
                  <a:pt x="2001999" y="2020835"/>
                </a:lnTo>
                <a:lnTo>
                  <a:pt x="1996439" y="2024412"/>
                </a:lnTo>
                <a:lnTo>
                  <a:pt x="1990481" y="2027592"/>
                </a:lnTo>
                <a:lnTo>
                  <a:pt x="1984126" y="2030772"/>
                </a:lnTo>
                <a:lnTo>
                  <a:pt x="1977771" y="2033554"/>
                </a:lnTo>
                <a:lnTo>
                  <a:pt x="1970622" y="2036336"/>
                </a:lnTo>
                <a:lnTo>
                  <a:pt x="1963075" y="2038721"/>
                </a:lnTo>
                <a:lnTo>
                  <a:pt x="1955132" y="2041503"/>
                </a:lnTo>
                <a:lnTo>
                  <a:pt x="1947188" y="2043490"/>
                </a:lnTo>
                <a:lnTo>
                  <a:pt x="1938450" y="2045875"/>
                </a:lnTo>
                <a:lnTo>
                  <a:pt x="1929712" y="2047862"/>
                </a:lnTo>
                <a:lnTo>
                  <a:pt x="1919783" y="2049452"/>
                </a:lnTo>
                <a:lnTo>
                  <a:pt x="1909853" y="2051042"/>
                </a:lnTo>
                <a:lnTo>
                  <a:pt x="1899527" y="2052632"/>
                </a:lnTo>
                <a:lnTo>
                  <a:pt x="1888406" y="2053824"/>
                </a:lnTo>
                <a:lnTo>
                  <a:pt x="1877285" y="2055017"/>
                </a:lnTo>
                <a:lnTo>
                  <a:pt x="1864972" y="2055812"/>
                </a:lnTo>
                <a:lnTo>
                  <a:pt x="1839155" y="2057004"/>
                </a:lnTo>
                <a:lnTo>
                  <a:pt x="1687036" y="2060979"/>
                </a:lnTo>
                <a:lnTo>
                  <a:pt x="1642552" y="2062171"/>
                </a:lnTo>
                <a:lnTo>
                  <a:pt x="1644140" y="2327275"/>
                </a:lnTo>
                <a:lnTo>
                  <a:pt x="1273175" y="1801439"/>
                </a:lnTo>
                <a:lnTo>
                  <a:pt x="1644538" y="1244600"/>
                </a:lnTo>
                <a:close/>
                <a:moveTo>
                  <a:pt x="639492" y="806450"/>
                </a:moveTo>
                <a:lnTo>
                  <a:pt x="939800" y="1403808"/>
                </a:lnTo>
                <a:lnTo>
                  <a:pt x="688684" y="1261221"/>
                </a:lnTo>
                <a:lnTo>
                  <a:pt x="554200" y="1500720"/>
                </a:lnTo>
                <a:lnTo>
                  <a:pt x="363781" y="1841500"/>
                </a:lnTo>
                <a:lnTo>
                  <a:pt x="111078" y="1404603"/>
                </a:lnTo>
                <a:lnTo>
                  <a:pt x="106318" y="1395865"/>
                </a:lnTo>
                <a:lnTo>
                  <a:pt x="101954" y="1386730"/>
                </a:lnTo>
                <a:lnTo>
                  <a:pt x="97987" y="1376403"/>
                </a:lnTo>
                <a:lnTo>
                  <a:pt x="94813" y="1366473"/>
                </a:lnTo>
                <a:lnTo>
                  <a:pt x="92036" y="1355750"/>
                </a:lnTo>
                <a:lnTo>
                  <a:pt x="91243" y="1349792"/>
                </a:lnTo>
                <a:lnTo>
                  <a:pt x="90449" y="1344231"/>
                </a:lnTo>
                <a:lnTo>
                  <a:pt x="90053" y="1337877"/>
                </a:lnTo>
                <a:lnTo>
                  <a:pt x="89656" y="1331919"/>
                </a:lnTo>
                <a:lnTo>
                  <a:pt x="89656" y="1325167"/>
                </a:lnTo>
                <a:lnTo>
                  <a:pt x="89656" y="1318415"/>
                </a:lnTo>
                <a:lnTo>
                  <a:pt x="90053" y="1311265"/>
                </a:lnTo>
                <a:lnTo>
                  <a:pt x="90846" y="1304116"/>
                </a:lnTo>
                <a:lnTo>
                  <a:pt x="92036" y="1296967"/>
                </a:lnTo>
                <a:lnTo>
                  <a:pt x="93226" y="1289421"/>
                </a:lnTo>
                <a:lnTo>
                  <a:pt x="95210" y="1281080"/>
                </a:lnTo>
                <a:lnTo>
                  <a:pt x="97193" y="1272739"/>
                </a:lnTo>
                <a:lnTo>
                  <a:pt x="99574" y="1264398"/>
                </a:lnTo>
                <a:lnTo>
                  <a:pt x="101954" y="1255263"/>
                </a:lnTo>
                <a:lnTo>
                  <a:pt x="105127" y="1246128"/>
                </a:lnTo>
                <a:lnTo>
                  <a:pt x="108698" y="1236596"/>
                </a:lnTo>
                <a:lnTo>
                  <a:pt x="112665" y="1226666"/>
                </a:lnTo>
                <a:lnTo>
                  <a:pt x="116632" y="1216737"/>
                </a:lnTo>
                <a:lnTo>
                  <a:pt x="121392" y="1206013"/>
                </a:lnTo>
                <a:lnTo>
                  <a:pt x="126550" y="1195289"/>
                </a:lnTo>
                <a:lnTo>
                  <a:pt x="138451" y="1172253"/>
                </a:lnTo>
                <a:lnTo>
                  <a:pt x="209462" y="1038006"/>
                </a:lnTo>
                <a:lnTo>
                  <a:pt x="230884" y="998685"/>
                </a:lnTo>
                <a:lnTo>
                  <a:pt x="0" y="869205"/>
                </a:lnTo>
                <a:lnTo>
                  <a:pt x="639492" y="806450"/>
                </a:lnTo>
                <a:close/>
                <a:moveTo>
                  <a:pt x="2139688" y="762000"/>
                </a:moveTo>
                <a:lnTo>
                  <a:pt x="2216641" y="898525"/>
                </a:lnTo>
                <a:lnTo>
                  <a:pt x="2276537" y="1004887"/>
                </a:lnTo>
                <a:lnTo>
                  <a:pt x="2318583" y="1079897"/>
                </a:lnTo>
                <a:lnTo>
                  <a:pt x="2324533" y="1091406"/>
                </a:lnTo>
                <a:lnTo>
                  <a:pt x="2330483" y="1103709"/>
                </a:lnTo>
                <a:lnTo>
                  <a:pt x="2336432" y="1116409"/>
                </a:lnTo>
                <a:lnTo>
                  <a:pt x="2341986" y="1129109"/>
                </a:lnTo>
                <a:lnTo>
                  <a:pt x="2347142" y="1141809"/>
                </a:lnTo>
                <a:lnTo>
                  <a:pt x="2352299" y="1155303"/>
                </a:lnTo>
                <a:lnTo>
                  <a:pt x="2357059" y="1168400"/>
                </a:lnTo>
                <a:lnTo>
                  <a:pt x="2361422" y="1181497"/>
                </a:lnTo>
                <a:lnTo>
                  <a:pt x="2369355" y="1207690"/>
                </a:lnTo>
                <a:lnTo>
                  <a:pt x="2376099" y="1232297"/>
                </a:lnTo>
                <a:lnTo>
                  <a:pt x="2382048" y="1255315"/>
                </a:lnTo>
                <a:lnTo>
                  <a:pt x="2384032" y="1265634"/>
                </a:lnTo>
                <a:lnTo>
                  <a:pt x="2385618" y="1275556"/>
                </a:lnTo>
                <a:lnTo>
                  <a:pt x="2388395" y="1294606"/>
                </a:lnTo>
                <a:lnTo>
                  <a:pt x="2389188" y="1304528"/>
                </a:lnTo>
                <a:lnTo>
                  <a:pt x="2389982" y="1314053"/>
                </a:lnTo>
                <a:lnTo>
                  <a:pt x="2390378" y="1323975"/>
                </a:lnTo>
                <a:lnTo>
                  <a:pt x="2390775" y="1334294"/>
                </a:lnTo>
                <a:lnTo>
                  <a:pt x="2390378" y="1344215"/>
                </a:lnTo>
                <a:lnTo>
                  <a:pt x="2389585" y="1354137"/>
                </a:lnTo>
                <a:lnTo>
                  <a:pt x="2388792" y="1364059"/>
                </a:lnTo>
                <a:lnTo>
                  <a:pt x="2387205" y="1373981"/>
                </a:lnTo>
                <a:lnTo>
                  <a:pt x="2385222" y="1384300"/>
                </a:lnTo>
                <a:lnTo>
                  <a:pt x="2382842" y="1393825"/>
                </a:lnTo>
                <a:lnTo>
                  <a:pt x="2379272" y="1403350"/>
                </a:lnTo>
                <a:lnTo>
                  <a:pt x="2375702" y="1412478"/>
                </a:lnTo>
                <a:lnTo>
                  <a:pt x="2371735" y="1421606"/>
                </a:lnTo>
                <a:lnTo>
                  <a:pt x="2366975" y="1430734"/>
                </a:lnTo>
                <a:lnTo>
                  <a:pt x="2345556" y="1467644"/>
                </a:lnTo>
                <a:lnTo>
                  <a:pt x="1902485" y="1470025"/>
                </a:lnTo>
                <a:lnTo>
                  <a:pt x="1654175" y="1038225"/>
                </a:lnTo>
                <a:lnTo>
                  <a:pt x="2139688" y="762000"/>
                </a:lnTo>
                <a:close/>
                <a:moveTo>
                  <a:pt x="1068388" y="0"/>
                </a:moveTo>
                <a:lnTo>
                  <a:pt x="1572620" y="0"/>
                </a:lnTo>
                <a:lnTo>
                  <a:pt x="1582538" y="0"/>
                </a:lnTo>
                <a:lnTo>
                  <a:pt x="1592853" y="794"/>
                </a:lnTo>
                <a:lnTo>
                  <a:pt x="1603565" y="2384"/>
                </a:lnTo>
                <a:lnTo>
                  <a:pt x="1613879" y="4767"/>
                </a:lnTo>
                <a:lnTo>
                  <a:pt x="1624591" y="7946"/>
                </a:lnTo>
                <a:lnTo>
                  <a:pt x="1629748" y="9932"/>
                </a:lnTo>
                <a:lnTo>
                  <a:pt x="1635302" y="11919"/>
                </a:lnTo>
                <a:lnTo>
                  <a:pt x="1640856" y="14700"/>
                </a:lnTo>
                <a:lnTo>
                  <a:pt x="1646807" y="17481"/>
                </a:lnTo>
                <a:lnTo>
                  <a:pt x="1652361" y="20659"/>
                </a:lnTo>
                <a:lnTo>
                  <a:pt x="1657915" y="24235"/>
                </a:lnTo>
                <a:lnTo>
                  <a:pt x="1663866" y="27810"/>
                </a:lnTo>
                <a:lnTo>
                  <a:pt x="1669420" y="32181"/>
                </a:lnTo>
                <a:lnTo>
                  <a:pt x="1675371" y="36948"/>
                </a:lnTo>
                <a:lnTo>
                  <a:pt x="1681322" y="41716"/>
                </a:lnTo>
                <a:lnTo>
                  <a:pt x="1687273" y="47675"/>
                </a:lnTo>
                <a:lnTo>
                  <a:pt x="1693620" y="53634"/>
                </a:lnTo>
                <a:lnTo>
                  <a:pt x="1699968" y="59991"/>
                </a:lnTo>
                <a:lnTo>
                  <a:pt x="1706315" y="66745"/>
                </a:lnTo>
                <a:lnTo>
                  <a:pt x="1712663" y="73896"/>
                </a:lnTo>
                <a:lnTo>
                  <a:pt x="1719010" y="81445"/>
                </a:lnTo>
                <a:lnTo>
                  <a:pt x="1725358" y="90185"/>
                </a:lnTo>
                <a:lnTo>
                  <a:pt x="1732102" y="98926"/>
                </a:lnTo>
                <a:lnTo>
                  <a:pt x="1739243" y="108063"/>
                </a:lnTo>
                <a:lnTo>
                  <a:pt x="1745987" y="117996"/>
                </a:lnTo>
                <a:lnTo>
                  <a:pt x="1759873" y="139847"/>
                </a:lnTo>
                <a:lnTo>
                  <a:pt x="1840010" y="268569"/>
                </a:lnTo>
                <a:lnTo>
                  <a:pt x="1863417" y="306709"/>
                </a:lnTo>
                <a:lnTo>
                  <a:pt x="2090738" y="171233"/>
                </a:lnTo>
                <a:lnTo>
                  <a:pt x="1824935" y="757238"/>
                </a:lnTo>
                <a:lnTo>
                  <a:pt x="1158047" y="718303"/>
                </a:lnTo>
                <a:lnTo>
                  <a:pt x="1407188" y="572100"/>
                </a:lnTo>
                <a:lnTo>
                  <a:pt x="1267145" y="335711"/>
                </a:lnTo>
                <a:lnTo>
                  <a:pt x="1068388" y="0"/>
                </a:lnTo>
                <a:close/>
                <a:moveTo>
                  <a:pt x="953254" y="0"/>
                </a:moveTo>
                <a:lnTo>
                  <a:pt x="996186" y="0"/>
                </a:lnTo>
                <a:lnTo>
                  <a:pt x="1222376" y="381372"/>
                </a:lnTo>
                <a:lnTo>
                  <a:pt x="975117" y="814388"/>
                </a:lnTo>
                <a:lnTo>
                  <a:pt x="490538" y="534318"/>
                </a:lnTo>
                <a:lnTo>
                  <a:pt x="569247" y="398851"/>
                </a:lnTo>
                <a:lnTo>
                  <a:pt x="630863" y="293180"/>
                </a:lnTo>
                <a:lnTo>
                  <a:pt x="674591" y="218891"/>
                </a:lnTo>
                <a:lnTo>
                  <a:pt x="681349" y="207768"/>
                </a:lnTo>
                <a:lnTo>
                  <a:pt x="689299" y="196645"/>
                </a:lnTo>
                <a:lnTo>
                  <a:pt x="697249" y="185521"/>
                </a:lnTo>
                <a:lnTo>
                  <a:pt x="705200" y="174001"/>
                </a:lnTo>
                <a:lnTo>
                  <a:pt x="713945" y="162877"/>
                </a:lnTo>
                <a:lnTo>
                  <a:pt x="722691" y="151754"/>
                </a:lnTo>
                <a:lnTo>
                  <a:pt x="731834" y="141028"/>
                </a:lnTo>
                <a:lnTo>
                  <a:pt x="740977" y="130302"/>
                </a:lnTo>
                <a:lnTo>
                  <a:pt x="759263" y="110439"/>
                </a:lnTo>
                <a:lnTo>
                  <a:pt x="777549" y="92165"/>
                </a:lnTo>
                <a:lnTo>
                  <a:pt x="794245" y="75480"/>
                </a:lnTo>
                <a:lnTo>
                  <a:pt x="802195" y="68329"/>
                </a:lnTo>
                <a:lnTo>
                  <a:pt x="809748" y="61973"/>
                </a:lnTo>
                <a:lnTo>
                  <a:pt x="824854" y="50452"/>
                </a:lnTo>
                <a:lnTo>
                  <a:pt x="832804" y="44493"/>
                </a:lnTo>
                <a:lnTo>
                  <a:pt x="841152" y="38534"/>
                </a:lnTo>
                <a:lnTo>
                  <a:pt x="849500" y="33370"/>
                </a:lnTo>
                <a:lnTo>
                  <a:pt x="857848" y="28206"/>
                </a:lnTo>
                <a:lnTo>
                  <a:pt x="866991" y="23438"/>
                </a:lnTo>
                <a:lnTo>
                  <a:pt x="876134" y="19068"/>
                </a:lnTo>
                <a:lnTo>
                  <a:pt x="884880" y="14699"/>
                </a:lnTo>
                <a:lnTo>
                  <a:pt x="894420" y="11123"/>
                </a:lnTo>
                <a:lnTo>
                  <a:pt x="903961" y="7945"/>
                </a:lnTo>
                <a:lnTo>
                  <a:pt x="913899" y="5164"/>
                </a:lnTo>
                <a:lnTo>
                  <a:pt x="923439" y="2781"/>
                </a:lnTo>
                <a:lnTo>
                  <a:pt x="933377" y="1192"/>
                </a:lnTo>
                <a:lnTo>
                  <a:pt x="943316" y="397"/>
                </a:lnTo>
                <a:lnTo>
                  <a:pt x="9532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7" name="KSO_Shape">
            <a:extLst>
              <a:ext uri="{FF2B5EF4-FFF2-40B4-BE49-F238E27FC236}">
                <a16:creationId xmlns:a16="http://schemas.microsoft.com/office/drawing/2014/main" id="{0E1ED7B0-62E7-D44B-8931-4E27DA0951A9}"/>
              </a:ext>
            </a:extLst>
          </p:cNvPr>
          <p:cNvSpPr>
            <a:spLocks/>
          </p:cNvSpPr>
          <p:nvPr/>
        </p:nvSpPr>
        <p:spPr bwMode="auto">
          <a:xfrm>
            <a:off x="3412971" y="3615966"/>
            <a:ext cx="363932" cy="461646"/>
          </a:xfrm>
          <a:custGeom>
            <a:avLst/>
            <a:gdLst>
              <a:gd name="T0" fmla="*/ 259322 w 2665412"/>
              <a:gd name="T1" fmla="*/ 2895285 h 3382963"/>
              <a:gd name="T2" fmla="*/ 511017 w 2665412"/>
              <a:gd name="T3" fmla="*/ 3155147 h 3382963"/>
              <a:gd name="T4" fmla="*/ 770965 w 2665412"/>
              <a:gd name="T5" fmla="*/ 2903852 h 3382963"/>
              <a:gd name="T6" fmla="*/ 519587 w 2665412"/>
              <a:gd name="T7" fmla="*/ 2643989 h 3382963"/>
              <a:gd name="T8" fmla="*/ 875071 w 2665412"/>
              <a:gd name="T9" fmla="*/ 2732514 h 3382963"/>
              <a:gd name="T10" fmla="*/ 732560 w 2665412"/>
              <a:gd name="T11" fmla="*/ 3231615 h 3382963"/>
              <a:gd name="T12" fmla="*/ 265987 w 2665412"/>
              <a:gd name="T13" fmla="*/ 3315697 h 3382963"/>
              <a:gd name="T14" fmla="*/ 147598 w 2665412"/>
              <a:gd name="T15" fmla="*/ 2750917 h 3382963"/>
              <a:gd name="T16" fmla="*/ 1831415 w 2665412"/>
              <a:gd name="T17" fmla="*/ 2257426 h 3382963"/>
              <a:gd name="T18" fmla="*/ 1993961 w 2665412"/>
              <a:gd name="T19" fmla="*/ 2438401 h 3382963"/>
              <a:gd name="T20" fmla="*/ 1847258 w 2665412"/>
              <a:gd name="T21" fmla="*/ 2409508 h 3382963"/>
              <a:gd name="T22" fmla="*/ 1685662 w 2665412"/>
              <a:gd name="T23" fmla="*/ 2468563 h 3382963"/>
              <a:gd name="T24" fmla="*/ 1995229 w 2665412"/>
              <a:gd name="T25" fmla="*/ 2640966 h 3382963"/>
              <a:gd name="T26" fmla="*/ 1952137 w 2665412"/>
              <a:gd name="T27" fmla="*/ 2838768 h 3382963"/>
              <a:gd name="T28" fmla="*/ 1735409 w 2665412"/>
              <a:gd name="T29" fmla="*/ 2918143 h 3382963"/>
              <a:gd name="T30" fmla="*/ 1580784 w 2665412"/>
              <a:gd name="T31" fmla="*/ 2728596 h 3382963"/>
              <a:gd name="T32" fmla="*/ 1742380 w 2665412"/>
              <a:gd name="T33" fmla="*/ 2773998 h 3382963"/>
              <a:gd name="T34" fmla="*/ 1881478 w 2665412"/>
              <a:gd name="T35" fmla="*/ 2691766 h 3382963"/>
              <a:gd name="T36" fmla="*/ 1563357 w 2665412"/>
              <a:gd name="T37" fmla="*/ 2467293 h 3382963"/>
              <a:gd name="T38" fmla="*/ 1692634 w 2665412"/>
              <a:gd name="T39" fmla="*/ 2322831 h 3382963"/>
              <a:gd name="T40" fmla="*/ 1625723 w 2665412"/>
              <a:gd name="T41" fmla="*/ 2198771 h 3382963"/>
              <a:gd name="T42" fmla="*/ 1410098 w 2665412"/>
              <a:gd name="T43" fmla="*/ 2430592 h 3382963"/>
              <a:gd name="T44" fmla="*/ 1421847 w 2665412"/>
              <a:gd name="T45" fmla="*/ 2757048 h 3382963"/>
              <a:gd name="T46" fmla="*/ 1653351 w 2665412"/>
              <a:gd name="T47" fmla="*/ 2972991 h 3382963"/>
              <a:gd name="T48" fmla="*/ 1980125 w 2665412"/>
              <a:gd name="T49" fmla="*/ 2960924 h 3382963"/>
              <a:gd name="T50" fmla="*/ 2195433 w 2665412"/>
              <a:gd name="T51" fmla="*/ 2729420 h 3382963"/>
              <a:gd name="T52" fmla="*/ 2184001 w 2665412"/>
              <a:gd name="T53" fmla="*/ 2402964 h 3382963"/>
              <a:gd name="T54" fmla="*/ 1952179 w 2665412"/>
              <a:gd name="T55" fmla="*/ 2187021 h 3382963"/>
              <a:gd name="T56" fmla="*/ 2156055 w 2665412"/>
              <a:gd name="T57" fmla="*/ 2032367 h 3382963"/>
              <a:gd name="T58" fmla="*/ 2395816 w 2665412"/>
              <a:gd name="T59" fmla="*/ 2850094 h 3382963"/>
              <a:gd name="T60" fmla="*/ 1619054 w 2665412"/>
              <a:gd name="T61" fmla="*/ 3205130 h 3382963"/>
              <a:gd name="T62" fmla="*/ 1161763 w 2665412"/>
              <a:gd name="T63" fmla="*/ 2697981 h 3382963"/>
              <a:gd name="T64" fmla="*/ 1590474 w 2665412"/>
              <a:gd name="T65" fmla="*/ 1963774 h 3382963"/>
              <a:gd name="T66" fmla="*/ 247746 w 2665412"/>
              <a:gd name="T67" fmla="*/ 2374875 h 3382963"/>
              <a:gd name="T68" fmla="*/ 90506 w 2665412"/>
              <a:gd name="T69" fmla="*/ 2382501 h 3382963"/>
              <a:gd name="T70" fmla="*/ 82882 w 2665412"/>
              <a:gd name="T71" fmla="*/ 2224911 h 3382963"/>
              <a:gd name="T72" fmla="*/ 1925231 w 2665412"/>
              <a:gd name="T73" fmla="*/ 1275421 h 3382963"/>
              <a:gd name="T74" fmla="*/ 2142932 w 2665412"/>
              <a:gd name="T75" fmla="*/ 1565745 h 3382963"/>
              <a:gd name="T76" fmla="*/ 2433411 w 2665412"/>
              <a:gd name="T77" fmla="*/ 1348081 h 3382963"/>
              <a:gd name="T78" fmla="*/ 2215710 w 2665412"/>
              <a:gd name="T79" fmla="*/ 1057758 h 3382963"/>
              <a:gd name="T80" fmla="*/ 2557039 w 2665412"/>
              <a:gd name="T81" fmla="*/ 1184676 h 3382963"/>
              <a:gd name="T82" fmla="*/ 2359043 w 2665412"/>
              <a:gd name="T83" fmla="*/ 1666644 h 3382963"/>
              <a:gd name="T84" fmla="*/ 1943029 w 2665412"/>
              <a:gd name="T85" fmla="*/ 1631742 h 3382963"/>
              <a:gd name="T86" fmla="*/ 1831795 w 2665412"/>
              <a:gd name="T87" fmla="*/ 1117727 h 3382963"/>
              <a:gd name="T88" fmla="*/ 1543971 w 2665412"/>
              <a:gd name="T89" fmla="*/ 596250 h 3382963"/>
              <a:gd name="T90" fmla="*/ 1297460 w 2665412"/>
              <a:gd name="T91" fmla="*/ 948099 h 3382963"/>
              <a:gd name="T92" fmla="*/ 1031888 w 2665412"/>
              <a:gd name="T93" fmla="*/ 755548 h 3382963"/>
              <a:gd name="T94" fmla="*/ 814631 w 2665412"/>
              <a:gd name="T95" fmla="*/ 602286 h 3382963"/>
              <a:gd name="T96" fmla="*/ 863801 w 2665412"/>
              <a:gd name="T97" fmla="*/ 640380 h 3382963"/>
              <a:gd name="T98" fmla="*/ 958650 w 2665412"/>
              <a:gd name="T99" fmla="*/ 731486 h 3382963"/>
              <a:gd name="T100" fmla="*/ 915825 w 2665412"/>
              <a:gd name="T101" fmla="*/ 1047026 h 3382963"/>
              <a:gd name="T102" fmla="*/ 1093788 w 2665412"/>
              <a:gd name="T103" fmla="*/ 1742545 h 3382963"/>
              <a:gd name="T104" fmla="*/ 941203 w 2665412"/>
              <a:gd name="T105" fmla="*/ 2331086 h 3382963"/>
              <a:gd name="T106" fmla="*/ 804162 w 2665412"/>
              <a:gd name="T107" fmla="*/ 2246646 h 3382963"/>
              <a:gd name="T108" fmla="*/ 518978 w 2665412"/>
              <a:gd name="T109" fmla="*/ 1458116 h 3382963"/>
              <a:gd name="T110" fmla="*/ 425714 w 2665412"/>
              <a:gd name="T111" fmla="*/ 1302568 h 3382963"/>
              <a:gd name="T112" fmla="*/ 154488 w 2665412"/>
              <a:gd name="T113" fmla="*/ 951475 h 3382963"/>
              <a:gd name="T114" fmla="*/ 4758 w 2665412"/>
              <a:gd name="T115" fmla="*/ 912429 h 3382963"/>
              <a:gd name="T116" fmla="*/ 912333 w 2665412"/>
              <a:gd name="T117" fmla="*/ 0 h 3382963"/>
              <a:gd name="T118" fmla="*/ 1112519 w 2665412"/>
              <a:gd name="T119" fmla="*/ 199433 h 3382963"/>
              <a:gd name="T120" fmla="*/ 953005 w 2665412"/>
              <a:gd name="T121" fmla="*/ 526732 h 3382963"/>
              <a:gd name="T122" fmla="*/ 719772 w 2665412"/>
              <a:gd name="T123" fmla="*/ 209293 h 3382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65412" h="3382963">
                <a:moveTo>
                  <a:pt x="506574" y="2643989"/>
                </a:moveTo>
                <a:lnTo>
                  <a:pt x="493243" y="2644624"/>
                </a:lnTo>
                <a:lnTo>
                  <a:pt x="480230" y="2646210"/>
                </a:lnTo>
                <a:lnTo>
                  <a:pt x="467217" y="2648431"/>
                </a:lnTo>
                <a:lnTo>
                  <a:pt x="454521" y="2650970"/>
                </a:lnTo>
                <a:lnTo>
                  <a:pt x="442460" y="2654460"/>
                </a:lnTo>
                <a:lnTo>
                  <a:pt x="430399" y="2658585"/>
                </a:lnTo>
                <a:lnTo>
                  <a:pt x="418655" y="2663027"/>
                </a:lnTo>
                <a:lnTo>
                  <a:pt x="407229" y="2667786"/>
                </a:lnTo>
                <a:lnTo>
                  <a:pt x="396120" y="2673180"/>
                </a:lnTo>
                <a:lnTo>
                  <a:pt x="385328" y="2679526"/>
                </a:lnTo>
                <a:lnTo>
                  <a:pt x="374854" y="2685872"/>
                </a:lnTo>
                <a:lnTo>
                  <a:pt x="364380" y="2692852"/>
                </a:lnTo>
                <a:lnTo>
                  <a:pt x="354858" y="2700784"/>
                </a:lnTo>
                <a:lnTo>
                  <a:pt x="345336" y="2708717"/>
                </a:lnTo>
                <a:lnTo>
                  <a:pt x="336449" y="2717284"/>
                </a:lnTo>
                <a:lnTo>
                  <a:pt x="327562" y="2725533"/>
                </a:lnTo>
                <a:lnTo>
                  <a:pt x="319310" y="2735052"/>
                </a:lnTo>
                <a:lnTo>
                  <a:pt x="312010" y="2744571"/>
                </a:lnTo>
                <a:lnTo>
                  <a:pt x="304710" y="2754724"/>
                </a:lnTo>
                <a:lnTo>
                  <a:pt x="298044" y="2764878"/>
                </a:lnTo>
                <a:lnTo>
                  <a:pt x="291696" y="2775348"/>
                </a:lnTo>
                <a:lnTo>
                  <a:pt x="285983" y="2786136"/>
                </a:lnTo>
                <a:lnTo>
                  <a:pt x="280905" y="2797241"/>
                </a:lnTo>
                <a:lnTo>
                  <a:pt x="276144" y="2808981"/>
                </a:lnTo>
                <a:lnTo>
                  <a:pt x="272018" y="2820721"/>
                </a:lnTo>
                <a:lnTo>
                  <a:pt x="268209" y="2832461"/>
                </a:lnTo>
                <a:lnTo>
                  <a:pt x="265353" y="2844835"/>
                </a:lnTo>
                <a:lnTo>
                  <a:pt x="263131" y="2857210"/>
                </a:lnTo>
                <a:lnTo>
                  <a:pt x="261226" y="2869584"/>
                </a:lnTo>
                <a:lnTo>
                  <a:pt x="259957" y="2882276"/>
                </a:lnTo>
                <a:lnTo>
                  <a:pt x="259322" y="2895285"/>
                </a:lnTo>
                <a:lnTo>
                  <a:pt x="259639" y="2908294"/>
                </a:lnTo>
                <a:lnTo>
                  <a:pt x="260274" y="2921620"/>
                </a:lnTo>
                <a:lnTo>
                  <a:pt x="261861" y="2934629"/>
                </a:lnTo>
                <a:lnTo>
                  <a:pt x="264083" y="2947638"/>
                </a:lnTo>
                <a:lnTo>
                  <a:pt x="266622" y="2960330"/>
                </a:lnTo>
                <a:lnTo>
                  <a:pt x="270113" y="2972704"/>
                </a:lnTo>
                <a:lnTo>
                  <a:pt x="273922" y="2984444"/>
                </a:lnTo>
                <a:lnTo>
                  <a:pt x="278366" y="2996501"/>
                </a:lnTo>
                <a:lnTo>
                  <a:pt x="283444" y="3007924"/>
                </a:lnTo>
                <a:lnTo>
                  <a:pt x="288840" y="3019029"/>
                </a:lnTo>
                <a:lnTo>
                  <a:pt x="294870" y="3029817"/>
                </a:lnTo>
                <a:lnTo>
                  <a:pt x="301536" y="3040605"/>
                </a:lnTo>
                <a:lnTo>
                  <a:pt x="308836" y="3050441"/>
                </a:lnTo>
                <a:lnTo>
                  <a:pt x="316136" y="3060277"/>
                </a:lnTo>
                <a:lnTo>
                  <a:pt x="323753" y="3069478"/>
                </a:lnTo>
                <a:lnTo>
                  <a:pt x="332323" y="3078680"/>
                </a:lnTo>
                <a:lnTo>
                  <a:pt x="341210" y="3087247"/>
                </a:lnTo>
                <a:lnTo>
                  <a:pt x="350732" y="3095496"/>
                </a:lnTo>
                <a:lnTo>
                  <a:pt x="360254" y="3103429"/>
                </a:lnTo>
                <a:lnTo>
                  <a:pt x="370411" y="3110409"/>
                </a:lnTo>
                <a:lnTo>
                  <a:pt x="380250" y="3117072"/>
                </a:lnTo>
                <a:lnTo>
                  <a:pt x="391041" y="3123418"/>
                </a:lnTo>
                <a:lnTo>
                  <a:pt x="401833" y="3128812"/>
                </a:lnTo>
                <a:lnTo>
                  <a:pt x="412942" y="3134206"/>
                </a:lnTo>
                <a:lnTo>
                  <a:pt x="424685" y="3138965"/>
                </a:lnTo>
                <a:lnTo>
                  <a:pt x="436429" y="3143090"/>
                </a:lnTo>
                <a:lnTo>
                  <a:pt x="448173" y="3146580"/>
                </a:lnTo>
                <a:lnTo>
                  <a:pt x="460551" y="3149753"/>
                </a:lnTo>
                <a:lnTo>
                  <a:pt x="472930" y="3151974"/>
                </a:lnTo>
                <a:lnTo>
                  <a:pt x="485626" y="3153878"/>
                </a:lnTo>
                <a:lnTo>
                  <a:pt x="498004" y="3154830"/>
                </a:lnTo>
                <a:lnTo>
                  <a:pt x="511017" y="3155147"/>
                </a:lnTo>
                <a:lnTo>
                  <a:pt x="524030" y="3155147"/>
                </a:lnTo>
                <a:lnTo>
                  <a:pt x="537044" y="3154513"/>
                </a:lnTo>
                <a:lnTo>
                  <a:pt x="550374" y="3152926"/>
                </a:lnTo>
                <a:lnTo>
                  <a:pt x="563070" y="3150705"/>
                </a:lnTo>
                <a:lnTo>
                  <a:pt x="575766" y="3148167"/>
                </a:lnTo>
                <a:lnTo>
                  <a:pt x="588462" y="3144994"/>
                </a:lnTo>
                <a:lnTo>
                  <a:pt x="600206" y="3141186"/>
                </a:lnTo>
                <a:lnTo>
                  <a:pt x="612267" y="3136744"/>
                </a:lnTo>
                <a:lnTo>
                  <a:pt x="623693" y="3131668"/>
                </a:lnTo>
                <a:lnTo>
                  <a:pt x="634802" y="3125956"/>
                </a:lnTo>
                <a:lnTo>
                  <a:pt x="645593" y="3119928"/>
                </a:lnTo>
                <a:lnTo>
                  <a:pt x="656067" y="3113265"/>
                </a:lnTo>
                <a:lnTo>
                  <a:pt x="665907" y="3106284"/>
                </a:lnTo>
                <a:lnTo>
                  <a:pt x="676063" y="3098986"/>
                </a:lnTo>
                <a:lnTo>
                  <a:pt x="685268" y="3090737"/>
                </a:lnTo>
                <a:lnTo>
                  <a:pt x="694155" y="3082487"/>
                </a:lnTo>
                <a:lnTo>
                  <a:pt x="702725" y="3073603"/>
                </a:lnTo>
                <a:lnTo>
                  <a:pt x="710977" y="3064402"/>
                </a:lnTo>
                <a:lnTo>
                  <a:pt x="718594" y="3054566"/>
                </a:lnTo>
                <a:lnTo>
                  <a:pt x="725894" y="3045047"/>
                </a:lnTo>
                <a:lnTo>
                  <a:pt x="732560" y="3034576"/>
                </a:lnTo>
                <a:lnTo>
                  <a:pt x="738908" y="3023788"/>
                </a:lnTo>
                <a:lnTo>
                  <a:pt x="744621" y="3013000"/>
                </a:lnTo>
                <a:lnTo>
                  <a:pt x="750017" y="3001895"/>
                </a:lnTo>
                <a:lnTo>
                  <a:pt x="754460" y="2990472"/>
                </a:lnTo>
                <a:lnTo>
                  <a:pt x="758586" y="2979050"/>
                </a:lnTo>
                <a:lnTo>
                  <a:pt x="762078" y="2966676"/>
                </a:lnTo>
                <a:lnTo>
                  <a:pt x="765252" y="2954618"/>
                </a:lnTo>
                <a:lnTo>
                  <a:pt x="767473" y="2942244"/>
                </a:lnTo>
                <a:lnTo>
                  <a:pt x="769378" y="2929870"/>
                </a:lnTo>
                <a:lnTo>
                  <a:pt x="770330" y="2916861"/>
                </a:lnTo>
                <a:lnTo>
                  <a:pt x="770965" y="2903852"/>
                </a:lnTo>
                <a:lnTo>
                  <a:pt x="770647" y="2890843"/>
                </a:lnTo>
                <a:lnTo>
                  <a:pt x="770013" y="2877834"/>
                </a:lnTo>
                <a:lnTo>
                  <a:pt x="768426" y="2864507"/>
                </a:lnTo>
                <a:lnTo>
                  <a:pt x="766521" y="2851816"/>
                </a:lnTo>
                <a:lnTo>
                  <a:pt x="763982" y="2839441"/>
                </a:lnTo>
                <a:lnTo>
                  <a:pt x="760808" y="2827067"/>
                </a:lnTo>
                <a:lnTo>
                  <a:pt x="756682" y="2814692"/>
                </a:lnTo>
                <a:lnTo>
                  <a:pt x="752238" y="2802953"/>
                </a:lnTo>
                <a:lnTo>
                  <a:pt x="747160" y="2791530"/>
                </a:lnTo>
                <a:lnTo>
                  <a:pt x="741764" y="2780108"/>
                </a:lnTo>
                <a:lnTo>
                  <a:pt x="735416" y="2769637"/>
                </a:lnTo>
                <a:lnTo>
                  <a:pt x="729068" y="2759166"/>
                </a:lnTo>
                <a:lnTo>
                  <a:pt x="722086" y="2749013"/>
                </a:lnTo>
                <a:lnTo>
                  <a:pt x="714468" y="2739177"/>
                </a:lnTo>
                <a:lnTo>
                  <a:pt x="706533" y="2729658"/>
                </a:lnTo>
                <a:lnTo>
                  <a:pt x="697964" y="2720774"/>
                </a:lnTo>
                <a:lnTo>
                  <a:pt x="689394" y="2712207"/>
                </a:lnTo>
                <a:lnTo>
                  <a:pt x="680189" y="2704275"/>
                </a:lnTo>
                <a:lnTo>
                  <a:pt x="670350" y="2696342"/>
                </a:lnTo>
                <a:lnTo>
                  <a:pt x="660511" y="2689362"/>
                </a:lnTo>
                <a:lnTo>
                  <a:pt x="650037" y="2682382"/>
                </a:lnTo>
                <a:lnTo>
                  <a:pt x="639563" y="2676353"/>
                </a:lnTo>
                <a:lnTo>
                  <a:pt x="628771" y="2670324"/>
                </a:lnTo>
                <a:lnTo>
                  <a:pt x="617662" y="2665248"/>
                </a:lnTo>
                <a:lnTo>
                  <a:pt x="606236" y="2660171"/>
                </a:lnTo>
                <a:lnTo>
                  <a:pt x="594175" y="2656364"/>
                </a:lnTo>
                <a:lnTo>
                  <a:pt x="582431" y="2652873"/>
                </a:lnTo>
                <a:lnTo>
                  <a:pt x="570053" y="2650018"/>
                </a:lnTo>
                <a:lnTo>
                  <a:pt x="557992" y="2647479"/>
                </a:lnTo>
                <a:lnTo>
                  <a:pt x="545296" y="2645576"/>
                </a:lnTo>
                <a:lnTo>
                  <a:pt x="532600" y="2644306"/>
                </a:lnTo>
                <a:lnTo>
                  <a:pt x="519587" y="2643989"/>
                </a:lnTo>
                <a:lnTo>
                  <a:pt x="506574" y="2643989"/>
                </a:lnTo>
                <a:close/>
                <a:moveTo>
                  <a:pt x="552279" y="2413000"/>
                </a:moveTo>
                <a:lnTo>
                  <a:pt x="560214" y="2505650"/>
                </a:lnTo>
                <a:lnTo>
                  <a:pt x="569736" y="2506602"/>
                </a:lnTo>
                <a:lnTo>
                  <a:pt x="578940" y="2508188"/>
                </a:lnTo>
                <a:lnTo>
                  <a:pt x="588779" y="2510092"/>
                </a:lnTo>
                <a:lnTo>
                  <a:pt x="597984" y="2511678"/>
                </a:lnTo>
                <a:lnTo>
                  <a:pt x="607506" y="2513582"/>
                </a:lnTo>
                <a:lnTo>
                  <a:pt x="617028" y="2516120"/>
                </a:lnTo>
                <a:lnTo>
                  <a:pt x="626232" y="2518976"/>
                </a:lnTo>
                <a:lnTo>
                  <a:pt x="635119" y="2521514"/>
                </a:lnTo>
                <a:lnTo>
                  <a:pt x="644006" y="2524370"/>
                </a:lnTo>
                <a:lnTo>
                  <a:pt x="653211" y="2527860"/>
                </a:lnTo>
                <a:lnTo>
                  <a:pt x="661780" y="2531033"/>
                </a:lnTo>
                <a:lnTo>
                  <a:pt x="670668" y="2534841"/>
                </a:lnTo>
                <a:lnTo>
                  <a:pt x="679237" y="2538648"/>
                </a:lnTo>
                <a:lnTo>
                  <a:pt x="687807" y="2542773"/>
                </a:lnTo>
                <a:lnTo>
                  <a:pt x="696377" y="2547215"/>
                </a:lnTo>
                <a:lnTo>
                  <a:pt x="704629" y="2551657"/>
                </a:lnTo>
                <a:lnTo>
                  <a:pt x="764299" y="2480266"/>
                </a:lnTo>
                <a:lnTo>
                  <a:pt x="884275" y="2581165"/>
                </a:lnTo>
                <a:lnTo>
                  <a:pt x="824922" y="2651921"/>
                </a:lnTo>
                <a:lnTo>
                  <a:pt x="830953" y="2659219"/>
                </a:lnTo>
                <a:lnTo>
                  <a:pt x="836348" y="2666517"/>
                </a:lnTo>
                <a:lnTo>
                  <a:pt x="842062" y="2674449"/>
                </a:lnTo>
                <a:lnTo>
                  <a:pt x="847140" y="2682382"/>
                </a:lnTo>
                <a:lnTo>
                  <a:pt x="852536" y="2690314"/>
                </a:lnTo>
                <a:lnTo>
                  <a:pt x="857297" y="2698563"/>
                </a:lnTo>
                <a:lnTo>
                  <a:pt x="862057" y="2706813"/>
                </a:lnTo>
                <a:lnTo>
                  <a:pt x="866501" y="2715380"/>
                </a:lnTo>
                <a:lnTo>
                  <a:pt x="870945" y="2723947"/>
                </a:lnTo>
                <a:lnTo>
                  <a:pt x="875071" y="2732514"/>
                </a:lnTo>
                <a:lnTo>
                  <a:pt x="879197" y="2741398"/>
                </a:lnTo>
                <a:lnTo>
                  <a:pt x="883006" y="2750282"/>
                </a:lnTo>
                <a:lnTo>
                  <a:pt x="886497" y="2759166"/>
                </a:lnTo>
                <a:lnTo>
                  <a:pt x="889671" y="2768050"/>
                </a:lnTo>
                <a:lnTo>
                  <a:pt x="892845" y="2777252"/>
                </a:lnTo>
                <a:lnTo>
                  <a:pt x="896019" y="2786453"/>
                </a:lnTo>
                <a:lnTo>
                  <a:pt x="986794" y="2779156"/>
                </a:lnTo>
                <a:lnTo>
                  <a:pt x="1000125" y="2934629"/>
                </a:lnTo>
                <a:lnTo>
                  <a:pt x="909667" y="2942879"/>
                </a:lnTo>
                <a:lnTo>
                  <a:pt x="908397" y="2952397"/>
                </a:lnTo>
                <a:lnTo>
                  <a:pt x="907128" y="2962233"/>
                </a:lnTo>
                <a:lnTo>
                  <a:pt x="905541" y="2971752"/>
                </a:lnTo>
                <a:lnTo>
                  <a:pt x="903636" y="2981588"/>
                </a:lnTo>
                <a:lnTo>
                  <a:pt x="901415" y="2990790"/>
                </a:lnTo>
                <a:lnTo>
                  <a:pt x="899193" y="3000309"/>
                </a:lnTo>
                <a:lnTo>
                  <a:pt x="896654" y="3009827"/>
                </a:lnTo>
                <a:lnTo>
                  <a:pt x="893797" y="3019029"/>
                </a:lnTo>
                <a:lnTo>
                  <a:pt x="890623" y="3027913"/>
                </a:lnTo>
                <a:lnTo>
                  <a:pt x="887449" y="3036797"/>
                </a:lnTo>
                <a:lnTo>
                  <a:pt x="883958" y="3045999"/>
                </a:lnTo>
                <a:lnTo>
                  <a:pt x="880149" y="3054566"/>
                </a:lnTo>
                <a:lnTo>
                  <a:pt x="876658" y="3063450"/>
                </a:lnTo>
                <a:lnTo>
                  <a:pt x="872532" y="3072017"/>
                </a:lnTo>
                <a:lnTo>
                  <a:pt x="868088" y="3080584"/>
                </a:lnTo>
                <a:lnTo>
                  <a:pt x="863644" y="3089150"/>
                </a:lnTo>
                <a:lnTo>
                  <a:pt x="933154" y="3147532"/>
                </a:lnTo>
                <a:lnTo>
                  <a:pt x="831905" y="3267151"/>
                </a:lnTo>
                <a:lnTo>
                  <a:pt x="763347" y="3209404"/>
                </a:lnTo>
                <a:lnTo>
                  <a:pt x="755730" y="3215433"/>
                </a:lnTo>
                <a:lnTo>
                  <a:pt x="748112" y="3221144"/>
                </a:lnTo>
                <a:lnTo>
                  <a:pt x="740177" y="3226538"/>
                </a:lnTo>
                <a:lnTo>
                  <a:pt x="732560" y="3231615"/>
                </a:lnTo>
                <a:lnTo>
                  <a:pt x="724307" y="3237009"/>
                </a:lnTo>
                <a:lnTo>
                  <a:pt x="716055" y="3242085"/>
                </a:lnTo>
                <a:lnTo>
                  <a:pt x="707485" y="3246527"/>
                </a:lnTo>
                <a:lnTo>
                  <a:pt x="698916" y="3251287"/>
                </a:lnTo>
                <a:lnTo>
                  <a:pt x="690346" y="3256046"/>
                </a:lnTo>
                <a:lnTo>
                  <a:pt x="681459" y="3259854"/>
                </a:lnTo>
                <a:lnTo>
                  <a:pt x="672572" y="3263979"/>
                </a:lnTo>
                <a:lnTo>
                  <a:pt x="663685" y="3267786"/>
                </a:lnTo>
                <a:lnTo>
                  <a:pt x="654480" y="3271276"/>
                </a:lnTo>
                <a:lnTo>
                  <a:pt x="645593" y="3274449"/>
                </a:lnTo>
                <a:lnTo>
                  <a:pt x="635754" y="3277305"/>
                </a:lnTo>
                <a:lnTo>
                  <a:pt x="626549" y="3280478"/>
                </a:lnTo>
                <a:lnTo>
                  <a:pt x="634484" y="3369637"/>
                </a:lnTo>
                <a:lnTo>
                  <a:pt x="478008" y="3382963"/>
                </a:lnTo>
                <a:lnTo>
                  <a:pt x="470390" y="3293804"/>
                </a:lnTo>
                <a:lnTo>
                  <a:pt x="460551" y="3292535"/>
                </a:lnTo>
                <a:lnTo>
                  <a:pt x="451029" y="3291266"/>
                </a:lnTo>
                <a:lnTo>
                  <a:pt x="441190" y="3289362"/>
                </a:lnTo>
                <a:lnTo>
                  <a:pt x="431668" y="3287458"/>
                </a:lnTo>
                <a:lnTo>
                  <a:pt x="421829" y="3285237"/>
                </a:lnTo>
                <a:lnTo>
                  <a:pt x="412624" y="3283016"/>
                </a:lnTo>
                <a:lnTo>
                  <a:pt x="403420" y="3280478"/>
                </a:lnTo>
                <a:lnTo>
                  <a:pt x="394215" y="3277305"/>
                </a:lnTo>
                <a:lnTo>
                  <a:pt x="384693" y="3274449"/>
                </a:lnTo>
                <a:lnTo>
                  <a:pt x="375806" y="3271276"/>
                </a:lnTo>
                <a:lnTo>
                  <a:pt x="366919" y="3267786"/>
                </a:lnTo>
                <a:lnTo>
                  <a:pt x="358032" y="3263979"/>
                </a:lnTo>
                <a:lnTo>
                  <a:pt x="349145" y="3259854"/>
                </a:lnTo>
                <a:lnTo>
                  <a:pt x="340575" y="3256046"/>
                </a:lnTo>
                <a:lnTo>
                  <a:pt x="332006" y="3251921"/>
                </a:lnTo>
                <a:lnTo>
                  <a:pt x="323436" y="3246845"/>
                </a:lnTo>
                <a:lnTo>
                  <a:pt x="265987" y="3315697"/>
                </a:lnTo>
                <a:lnTo>
                  <a:pt x="146012" y="3214798"/>
                </a:lnTo>
                <a:lnTo>
                  <a:pt x="204412" y="3145628"/>
                </a:lnTo>
                <a:lnTo>
                  <a:pt x="198382" y="3138331"/>
                </a:lnTo>
                <a:lnTo>
                  <a:pt x="192669" y="3130398"/>
                </a:lnTo>
                <a:lnTo>
                  <a:pt x="187273" y="3122466"/>
                </a:lnTo>
                <a:lnTo>
                  <a:pt x="181877" y="3114851"/>
                </a:lnTo>
                <a:lnTo>
                  <a:pt x="176799" y="3106602"/>
                </a:lnTo>
                <a:lnTo>
                  <a:pt x="172038" y="3098352"/>
                </a:lnTo>
                <a:lnTo>
                  <a:pt x="167277" y="3089785"/>
                </a:lnTo>
                <a:lnTo>
                  <a:pt x="162834" y="3081853"/>
                </a:lnTo>
                <a:lnTo>
                  <a:pt x="158390" y="3072969"/>
                </a:lnTo>
                <a:lnTo>
                  <a:pt x="154264" y="3064402"/>
                </a:lnTo>
                <a:lnTo>
                  <a:pt x="150455" y="3055517"/>
                </a:lnTo>
                <a:lnTo>
                  <a:pt x="146646" y="3046633"/>
                </a:lnTo>
                <a:lnTo>
                  <a:pt x="143155" y="3037114"/>
                </a:lnTo>
                <a:lnTo>
                  <a:pt x="139664" y="3028230"/>
                </a:lnTo>
                <a:lnTo>
                  <a:pt x="136807" y="3018711"/>
                </a:lnTo>
                <a:lnTo>
                  <a:pt x="133633" y="3009193"/>
                </a:lnTo>
                <a:lnTo>
                  <a:pt x="43175" y="3017125"/>
                </a:lnTo>
                <a:lnTo>
                  <a:pt x="30162" y="2861334"/>
                </a:lnTo>
                <a:lnTo>
                  <a:pt x="121255" y="2853402"/>
                </a:lnTo>
                <a:lnTo>
                  <a:pt x="122207" y="2843249"/>
                </a:lnTo>
                <a:lnTo>
                  <a:pt x="123794" y="2833730"/>
                </a:lnTo>
                <a:lnTo>
                  <a:pt x="125698" y="2824529"/>
                </a:lnTo>
                <a:lnTo>
                  <a:pt x="127285" y="2814692"/>
                </a:lnTo>
                <a:lnTo>
                  <a:pt x="129824" y="2805491"/>
                </a:lnTo>
                <a:lnTo>
                  <a:pt x="132046" y="2796290"/>
                </a:lnTo>
                <a:lnTo>
                  <a:pt x="134903" y="2787088"/>
                </a:lnTo>
                <a:lnTo>
                  <a:pt x="137442" y="2777569"/>
                </a:lnTo>
                <a:lnTo>
                  <a:pt x="140298" y="2768685"/>
                </a:lnTo>
                <a:lnTo>
                  <a:pt x="143790" y="2759801"/>
                </a:lnTo>
                <a:lnTo>
                  <a:pt x="147598" y="2750917"/>
                </a:lnTo>
                <a:lnTo>
                  <a:pt x="151090" y="2742032"/>
                </a:lnTo>
                <a:lnTo>
                  <a:pt x="154899" y="2733466"/>
                </a:lnTo>
                <a:lnTo>
                  <a:pt x="159025" y="2724899"/>
                </a:lnTo>
                <a:lnTo>
                  <a:pt x="167912" y="2707765"/>
                </a:lnTo>
                <a:lnTo>
                  <a:pt x="97450" y="2648749"/>
                </a:lnTo>
                <a:lnTo>
                  <a:pt x="198382" y="2528812"/>
                </a:lnTo>
                <a:lnTo>
                  <a:pt x="269161" y="2588780"/>
                </a:lnTo>
                <a:lnTo>
                  <a:pt x="284079" y="2577675"/>
                </a:lnTo>
                <a:lnTo>
                  <a:pt x="299631" y="2566887"/>
                </a:lnTo>
                <a:lnTo>
                  <a:pt x="307884" y="2561493"/>
                </a:lnTo>
                <a:lnTo>
                  <a:pt x="315819" y="2556734"/>
                </a:lnTo>
                <a:lnTo>
                  <a:pt x="324388" y="2552292"/>
                </a:lnTo>
                <a:lnTo>
                  <a:pt x="332323" y="2547532"/>
                </a:lnTo>
                <a:lnTo>
                  <a:pt x="340893" y="2543407"/>
                </a:lnTo>
                <a:lnTo>
                  <a:pt x="349463" y="2539283"/>
                </a:lnTo>
                <a:lnTo>
                  <a:pt x="358350" y="2535158"/>
                </a:lnTo>
                <a:lnTo>
                  <a:pt x="367237" y="2531350"/>
                </a:lnTo>
                <a:lnTo>
                  <a:pt x="376124" y="2528177"/>
                </a:lnTo>
                <a:lnTo>
                  <a:pt x="385646" y="2524687"/>
                </a:lnTo>
                <a:lnTo>
                  <a:pt x="394533" y="2521832"/>
                </a:lnTo>
                <a:lnTo>
                  <a:pt x="403737" y="2518976"/>
                </a:lnTo>
                <a:lnTo>
                  <a:pt x="396120" y="2426327"/>
                </a:lnTo>
                <a:lnTo>
                  <a:pt x="552279" y="2413000"/>
                </a:lnTo>
                <a:close/>
                <a:moveTo>
                  <a:pt x="1753153" y="2246313"/>
                </a:moveTo>
                <a:lnTo>
                  <a:pt x="1813988" y="2246313"/>
                </a:lnTo>
                <a:lnTo>
                  <a:pt x="1817474" y="2246631"/>
                </a:lnTo>
                <a:lnTo>
                  <a:pt x="1820959" y="2247583"/>
                </a:lnTo>
                <a:lnTo>
                  <a:pt x="1823811" y="2248536"/>
                </a:lnTo>
                <a:lnTo>
                  <a:pt x="1826346" y="2250441"/>
                </a:lnTo>
                <a:lnTo>
                  <a:pt x="1828564" y="2252346"/>
                </a:lnTo>
                <a:lnTo>
                  <a:pt x="1830148" y="2254886"/>
                </a:lnTo>
                <a:lnTo>
                  <a:pt x="1831415" y="2257426"/>
                </a:lnTo>
                <a:lnTo>
                  <a:pt x="1831732" y="2259966"/>
                </a:lnTo>
                <a:lnTo>
                  <a:pt x="1831732" y="2310766"/>
                </a:lnTo>
                <a:lnTo>
                  <a:pt x="1842188" y="2312036"/>
                </a:lnTo>
                <a:lnTo>
                  <a:pt x="1852011" y="2313623"/>
                </a:lnTo>
                <a:lnTo>
                  <a:pt x="1862467" y="2315528"/>
                </a:lnTo>
                <a:lnTo>
                  <a:pt x="1871973" y="2317751"/>
                </a:lnTo>
                <a:lnTo>
                  <a:pt x="1880528" y="2319973"/>
                </a:lnTo>
                <a:lnTo>
                  <a:pt x="1889400" y="2322513"/>
                </a:lnTo>
                <a:lnTo>
                  <a:pt x="1897955" y="2325371"/>
                </a:lnTo>
                <a:lnTo>
                  <a:pt x="1907460" y="2328863"/>
                </a:lnTo>
                <a:lnTo>
                  <a:pt x="1916332" y="2332673"/>
                </a:lnTo>
                <a:lnTo>
                  <a:pt x="1925204" y="2336801"/>
                </a:lnTo>
                <a:lnTo>
                  <a:pt x="1934393" y="2341246"/>
                </a:lnTo>
                <a:lnTo>
                  <a:pt x="1942948" y="2345691"/>
                </a:lnTo>
                <a:lnTo>
                  <a:pt x="1951503" y="2350771"/>
                </a:lnTo>
                <a:lnTo>
                  <a:pt x="1960058" y="2355851"/>
                </a:lnTo>
                <a:lnTo>
                  <a:pt x="1967662" y="2361566"/>
                </a:lnTo>
                <a:lnTo>
                  <a:pt x="1975267" y="2367281"/>
                </a:lnTo>
                <a:lnTo>
                  <a:pt x="1982238" y="2372996"/>
                </a:lnTo>
                <a:lnTo>
                  <a:pt x="1988575" y="2379346"/>
                </a:lnTo>
                <a:lnTo>
                  <a:pt x="1994278" y="2385378"/>
                </a:lnTo>
                <a:lnTo>
                  <a:pt x="1999665" y="2392046"/>
                </a:lnTo>
                <a:lnTo>
                  <a:pt x="2002199" y="2396491"/>
                </a:lnTo>
                <a:lnTo>
                  <a:pt x="2004100" y="2401253"/>
                </a:lnTo>
                <a:lnTo>
                  <a:pt x="2005051" y="2406016"/>
                </a:lnTo>
                <a:lnTo>
                  <a:pt x="2005685" y="2411413"/>
                </a:lnTo>
                <a:lnTo>
                  <a:pt x="2005051" y="2416493"/>
                </a:lnTo>
                <a:lnTo>
                  <a:pt x="2003784" y="2421891"/>
                </a:lnTo>
                <a:lnTo>
                  <a:pt x="2001566" y="2427288"/>
                </a:lnTo>
                <a:lnTo>
                  <a:pt x="1998397" y="2432368"/>
                </a:lnTo>
                <a:lnTo>
                  <a:pt x="1996179" y="2435543"/>
                </a:lnTo>
                <a:lnTo>
                  <a:pt x="1993961" y="2438401"/>
                </a:lnTo>
                <a:lnTo>
                  <a:pt x="1991426" y="2441576"/>
                </a:lnTo>
                <a:lnTo>
                  <a:pt x="1988575" y="2444433"/>
                </a:lnTo>
                <a:lnTo>
                  <a:pt x="1985406" y="2447291"/>
                </a:lnTo>
                <a:lnTo>
                  <a:pt x="1982238" y="2449831"/>
                </a:lnTo>
                <a:lnTo>
                  <a:pt x="1978435" y="2452688"/>
                </a:lnTo>
                <a:lnTo>
                  <a:pt x="1974633" y="2454911"/>
                </a:lnTo>
                <a:lnTo>
                  <a:pt x="1971148" y="2457133"/>
                </a:lnTo>
                <a:lnTo>
                  <a:pt x="1967029" y="2459038"/>
                </a:lnTo>
                <a:lnTo>
                  <a:pt x="1962910" y="2460626"/>
                </a:lnTo>
                <a:lnTo>
                  <a:pt x="1958790" y="2462213"/>
                </a:lnTo>
                <a:lnTo>
                  <a:pt x="1954671" y="2463483"/>
                </a:lnTo>
                <a:lnTo>
                  <a:pt x="1950235" y="2464118"/>
                </a:lnTo>
                <a:lnTo>
                  <a:pt x="1945799" y="2464753"/>
                </a:lnTo>
                <a:lnTo>
                  <a:pt x="1941364" y="2464753"/>
                </a:lnTo>
                <a:lnTo>
                  <a:pt x="1936294" y="2464753"/>
                </a:lnTo>
                <a:lnTo>
                  <a:pt x="1931541" y="2464118"/>
                </a:lnTo>
                <a:lnTo>
                  <a:pt x="1926471" y="2462531"/>
                </a:lnTo>
                <a:lnTo>
                  <a:pt x="1922035" y="2460626"/>
                </a:lnTo>
                <a:lnTo>
                  <a:pt x="1917916" y="2458403"/>
                </a:lnTo>
                <a:lnTo>
                  <a:pt x="1914431" y="2455546"/>
                </a:lnTo>
                <a:lnTo>
                  <a:pt x="1910946" y="2452688"/>
                </a:lnTo>
                <a:lnTo>
                  <a:pt x="1908094" y="2448878"/>
                </a:lnTo>
                <a:lnTo>
                  <a:pt x="1904925" y="2445068"/>
                </a:lnTo>
                <a:lnTo>
                  <a:pt x="1903341" y="2443798"/>
                </a:lnTo>
                <a:lnTo>
                  <a:pt x="1897004" y="2438401"/>
                </a:lnTo>
                <a:lnTo>
                  <a:pt x="1890667" y="2433638"/>
                </a:lnTo>
                <a:lnTo>
                  <a:pt x="1883696" y="2429193"/>
                </a:lnTo>
                <a:lnTo>
                  <a:pt x="1876092" y="2424431"/>
                </a:lnTo>
                <a:lnTo>
                  <a:pt x="1868804" y="2419986"/>
                </a:lnTo>
                <a:lnTo>
                  <a:pt x="1861200" y="2415858"/>
                </a:lnTo>
                <a:lnTo>
                  <a:pt x="1853912" y="2412366"/>
                </a:lnTo>
                <a:lnTo>
                  <a:pt x="1847258" y="2409508"/>
                </a:lnTo>
                <a:lnTo>
                  <a:pt x="1840921" y="2407286"/>
                </a:lnTo>
                <a:lnTo>
                  <a:pt x="1834267" y="2405381"/>
                </a:lnTo>
                <a:lnTo>
                  <a:pt x="1827296" y="2403793"/>
                </a:lnTo>
                <a:lnTo>
                  <a:pt x="1820642" y="2402523"/>
                </a:lnTo>
                <a:lnTo>
                  <a:pt x="1813355" y="2401253"/>
                </a:lnTo>
                <a:lnTo>
                  <a:pt x="1806384" y="2400301"/>
                </a:lnTo>
                <a:lnTo>
                  <a:pt x="1799730" y="2399666"/>
                </a:lnTo>
                <a:lnTo>
                  <a:pt x="1792759" y="2399348"/>
                </a:lnTo>
                <a:lnTo>
                  <a:pt x="1786105" y="2399031"/>
                </a:lnTo>
                <a:lnTo>
                  <a:pt x="1776917" y="2399348"/>
                </a:lnTo>
                <a:lnTo>
                  <a:pt x="1767094" y="2400301"/>
                </a:lnTo>
                <a:lnTo>
                  <a:pt x="1756321" y="2401571"/>
                </a:lnTo>
                <a:lnTo>
                  <a:pt x="1745548" y="2404428"/>
                </a:lnTo>
                <a:lnTo>
                  <a:pt x="1740162" y="2405698"/>
                </a:lnTo>
                <a:lnTo>
                  <a:pt x="1734458" y="2407603"/>
                </a:lnTo>
                <a:lnTo>
                  <a:pt x="1729072" y="2409826"/>
                </a:lnTo>
                <a:lnTo>
                  <a:pt x="1723368" y="2412048"/>
                </a:lnTo>
                <a:lnTo>
                  <a:pt x="1717982" y="2414906"/>
                </a:lnTo>
                <a:lnTo>
                  <a:pt x="1712279" y="2418081"/>
                </a:lnTo>
                <a:lnTo>
                  <a:pt x="1706575" y="2421256"/>
                </a:lnTo>
                <a:lnTo>
                  <a:pt x="1701506" y="2425383"/>
                </a:lnTo>
                <a:lnTo>
                  <a:pt x="1698337" y="2427923"/>
                </a:lnTo>
                <a:lnTo>
                  <a:pt x="1695168" y="2431416"/>
                </a:lnTo>
                <a:lnTo>
                  <a:pt x="1692634" y="2434908"/>
                </a:lnTo>
                <a:lnTo>
                  <a:pt x="1690415" y="2438401"/>
                </a:lnTo>
                <a:lnTo>
                  <a:pt x="1688514" y="2442211"/>
                </a:lnTo>
                <a:lnTo>
                  <a:pt x="1686930" y="2446338"/>
                </a:lnTo>
                <a:lnTo>
                  <a:pt x="1686296" y="2450783"/>
                </a:lnTo>
                <a:lnTo>
                  <a:pt x="1685662" y="2455228"/>
                </a:lnTo>
                <a:lnTo>
                  <a:pt x="1685346" y="2459673"/>
                </a:lnTo>
                <a:lnTo>
                  <a:pt x="1685346" y="2464118"/>
                </a:lnTo>
                <a:lnTo>
                  <a:pt x="1685662" y="2468563"/>
                </a:lnTo>
                <a:lnTo>
                  <a:pt x="1686296" y="2473008"/>
                </a:lnTo>
                <a:lnTo>
                  <a:pt x="1687880" y="2477136"/>
                </a:lnTo>
                <a:lnTo>
                  <a:pt x="1689148" y="2481581"/>
                </a:lnTo>
                <a:lnTo>
                  <a:pt x="1691366" y="2485708"/>
                </a:lnTo>
                <a:lnTo>
                  <a:pt x="1693584" y="2489518"/>
                </a:lnTo>
                <a:lnTo>
                  <a:pt x="1698654" y="2495233"/>
                </a:lnTo>
                <a:lnTo>
                  <a:pt x="1703723" y="2500631"/>
                </a:lnTo>
                <a:lnTo>
                  <a:pt x="1709427" y="2505076"/>
                </a:lnTo>
                <a:lnTo>
                  <a:pt x="1715130" y="2508568"/>
                </a:lnTo>
                <a:lnTo>
                  <a:pt x="1721784" y="2512378"/>
                </a:lnTo>
                <a:lnTo>
                  <a:pt x="1729389" y="2515871"/>
                </a:lnTo>
                <a:lnTo>
                  <a:pt x="1745865" y="2522538"/>
                </a:lnTo>
                <a:lnTo>
                  <a:pt x="1750618" y="2524443"/>
                </a:lnTo>
                <a:lnTo>
                  <a:pt x="1778501" y="2534603"/>
                </a:lnTo>
                <a:lnTo>
                  <a:pt x="1797829" y="2542223"/>
                </a:lnTo>
                <a:lnTo>
                  <a:pt x="1816523" y="2549208"/>
                </a:lnTo>
                <a:lnTo>
                  <a:pt x="1827613" y="2553336"/>
                </a:lnTo>
                <a:lnTo>
                  <a:pt x="1854546" y="2562861"/>
                </a:lnTo>
                <a:lnTo>
                  <a:pt x="1868804" y="2568258"/>
                </a:lnTo>
                <a:lnTo>
                  <a:pt x="1882746" y="2573656"/>
                </a:lnTo>
                <a:lnTo>
                  <a:pt x="1897004" y="2579688"/>
                </a:lnTo>
                <a:lnTo>
                  <a:pt x="1911262" y="2585721"/>
                </a:lnTo>
                <a:lnTo>
                  <a:pt x="1925204" y="2592388"/>
                </a:lnTo>
                <a:lnTo>
                  <a:pt x="1938512" y="2599373"/>
                </a:lnTo>
                <a:lnTo>
                  <a:pt x="1951503" y="2606676"/>
                </a:lnTo>
                <a:lnTo>
                  <a:pt x="1964177" y="2614613"/>
                </a:lnTo>
                <a:lnTo>
                  <a:pt x="1969563" y="2618741"/>
                </a:lnTo>
                <a:lnTo>
                  <a:pt x="1975584" y="2622868"/>
                </a:lnTo>
                <a:lnTo>
                  <a:pt x="1980653" y="2627313"/>
                </a:lnTo>
                <a:lnTo>
                  <a:pt x="1986040" y="2631758"/>
                </a:lnTo>
                <a:lnTo>
                  <a:pt x="1990793" y="2636203"/>
                </a:lnTo>
                <a:lnTo>
                  <a:pt x="1995229" y="2640966"/>
                </a:lnTo>
                <a:lnTo>
                  <a:pt x="1999665" y="2645728"/>
                </a:lnTo>
                <a:lnTo>
                  <a:pt x="2003467" y="2651126"/>
                </a:lnTo>
                <a:lnTo>
                  <a:pt x="2006952" y="2656206"/>
                </a:lnTo>
                <a:lnTo>
                  <a:pt x="2010438" y="2661286"/>
                </a:lnTo>
                <a:lnTo>
                  <a:pt x="2012972" y="2667001"/>
                </a:lnTo>
                <a:lnTo>
                  <a:pt x="2015507" y="2672398"/>
                </a:lnTo>
                <a:lnTo>
                  <a:pt x="2017408" y="2677796"/>
                </a:lnTo>
                <a:lnTo>
                  <a:pt x="2019309" y="2682876"/>
                </a:lnTo>
                <a:lnTo>
                  <a:pt x="2020260" y="2688273"/>
                </a:lnTo>
                <a:lnTo>
                  <a:pt x="2021844" y="2693671"/>
                </a:lnTo>
                <a:lnTo>
                  <a:pt x="2022478" y="2699068"/>
                </a:lnTo>
                <a:lnTo>
                  <a:pt x="2023429" y="2704148"/>
                </a:lnTo>
                <a:lnTo>
                  <a:pt x="2023745" y="2709546"/>
                </a:lnTo>
                <a:lnTo>
                  <a:pt x="2024062" y="2714943"/>
                </a:lnTo>
                <a:lnTo>
                  <a:pt x="2024062" y="2720023"/>
                </a:lnTo>
                <a:lnTo>
                  <a:pt x="2024062" y="2725738"/>
                </a:lnTo>
                <a:lnTo>
                  <a:pt x="2023429" y="2730818"/>
                </a:lnTo>
                <a:lnTo>
                  <a:pt x="2022478" y="2736216"/>
                </a:lnTo>
                <a:lnTo>
                  <a:pt x="2021844" y="2741296"/>
                </a:lnTo>
                <a:lnTo>
                  <a:pt x="2020894" y="2746376"/>
                </a:lnTo>
                <a:lnTo>
                  <a:pt x="2019309" y="2751773"/>
                </a:lnTo>
                <a:lnTo>
                  <a:pt x="2017725" y="2756853"/>
                </a:lnTo>
                <a:lnTo>
                  <a:pt x="2014240" y="2767331"/>
                </a:lnTo>
                <a:lnTo>
                  <a:pt x="2009170" y="2777173"/>
                </a:lnTo>
                <a:lnTo>
                  <a:pt x="2004100" y="2787016"/>
                </a:lnTo>
                <a:lnTo>
                  <a:pt x="1997763" y="2796223"/>
                </a:lnTo>
                <a:lnTo>
                  <a:pt x="1990476" y="2805431"/>
                </a:lnTo>
                <a:lnTo>
                  <a:pt x="1982554" y="2814003"/>
                </a:lnTo>
                <a:lnTo>
                  <a:pt x="1973683" y="2822576"/>
                </a:lnTo>
                <a:lnTo>
                  <a:pt x="1964177" y="2830513"/>
                </a:lnTo>
                <a:lnTo>
                  <a:pt x="1958474" y="2834641"/>
                </a:lnTo>
                <a:lnTo>
                  <a:pt x="1952137" y="2838768"/>
                </a:lnTo>
                <a:lnTo>
                  <a:pt x="1945799" y="2842261"/>
                </a:lnTo>
                <a:lnTo>
                  <a:pt x="1938829" y="2845753"/>
                </a:lnTo>
                <a:lnTo>
                  <a:pt x="1931541" y="2848928"/>
                </a:lnTo>
                <a:lnTo>
                  <a:pt x="1923937" y="2852421"/>
                </a:lnTo>
                <a:lnTo>
                  <a:pt x="1915698" y="2854961"/>
                </a:lnTo>
                <a:lnTo>
                  <a:pt x="1907777" y="2857818"/>
                </a:lnTo>
                <a:lnTo>
                  <a:pt x="1899222" y="2860041"/>
                </a:lnTo>
                <a:lnTo>
                  <a:pt x="1890350" y="2862263"/>
                </a:lnTo>
                <a:lnTo>
                  <a:pt x="1880845" y="2864486"/>
                </a:lnTo>
                <a:lnTo>
                  <a:pt x="1871656" y="2866391"/>
                </a:lnTo>
                <a:lnTo>
                  <a:pt x="1862150" y="2867978"/>
                </a:lnTo>
                <a:lnTo>
                  <a:pt x="1852011" y="2869566"/>
                </a:lnTo>
                <a:lnTo>
                  <a:pt x="1842188" y="2870201"/>
                </a:lnTo>
                <a:lnTo>
                  <a:pt x="1831732" y="2871471"/>
                </a:lnTo>
                <a:lnTo>
                  <a:pt x="1831732" y="2918143"/>
                </a:lnTo>
                <a:lnTo>
                  <a:pt x="1831415" y="2921001"/>
                </a:lnTo>
                <a:lnTo>
                  <a:pt x="1830148" y="2923858"/>
                </a:lnTo>
                <a:lnTo>
                  <a:pt x="1828564" y="2926081"/>
                </a:lnTo>
                <a:lnTo>
                  <a:pt x="1826346" y="2928303"/>
                </a:lnTo>
                <a:lnTo>
                  <a:pt x="1823811" y="2929573"/>
                </a:lnTo>
                <a:lnTo>
                  <a:pt x="1820959" y="2931161"/>
                </a:lnTo>
                <a:lnTo>
                  <a:pt x="1817474" y="2931796"/>
                </a:lnTo>
                <a:lnTo>
                  <a:pt x="1813988" y="2932113"/>
                </a:lnTo>
                <a:lnTo>
                  <a:pt x="1753153" y="2932113"/>
                </a:lnTo>
                <a:lnTo>
                  <a:pt x="1749350" y="2931796"/>
                </a:lnTo>
                <a:lnTo>
                  <a:pt x="1745865" y="2931161"/>
                </a:lnTo>
                <a:lnTo>
                  <a:pt x="1743013" y="2929573"/>
                </a:lnTo>
                <a:lnTo>
                  <a:pt x="1740478" y="2928303"/>
                </a:lnTo>
                <a:lnTo>
                  <a:pt x="1738261" y="2926081"/>
                </a:lnTo>
                <a:lnTo>
                  <a:pt x="1736676" y="2923858"/>
                </a:lnTo>
                <a:lnTo>
                  <a:pt x="1735726" y="2921001"/>
                </a:lnTo>
                <a:lnTo>
                  <a:pt x="1735409" y="2918143"/>
                </a:lnTo>
                <a:lnTo>
                  <a:pt x="1735409" y="2867661"/>
                </a:lnTo>
                <a:lnTo>
                  <a:pt x="1722418" y="2865438"/>
                </a:lnTo>
                <a:lnTo>
                  <a:pt x="1708793" y="2863216"/>
                </a:lnTo>
                <a:lnTo>
                  <a:pt x="1696436" y="2860041"/>
                </a:lnTo>
                <a:lnTo>
                  <a:pt x="1683444" y="2857183"/>
                </a:lnTo>
                <a:lnTo>
                  <a:pt x="1670770" y="2853373"/>
                </a:lnTo>
                <a:lnTo>
                  <a:pt x="1658413" y="2849246"/>
                </a:lnTo>
                <a:lnTo>
                  <a:pt x="1646689" y="2844801"/>
                </a:lnTo>
                <a:lnTo>
                  <a:pt x="1635283" y="2840038"/>
                </a:lnTo>
                <a:lnTo>
                  <a:pt x="1624193" y="2834958"/>
                </a:lnTo>
                <a:lnTo>
                  <a:pt x="1613420" y="2829243"/>
                </a:lnTo>
                <a:lnTo>
                  <a:pt x="1603280" y="2823528"/>
                </a:lnTo>
                <a:lnTo>
                  <a:pt x="1594092" y="2816543"/>
                </a:lnTo>
                <a:lnTo>
                  <a:pt x="1585220" y="2809876"/>
                </a:lnTo>
                <a:lnTo>
                  <a:pt x="1576982" y="2802573"/>
                </a:lnTo>
                <a:lnTo>
                  <a:pt x="1569377" y="2794636"/>
                </a:lnTo>
                <a:lnTo>
                  <a:pt x="1566209" y="2790826"/>
                </a:lnTo>
                <a:lnTo>
                  <a:pt x="1563357" y="2786698"/>
                </a:lnTo>
                <a:lnTo>
                  <a:pt x="1560188" y="2782253"/>
                </a:lnTo>
                <a:lnTo>
                  <a:pt x="1558287" y="2777173"/>
                </a:lnTo>
                <a:lnTo>
                  <a:pt x="1557337" y="2772411"/>
                </a:lnTo>
                <a:lnTo>
                  <a:pt x="1557337" y="2767331"/>
                </a:lnTo>
                <a:lnTo>
                  <a:pt x="1557654" y="2761933"/>
                </a:lnTo>
                <a:lnTo>
                  <a:pt x="1559238" y="2756853"/>
                </a:lnTo>
                <a:lnTo>
                  <a:pt x="1561456" y="2751456"/>
                </a:lnTo>
                <a:lnTo>
                  <a:pt x="1564308" y="2746058"/>
                </a:lnTo>
                <a:lnTo>
                  <a:pt x="1566209" y="2743201"/>
                </a:lnTo>
                <a:lnTo>
                  <a:pt x="1568743" y="2740026"/>
                </a:lnTo>
                <a:lnTo>
                  <a:pt x="1571278" y="2737168"/>
                </a:lnTo>
                <a:lnTo>
                  <a:pt x="1574447" y="2734311"/>
                </a:lnTo>
                <a:lnTo>
                  <a:pt x="1577299" y="2731136"/>
                </a:lnTo>
                <a:lnTo>
                  <a:pt x="1580784" y="2728596"/>
                </a:lnTo>
                <a:lnTo>
                  <a:pt x="1583952" y="2726056"/>
                </a:lnTo>
                <a:lnTo>
                  <a:pt x="1587755" y="2723833"/>
                </a:lnTo>
                <a:lnTo>
                  <a:pt x="1591874" y="2721611"/>
                </a:lnTo>
                <a:lnTo>
                  <a:pt x="1595359" y="2719706"/>
                </a:lnTo>
                <a:lnTo>
                  <a:pt x="1599478" y="2717801"/>
                </a:lnTo>
                <a:lnTo>
                  <a:pt x="1603914" y="2716531"/>
                </a:lnTo>
                <a:lnTo>
                  <a:pt x="1608033" y="2715261"/>
                </a:lnTo>
                <a:lnTo>
                  <a:pt x="1612469" y="2714626"/>
                </a:lnTo>
                <a:lnTo>
                  <a:pt x="1616905" y="2713673"/>
                </a:lnTo>
                <a:lnTo>
                  <a:pt x="1621341" y="2713673"/>
                </a:lnTo>
                <a:lnTo>
                  <a:pt x="1626411" y="2713673"/>
                </a:lnTo>
                <a:lnTo>
                  <a:pt x="1631480" y="2714943"/>
                </a:lnTo>
                <a:lnTo>
                  <a:pt x="1635916" y="2715896"/>
                </a:lnTo>
                <a:lnTo>
                  <a:pt x="1640352" y="2717801"/>
                </a:lnTo>
                <a:lnTo>
                  <a:pt x="1644471" y="2720023"/>
                </a:lnTo>
                <a:lnTo>
                  <a:pt x="1648274" y="2723198"/>
                </a:lnTo>
                <a:lnTo>
                  <a:pt x="1651759" y="2726056"/>
                </a:lnTo>
                <a:lnTo>
                  <a:pt x="1654928" y="2729866"/>
                </a:lnTo>
                <a:lnTo>
                  <a:pt x="1657462" y="2733041"/>
                </a:lnTo>
                <a:lnTo>
                  <a:pt x="1658096" y="2733993"/>
                </a:lnTo>
                <a:lnTo>
                  <a:pt x="1659364" y="2734946"/>
                </a:lnTo>
                <a:lnTo>
                  <a:pt x="1665701" y="2740026"/>
                </a:lnTo>
                <a:lnTo>
                  <a:pt x="1671721" y="2744471"/>
                </a:lnTo>
                <a:lnTo>
                  <a:pt x="1678692" y="2748598"/>
                </a:lnTo>
                <a:lnTo>
                  <a:pt x="1685662" y="2752726"/>
                </a:lnTo>
                <a:lnTo>
                  <a:pt x="1692634" y="2756853"/>
                </a:lnTo>
                <a:lnTo>
                  <a:pt x="1699921" y="2760346"/>
                </a:lnTo>
                <a:lnTo>
                  <a:pt x="1707526" y="2763521"/>
                </a:lnTo>
                <a:lnTo>
                  <a:pt x="1714497" y="2766061"/>
                </a:lnTo>
                <a:lnTo>
                  <a:pt x="1720834" y="2768283"/>
                </a:lnTo>
                <a:lnTo>
                  <a:pt x="1731607" y="2771458"/>
                </a:lnTo>
                <a:lnTo>
                  <a:pt x="1742380" y="2773998"/>
                </a:lnTo>
                <a:lnTo>
                  <a:pt x="1753153" y="2776221"/>
                </a:lnTo>
                <a:lnTo>
                  <a:pt x="1764242" y="2778126"/>
                </a:lnTo>
                <a:lnTo>
                  <a:pt x="1775016" y="2779396"/>
                </a:lnTo>
                <a:lnTo>
                  <a:pt x="1785789" y="2780666"/>
                </a:lnTo>
                <a:lnTo>
                  <a:pt x="1795928" y="2780983"/>
                </a:lnTo>
                <a:lnTo>
                  <a:pt x="1806067" y="2781301"/>
                </a:lnTo>
                <a:lnTo>
                  <a:pt x="1817157" y="2780983"/>
                </a:lnTo>
                <a:lnTo>
                  <a:pt x="1827613" y="2780348"/>
                </a:lnTo>
                <a:lnTo>
                  <a:pt x="1837119" y="2778761"/>
                </a:lnTo>
                <a:lnTo>
                  <a:pt x="1845991" y="2776856"/>
                </a:lnTo>
                <a:lnTo>
                  <a:pt x="1854546" y="2774633"/>
                </a:lnTo>
                <a:lnTo>
                  <a:pt x="1862467" y="2771776"/>
                </a:lnTo>
                <a:lnTo>
                  <a:pt x="1869121" y="2768283"/>
                </a:lnTo>
                <a:lnTo>
                  <a:pt x="1875458" y="2764791"/>
                </a:lnTo>
                <a:lnTo>
                  <a:pt x="1879260" y="2761616"/>
                </a:lnTo>
                <a:lnTo>
                  <a:pt x="1882429" y="2758441"/>
                </a:lnTo>
                <a:lnTo>
                  <a:pt x="1885280" y="2754948"/>
                </a:lnTo>
                <a:lnTo>
                  <a:pt x="1888132" y="2751456"/>
                </a:lnTo>
                <a:lnTo>
                  <a:pt x="1890350" y="2747646"/>
                </a:lnTo>
                <a:lnTo>
                  <a:pt x="1892251" y="2743518"/>
                </a:lnTo>
                <a:lnTo>
                  <a:pt x="1893519" y="2739391"/>
                </a:lnTo>
                <a:lnTo>
                  <a:pt x="1894786" y="2734946"/>
                </a:lnTo>
                <a:lnTo>
                  <a:pt x="1895420" y="2730818"/>
                </a:lnTo>
                <a:lnTo>
                  <a:pt x="1895737" y="2726373"/>
                </a:lnTo>
                <a:lnTo>
                  <a:pt x="1895420" y="2721928"/>
                </a:lnTo>
                <a:lnTo>
                  <a:pt x="1895103" y="2717483"/>
                </a:lnTo>
                <a:lnTo>
                  <a:pt x="1893836" y="2713038"/>
                </a:lnTo>
                <a:lnTo>
                  <a:pt x="1892885" y="2708911"/>
                </a:lnTo>
                <a:lnTo>
                  <a:pt x="1890984" y="2704783"/>
                </a:lnTo>
                <a:lnTo>
                  <a:pt x="1888766" y="2700656"/>
                </a:lnTo>
                <a:lnTo>
                  <a:pt x="1885280" y="2696211"/>
                </a:lnTo>
                <a:lnTo>
                  <a:pt x="1881478" y="2691766"/>
                </a:lnTo>
                <a:lnTo>
                  <a:pt x="1876092" y="2687321"/>
                </a:lnTo>
                <a:lnTo>
                  <a:pt x="1870705" y="2682876"/>
                </a:lnTo>
                <a:lnTo>
                  <a:pt x="1864368" y="2678748"/>
                </a:lnTo>
                <a:lnTo>
                  <a:pt x="1857714" y="2674621"/>
                </a:lnTo>
                <a:lnTo>
                  <a:pt x="1850110" y="2671128"/>
                </a:lnTo>
                <a:lnTo>
                  <a:pt x="1842188" y="2667318"/>
                </a:lnTo>
                <a:lnTo>
                  <a:pt x="1817474" y="2657158"/>
                </a:lnTo>
                <a:lnTo>
                  <a:pt x="1720517" y="2617471"/>
                </a:lnTo>
                <a:lnTo>
                  <a:pt x="1673305" y="2597786"/>
                </a:lnTo>
                <a:lnTo>
                  <a:pt x="1644471" y="2585086"/>
                </a:lnTo>
                <a:lnTo>
                  <a:pt x="1639085" y="2582546"/>
                </a:lnTo>
                <a:lnTo>
                  <a:pt x="1634015" y="2580006"/>
                </a:lnTo>
                <a:lnTo>
                  <a:pt x="1624827" y="2574608"/>
                </a:lnTo>
                <a:lnTo>
                  <a:pt x="1615638" y="2567623"/>
                </a:lnTo>
                <a:lnTo>
                  <a:pt x="1607083" y="2560638"/>
                </a:lnTo>
                <a:lnTo>
                  <a:pt x="1598845" y="2552383"/>
                </a:lnTo>
                <a:lnTo>
                  <a:pt x="1591874" y="2544446"/>
                </a:lnTo>
                <a:lnTo>
                  <a:pt x="1588072" y="2540001"/>
                </a:lnTo>
                <a:lnTo>
                  <a:pt x="1585220" y="2534921"/>
                </a:lnTo>
                <a:lnTo>
                  <a:pt x="1581734" y="2530476"/>
                </a:lnTo>
                <a:lnTo>
                  <a:pt x="1579200" y="2525713"/>
                </a:lnTo>
                <a:lnTo>
                  <a:pt x="1576348" y="2520633"/>
                </a:lnTo>
                <a:lnTo>
                  <a:pt x="1574130" y="2515236"/>
                </a:lnTo>
                <a:lnTo>
                  <a:pt x="1571912" y="2510156"/>
                </a:lnTo>
                <a:lnTo>
                  <a:pt x="1570011" y="2505076"/>
                </a:lnTo>
                <a:lnTo>
                  <a:pt x="1568110" y="2499678"/>
                </a:lnTo>
                <a:lnTo>
                  <a:pt x="1566525" y="2494598"/>
                </a:lnTo>
                <a:lnTo>
                  <a:pt x="1565575" y="2488883"/>
                </a:lnTo>
                <a:lnTo>
                  <a:pt x="1564624" y="2483803"/>
                </a:lnTo>
                <a:lnTo>
                  <a:pt x="1563991" y="2478088"/>
                </a:lnTo>
                <a:lnTo>
                  <a:pt x="1563674" y="2473008"/>
                </a:lnTo>
                <a:lnTo>
                  <a:pt x="1563357" y="2467293"/>
                </a:lnTo>
                <a:lnTo>
                  <a:pt x="1563674" y="2461896"/>
                </a:lnTo>
                <a:lnTo>
                  <a:pt x="1563991" y="2456816"/>
                </a:lnTo>
                <a:lnTo>
                  <a:pt x="1564308" y="2451101"/>
                </a:lnTo>
                <a:lnTo>
                  <a:pt x="1565575" y="2446021"/>
                </a:lnTo>
                <a:lnTo>
                  <a:pt x="1566525" y="2440306"/>
                </a:lnTo>
                <a:lnTo>
                  <a:pt x="1567793" y="2435226"/>
                </a:lnTo>
                <a:lnTo>
                  <a:pt x="1569060" y="2429828"/>
                </a:lnTo>
                <a:lnTo>
                  <a:pt x="1570961" y="2424748"/>
                </a:lnTo>
                <a:lnTo>
                  <a:pt x="1573179" y="2419668"/>
                </a:lnTo>
                <a:lnTo>
                  <a:pt x="1575397" y="2414271"/>
                </a:lnTo>
                <a:lnTo>
                  <a:pt x="1577932" y="2409191"/>
                </a:lnTo>
                <a:lnTo>
                  <a:pt x="1580784" y="2404428"/>
                </a:lnTo>
                <a:lnTo>
                  <a:pt x="1583636" y="2399031"/>
                </a:lnTo>
                <a:lnTo>
                  <a:pt x="1586804" y="2394268"/>
                </a:lnTo>
                <a:lnTo>
                  <a:pt x="1590290" y="2389506"/>
                </a:lnTo>
                <a:lnTo>
                  <a:pt x="1594092" y="2385061"/>
                </a:lnTo>
                <a:lnTo>
                  <a:pt x="1598211" y="2379981"/>
                </a:lnTo>
                <a:lnTo>
                  <a:pt x="1602013" y="2375536"/>
                </a:lnTo>
                <a:lnTo>
                  <a:pt x="1606766" y="2371091"/>
                </a:lnTo>
                <a:lnTo>
                  <a:pt x="1611202" y="2367281"/>
                </a:lnTo>
                <a:lnTo>
                  <a:pt x="1615955" y="2363153"/>
                </a:lnTo>
                <a:lnTo>
                  <a:pt x="1621658" y="2358073"/>
                </a:lnTo>
                <a:lnTo>
                  <a:pt x="1627678" y="2353628"/>
                </a:lnTo>
                <a:lnTo>
                  <a:pt x="1634015" y="2349818"/>
                </a:lnTo>
                <a:lnTo>
                  <a:pt x="1640669" y="2345691"/>
                </a:lnTo>
                <a:lnTo>
                  <a:pt x="1647323" y="2341881"/>
                </a:lnTo>
                <a:lnTo>
                  <a:pt x="1654294" y="2338071"/>
                </a:lnTo>
                <a:lnTo>
                  <a:pt x="1661898" y="2334896"/>
                </a:lnTo>
                <a:lnTo>
                  <a:pt x="1669186" y="2331403"/>
                </a:lnTo>
                <a:lnTo>
                  <a:pt x="1676790" y="2328546"/>
                </a:lnTo>
                <a:lnTo>
                  <a:pt x="1684395" y="2325371"/>
                </a:lnTo>
                <a:lnTo>
                  <a:pt x="1692634" y="2322831"/>
                </a:lnTo>
                <a:lnTo>
                  <a:pt x="1700872" y="2320608"/>
                </a:lnTo>
                <a:lnTo>
                  <a:pt x="1709427" y="2318386"/>
                </a:lnTo>
                <a:lnTo>
                  <a:pt x="1717982" y="2316163"/>
                </a:lnTo>
                <a:lnTo>
                  <a:pt x="1726220" y="2314893"/>
                </a:lnTo>
                <a:lnTo>
                  <a:pt x="1735409" y="2312988"/>
                </a:lnTo>
                <a:lnTo>
                  <a:pt x="1735409" y="2259966"/>
                </a:lnTo>
                <a:lnTo>
                  <a:pt x="1735726" y="2257426"/>
                </a:lnTo>
                <a:lnTo>
                  <a:pt x="1736676" y="2254886"/>
                </a:lnTo>
                <a:lnTo>
                  <a:pt x="1738261" y="2252346"/>
                </a:lnTo>
                <a:lnTo>
                  <a:pt x="1740478" y="2250441"/>
                </a:lnTo>
                <a:lnTo>
                  <a:pt x="1743013" y="2248536"/>
                </a:lnTo>
                <a:lnTo>
                  <a:pt x="1745865" y="2247583"/>
                </a:lnTo>
                <a:lnTo>
                  <a:pt x="1749350" y="2246631"/>
                </a:lnTo>
                <a:lnTo>
                  <a:pt x="1753153" y="2246313"/>
                </a:lnTo>
                <a:close/>
                <a:moveTo>
                  <a:pt x="1796891" y="2159710"/>
                </a:moveTo>
                <a:lnTo>
                  <a:pt x="1786093" y="2160028"/>
                </a:lnTo>
                <a:lnTo>
                  <a:pt x="1775296" y="2160663"/>
                </a:lnTo>
                <a:lnTo>
                  <a:pt x="1764817" y="2161298"/>
                </a:lnTo>
                <a:lnTo>
                  <a:pt x="1754337" y="2162251"/>
                </a:lnTo>
                <a:lnTo>
                  <a:pt x="1743540" y="2163839"/>
                </a:lnTo>
                <a:lnTo>
                  <a:pt x="1733695" y="2165427"/>
                </a:lnTo>
                <a:lnTo>
                  <a:pt x="1723216" y="2167332"/>
                </a:lnTo>
                <a:lnTo>
                  <a:pt x="1712736" y="2169555"/>
                </a:lnTo>
                <a:lnTo>
                  <a:pt x="1702892" y="2171778"/>
                </a:lnTo>
                <a:lnTo>
                  <a:pt x="1692730" y="2174318"/>
                </a:lnTo>
                <a:lnTo>
                  <a:pt x="1683202" y="2177177"/>
                </a:lnTo>
                <a:lnTo>
                  <a:pt x="1673040" y="2180352"/>
                </a:lnTo>
                <a:lnTo>
                  <a:pt x="1663513" y="2183528"/>
                </a:lnTo>
                <a:lnTo>
                  <a:pt x="1653669" y="2187021"/>
                </a:lnTo>
                <a:lnTo>
                  <a:pt x="1644460" y="2190514"/>
                </a:lnTo>
                <a:lnTo>
                  <a:pt x="1635250" y="2194643"/>
                </a:lnTo>
                <a:lnTo>
                  <a:pt x="1625723" y="2198771"/>
                </a:lnTo>
                <a:lnTo>
                  <a:pt x="1616514" y="2203217"/>
                </a:lnTo>
                <a:lnTo>
                  <a:pt x="1607622" y="2207663"/>
                </a:lnTo>
                <a:lnTo>
                  <a:pt x="1598730" y="2213061"/>
                </a:lnTo>
                <a:lnTo>
                  <a:pt x="1589839" y="2217825"/>
                </a:lnTo>
                <a:lnTo>
                  <a:pt x="1581264" y="2222906"/>
                </a:lnTo>
                <a:lnTo>
                  <a:pt x="1572690" y="2228622"/>
                </a:lnTo>
                <a:lnTo>
                  <a:pt x="1564116" y="2234020"/>
                </a:lnTo>
                <a:lnTo>
                  <a:pt x="1555859" y="2240054"/>
                </a:lnTo>
                <a:lnTo>
                  <a:pt x="1547920" y="2246088"/>
                </a:lnTo>
                <a:lnTo>
                  <a:pt x="1539981" y="2252439"/>
                </a:lnTo>
                <a:lnTo>
                  <a:pt x="1532042" y="2258473"/>
                </a:lnTo>
                <a:lnTo>
                  <a:pt x="1524420" y="2265459"/>
                </a:lnTo>
                <a:lnTo>
                  <a:pt x="1517117" y="2272128"/>
                </a:lnTo>
                <a:lnTo>
                  <a:pt x="1509495" y="2279114"/>
                </a:lnTo>
                <a:lnTo>
                  <a:pt x="1502509" y="2286101"/>
                </a:lnTo>
                <a:lnTo>
                  <a:pt x="1495522" y="2293405"/>
                </a:lnTo>
                <a:lnTo>
                  <a:pt x="1488853" y="2301026"/>
                </a:lnTo>
                <a:lnTo>
                  <a:pt x="1482185" y="2308648"/>
                </a:lnTo>
                <a:lnTo>
                  <a:pt x="1475833" y="2316269"/>
                </a:lnTo>
                <a:lnTo>
                  <a:pt x="1469482" y="2324526"/>
                </a:lnTo>
                <a:lnTo>
                  <a:pt x="1463131" y="2332465"/>
                </a:lnTo>
                <a:lnTo>
                  <a:pt x="1457415" y="2340722"/>
                </a:lnTo>
                <a:lnTo>
                  <a:pt x="1451698" y="2348978"/>
                </a:lnTo>
                <a:lnTo>
                  <a:pt x="1446300" y="2357553"/>
                </a:lnTo>
                <a:lnTo>
                  <a:pt x="1440901" y="2366444"/>
                </a:lnTo>
                <a:lnTo>
                  <a:pt x="1435820" y="2375019"/>
                </a:lnTo>
                <a:lnTo>
                  <a:pt x="1431057" y="2383910"/>
                </a:lnTo>
                <a:lnTo>
                  <a:pt x="1426293" y="2393120"/>
                </a:lnTo>
                <a:lnTo>
                  <a:pt x="1421847" y="2402012"/>
                </a:lnTo>
                <a:lnTo>
                  <a:pt x="1417719" y="2411221"/>
                </a:lnTo>
                <a:lnTo>
                  <a:pt x="1413591" y="2421065"/>
                </a:lnTo>
                <a:lnTo>
                  <a:pt x="1410098" y="2430592"/>
                </a:lnTo>
                <a:lnTo>
                  <a:pt x="1406287" y="2440437"/>
                </a:lnTo>
                <a:lnTo>
                  <a:pt x="1403111" y="2449964"/>
                </a:lnTo>
                <a:lnTo>
                  <a:pt x="1399936" y="2460126"/>
                </a:lnTo>
                <a:lnTo>
                  <a:pt x="1397395" y="2469653"/>
                </a:lnTo>
                <a:lnTo>
                  <a:pt x="1394855" y="2480132"/>
                </a:lnTo>
                <a:lnTo>
                  <a:pt x="1391996" y="2490294"/>
                </a:lnTo>
                <a:lnTo>
                  <a:pt x="1390091" y="2500456"/>
                </a:lnTo>
                <a:lnTo>
                  <a:pt x="1388503" y="2510936"/>
                </a:lnTo>
                <a:lnTo>
                  <a:pt x="1386598" y="2521416"/>
                </a:lnTo>
                <a:lnTo>
                  <a:pt x="1385328" y="2532213"/>
                </a:lnTo>
                <a:lnTo>
                  <a:pt x="1384375" y="2542692"/>
                </a:lnTo>
                <a:lnTo>
                  <a:pt x="1383422" y="2553172"/>
                </a:lnTo>
                <a:lnTo>
                  <a:pt x="1382787" y="2564604"/>
                </a:lnTo>
                <a:lnTo>
                  <a:pt x="1382787" y="2575401"/>
                </a:lnTo>
                <a:lnTo>
                  <a:pt x="1382787" y="2585881"/>
                </a:lnTo>
                <a:lnTo>
                  <a:pt x="1382787" y="2596678"/>
                </a:lnTo>
                <a:lnTo>
                  <a:pt x="1383422" y="2607475"/>
                </a:lnTo>
                <a:lnTo>
                  <a:pt x="1384375" y="2617955"/>
                </a:lnTo>
                <a:lnTo>
                  <a:pt x="1385328" y="2628434"/>
                </a:lnTo>
                <a:lnTo>
                  <a:pt x="1386598" y="2638914"/>
                </a:lnTo>
                <a:lnTo>
                  <a:pt x="1388503" y="2649076"/>
                </a:lnTo>
                <a:lnTo>
                  <a:pt x="1390091" y="2659556"/>
                </a:lnTo>
                <a:lnTo>
                  <a:pt x="1391996" y="2669718"/>
                </a:lnTo>
                <a:lnTo>
                  <a:pt x="1394855" y="2680197"/>
                </a:lnTo>
                <a:lnTo>
                  <a:pt x="1397077" y="2690042"/>
                </a:lnTo>
                <a:lnTo>
                  <a:pt x="1399936" y="2699886"/>
                </a:lnTo>
                <a:lnTo>
                  <a:pt x="1402794" y="2709731"/>
                </a:lnTo>
                <a:lnTo>
                  <a:pt x="1406287" y="2719575"/>
                </a:lnTo>
                <a:lnTo>
                  <a:pt x="1409462" y="2729102"/>
                </a:lnTo>
                <a:lnTo>
                  <a:pt x="1413591" y="2738312"/>
                </a:lnTo>
                <a:lnTo>
                  <a:pt x="1417402" y="2748156"/>
                </a:lnTo>
                <a:lnTo>
                  <a:pt x="1421847" y="2757048"/>
                </a:lnTo>
                <a:lnTo>
                  <a:pt x="1425976" y="2766257"/>
                </a:lnTo>
                <a:lnTo>
                  <a:pt x="1430739" y="2775149"/>
                </a:lnTo>
                <a:lnTo>
                  <a:pt x="1435503" y="2784041"/>
                </a:lnTo>
                <a:lnTo>
                  <a:pt x="1440266" y="2792932"/>
                </a:lnTo>
                <a:lnTo>
                  <a:pt x="1445982" y="2801507"/>
                </a:lnTo>
                <a:lnTo>
                  <a:pt x="1451063" y="2810081"/>
                </a:lnTo>
                <a:lnTo>
                  <a:pt x="1456779" y="2818655"/>
                </a:lnTo>
                <a:lnTo>
                  <a:pt x="1462813" y="2826912"/>
                </a:lnTo>
                <a:lnTo>
                  <a:pt x="1468529" y="2834851"/>
                </a:lnTo>
                <a:lnTo>
                  <a:pt x="1474881" y="2842790"/>
                </a:lnTo>
                <a:lnTo>
                  <a:pt x="1481549" y="2850729"/>
                </a:lnTo>
                <a:lnTo>
                  <a:pt x="1487901" y="2858351"/>
                </a:lnTo>
                <a:lnTo>
                  <a:pt x="1494887" y="2865972"/>
                </a:lnTo>
                <a:lnTo>
                  <a:pt x="1501873" y="2873276"/>
                </a:lnTo>
                <a:lnTo>
                  <a:pt x="1509177" y="2880262"/>
                </a:lnTo>
                <a:lnTo>
                  <a:pt x="1516164" y="2887249"/>
                </a:lnTo>
                <a:lnTo>
                  <a:pt x="1524103" y="2894235"/>
                </a:lnTo>
                <a:lnTo>
                  <a:pt x="1531407" y="2900904"/>
                </a:lnTo>
                <a:lnTo>
                  <a:pt x="1539346" y="2907255"/>
                </a:lnTo>
                <a:lnTo>
                  <a:pt x="1546968" y="2913289"/>
                </a:lnTo>
                <a:lnTo>
                  <a:pt x="1555224" y="2919323"/>
                </a:lnTo>
                <a:lnTo>
                  <a:pt x="1563481" y="2925356"/>
                </a:lnTo>
                <a:lnTo>
                  <a:pt x="1572055" y="2930755"/>
                </a:lnTo>
                <a:lnTo>
                  <a:pt x="1580629" y="2936471"/>
                </a:lnTo>
                <a:lnTo>
                  <a:pt x="1589203" y="2941552"/>
                </a:lnTo>
                <a:lnTo>
                  <a:pt x="1598095" y="2946951"/>
                </a:lnTo>
                <a:lnTo>
                  <a:pt x="1606987" y="2951714"/>
                </a:lnTo>
                <a:lnTo>
                  <a:pt x="1615879" y="2956478"/>
                </a:lnTo>
                <a:lnTo>
                  <a:pt x="1625088" y="2960606"/>
                </a:lnTo>
                <a:lnTo>
                  <a:pt x="1634298" y="2965052"/>
                </a:lnTo>
                <a:lnTo>
                  <a:pt x="1643824" y="2969180"/>
                </a:lnTo>
                <a:lnTo>
                  <a:pt x="1653351" y="2972991"/>
                </a:lnTo>
                <a:lnTo>
                  <a:pt x="1662878" y="2976167"/>
                </a:lnTo>
                <a:lnTo>
                  <a:pt x="1672723" y="2979660"/>
                </a:lnTo>
                <a:lnTo>
                  <a:pt x="1682567" y="2982518"/>
                </a:lnTo>
                <a:lnTo>
                  <a:pt x="1692730" y="2985376"/>
                </a:lnTo>
                <a:lnTo>
                  <a:pt x="1702892" y="2988234"/>
                </a:lnTo>
                <a:lnTo>
                  <a:pt x="1713054" y="2990457"/>
                </a:lnTo>
                <a:lnTo>
                  <a:pt x="1723216" y="2992680"/>
                </a:lnTo>
                <a:lnTo>
                  <a:pt x="1733695" y="2994585"/>
                </a:lnTo>
                <a:lnTo>
                  <a:pt x="1744493" y="2995856"/>
                </a:lnTo>
                <a:lnTo>
                  <a:pt x="1754655" y="2997443"/>
                </a:lnTo>
                <a:lnTo>
                  <a:pt x="1765452" y="2998396"/>
                </a:lnTo>
                <a:lnTo>
                  <a:pt x="1776249" y="2999349"/>
                </a:lnTo>
                <a:lnTo>
                  <a:pt x="1787046" y="2999666"/>
                </a:lnTo>
                <a:lnTo>
                  <a:pt x="1797843" y="2999984"/>
                </a:lnTo>
                <a:lnTo>
                  <a:pt x="1808958" y="2999984"/>
                </a:lnTo>
                <a:lnTo>
                  <a:pt x="1819438" y="2999666"/>
                </a:lnTo>
                <a:lnTo>
                  <a:pt x="1830235" y="2999349"/>
                </a:lnTo>
                <a:lnTo>
                  <a:pt x="1841032" y="2998396"/>
                </a:lnTo>
                <a:lnTo>
                  <a:pt x="1851512" y="2997443"/>
                </a:lnTo>
                <a:lnTo>
                  <a:pt x="1861674" y="2995856"/>
                </a:lnTo>
                <a:lnTo>
                  <a:pt x="1872153" y="2994585"/>
                </a:lnTo>
                <a:lnTo>
                  <a:pt x="1882633" y="2992680"/>
                </a:lnTo>
                <a:lnTo>
                  <a:pt x="1892795" y="2990457"/>
                </a:lnTo>
                <a:lnTo>
                  <a:pt x="1902639" y="2988234"/>
                </a:lnTo>
                <a:lnTo>
                  <a:pt x="1912801" y="2985376"/>
                </a:lnTo>
                <a:lnTo>
                  <a:pt x="1922646" y="2982836"/>
                </a:lnTo>
                <a:lnTo>
                  <a:pt x="1932490" y="2979660"/>
                </a:lnTo>
                <a:lnTo>
                  <a:pt x="1942017" y="2976484"/>
                </a:lnTo>
                <a:lnTo>
                  <a:pt x="1951862" y="2972991"/>
                </a:lnTo>
                <a:lnTo>
                  <a:pt x="1961389" y="2969180"/>
                </a:lnTo>
                <a:lnTo>
                  <a:pt x="1970598" y="2965052"/>
                </a:lnTo>
                <a:lnTo>
                  <a:pt x="1980125" y="2960924"/>
                </a:lnTo>
                <a:lnTo>
                  <a:pt x="1989334" y="2956478"/>
                </a:lnTo>
                <a:lnTo>
                  <a:pt x="1998226" y="2952032"/>
                </a:lnTo>
                <a:lnTo>
                  <a:pt x="2007118" y="2947268"/>
                </a:lnTo>
                <a:lnTo>
                  <a:pt x="2016010" y="2942187"/>
                </a:lnTo>
                <a:lnTo>
                  <a:pt x="2024584" y="2936789"/>
                </a:lnTo>
                <a:lnTo>
                  <a:pt x="2033158" y="2931390"/>
                </a:lnTo>
                <a:lnTo>
                  <a:pt x="2041415" y="2925674"/>
                </a:lnTo>
                <a:lnTo>
                  <a:pt x="2049354" y="2919640"/>
                </a:lnTo>
                <a:lnTo>
                  <a:pt x="2057610" y="2913924"/>
                </a:lnTo>
                <a:lnTo>
                  <a:pt x="2065867" y="2907573"/>
                </a:lnTo>
                <a:lnTo>
                  <a:pt x="2073489" y="2901222"/>
                </a:lnTo>
                <a:lnTo>
                  <a:pt x="2081110" y="2894553"/>
                </a:lnTo>
                <a:lnTo>
                  <a:pt x="2088414" y="2887884"/>
                </a:lnTo>
                <a:lnTo>
                  <a:pt x="2096036" y="2880580"/>
                </a:lnTo>
                <a:lnTo>
                  <a:pt x="2103022" y="2873594"/>
                </a:lnTo>
                <a:lnTo>
                  <a:pt x="2110008" y="2866290"/>
                </a:lnTo>
                <a:lnTo>
                  <a:pt x="2116677" y="2858668"/>
                </a:lnTo>
                <a:lnTo>
                  <a:pt x="2123346" y="2851364"/>
                </a:lnTo>
                <a:lnTo>
                  <a:pt x="2130015" y="2843425"/>
                </a:lnTo>
                <a:lnTo>
                  <a:pt x="2136049" y="2835804"/>
                </a:lnTo>
                <a:lnTo>
                  <a:pt x="2142400" y="2827547"/>
                </a:lnTo>
                <a:lnTo>
                  <a:pt x="2148434" y="2819290"/>
                </a:lnTo>
                <a:lnTo>
                  <a:pt x="2153832" y="2810716"/>
                </a:lnTo>
                <a:lnTo>
                  <a:pt x="2159548" y="2802459"/>
                </a:lnTo>
                <a:lnTo>
                  <a:pt x="2164629" y="2793885"/>
                </a:lnTo>
                <a:lnTo>
                  <a:pt x="2169393" y="2784993"/>
                </a:lnTo>
                <a:lnTo>
                  <a:pt x="2174474" y="2775784"/>
                </a:lnTo>
                <a:lnTo>
                  <a:pt x="2179237" y="2766892"/>
                </a:lnTo>
                <a:lnTo>
                  <a:pt x="2183683" y="2757683"/>
                </a:lnTo>
                <a:lnTo>
                  <a:pt x="2187811" y="2748474"/>
                </a:lnTo>
                <a:lnTo>
                  <a:pt x="2191622" y="2739264"/>
                </a:lnTo>
                <a:lnTo>
                  <a:pt x="2195433" y="2729420"/>
                </a:lnTo>
                <a:lnTo>
                  <a:pt x="2199244" y="2719893"/>
                </a:lnTo>
                <a:lnTo>
                  <a:pt x="2202102" y="2710048"/>
                </a:lnTo>
                <a:lnTo>
                  <a:pt x="2205595" y="2700204"/>
                </a:lnTo>
                <a:lnTo>
                  <a:pt x="2208136" y="2690042"/>
                </a:lnTo>
                <a:lnTo>
                  <a:pt x="2210676" y="2680197"/>
                </a:lnTo>
                <a:lnTo>
                  <a:pt x="2213217" y="2669718"/>
                </a:lnTo>
                <a:lnTo>
                  <a:pt x="2215122" y="2659556"/>
                </a:lnTo>
                <a:lnTo>
                  <a:pt x="2217027" y="2649076"/>
                </a:lnTo>
                <a:lnTo>
                  <a:pt x="2218615" y="2638279"/>
                </a:lnTo>
                <a:lnTo>
                  <a:pt x="2219885" y="2628117"/>
                </a:lnTo>
                <a:lnTo>
                  <a:pt x="2221156" y="2617320"/>
                </a:lnTo>
                <a:lnTo>
                  <a:pt x="2221791" y="2606523"/>
                </a:lnTo>
                <a:lnTo>
                  <a:pt x="2222743" y="2595725"/>
                </a:lnTo>
                <a:lnTo>
                  <a:pt x="2222743" y="2584611"/>
                </a:lnTo>
                <a:lnTo>
                  <a:pt x="2222743" y="2573814"/>
                </a:lnTo>
                <a:lnTo>
                  <a:pt x="2222743" y="2563016"/>
                </a:lnTo>
                <a:lnTo>
                  <a:pt x="2221791" y="2552537"/>
                </a:lnTo>
                <a:lnTo>
                  <a:pt x="2221156" y="2541740"/>
                </a:lnTo>
                <a:lnTo>
                  <a:pt x="2219885" y="2531260"/>
                </a:lnTo>
                <a:lnTo>
                  <a:pt x="2218933" y="2521098"/>
                </a:lnTo>
                <a:lnTo>
                  <a:pt x="2217027" y="2510618"/>
                </a:lnTo>
                <a:lnTo>
                  <a:pt x="2215122" y="2500139"/>
                </a:lnTo>
                <a:lnTo>
                  <a:pt x="2213217" y="2490294"/>
                </a:lnTo>
                <a:lnTo>
                  <a:pt x="2210994" y="2479815"/>
                </a:lnTo>
                <a:lnTo>
                  <a:pt x="2208453" y="2469970"/>
                </a:lnTo>
                <a:lnTo>
                  <a:pt x="2205595" y="2460126"/>
                </a:lnTo>
                <a:lnTo>
                  <a:pt x="2202419" y="2449964"/>
                </a:lnTo>
                <a:lnTo>
                  <a:pt x="2199244" y="2440437"/>
                </a:lnTo>
                <a:lnTo>
                  <a:pt x="2195751" y="2430910"/>
                </a:lnTo>
                <a:lnTo>
                  <a:pt x="2192257" y="2421383"/>
                </a:lnTo>
                <a:lnTo>
                  <a:pt x="2188129" y="2412174"/>
                </a:lnTo>
                <a:lnTo>
                  <a:pt x="2184001" y="2402964"/>
                </a:lnTo>
                <a:lnTo>
                  <a:pt x="2179555" y="2393437"/>
                </a:lnTo>
                <a:lnTo>
                  <a:pt x="2174791" y="2384546"/>
                </a:lnTo>
                <a:lnTo>
                  <a:pt x="2169710" y="2375654"/>
                </a:lnTo>
                <a:lnTo>
                  <a:pt x="2164947" y="2366762"/>
                </a:lnTo>
                <a:lnTo>
                  <a:pt x="2159866" y="2358188"/>
                </a:lnTo>
                <a:lnTo>
                  <a:pt x="2154150" y="2349614"/>
                </a:lnTo>
                <a:lnTo>
                  <a:pt x="2148751" y="2341357"/>
                </a:lnTo>
                <a:lnTo>
                  <a:pt x="2142717" y="2333418"/>
                </a:lnTo>
                <a:lnTo>
                  <a:pt x="2136684" y="2325161"/>
                </a:lnTo>
                <a:lnTo>
                  <a:pt x="2130332" y="2316905"/>
                </a:lnTo>
                <a:lnTo>
                  <a:pt x="2124299" y="2309283"/>
                </a:lnTo>
                <a:lnTo>
                  <a:pt x="2117312" y="2301661"/>
                </a:lnTo>
                <a:lnTo>
                  <a:pt x="2110643" y="2294357"/>
                </a:lnTo>
                <a:lnTo>
                  <a:pt x="2103657" y="2286736"/>
                </a:lnTo>
                <a:lnTo>
                  <a:pt x="2096671" y="2279750"/>
                </a:lnTo>
                <a:lnTo>
                  <a:pt x="2089367" y="2272763"/>
                </a:lnTo>
                <a:lnTo>
                  <a:pt x="2081745" y="2265777"/>
                </a:lnTo>
                <a:lnTo>
                  <a:pt x="2074124" y="2259425"/>
                </a:lnTo>
                <a:lnTo>
                  <a:pt x="2066185" y="2252757"/>
                </a:lnTo>
                <a:lnTo>
                  <a:pt x="2058245" y="2246405"/>
                </a:lnTo>
                <a:lnTo>
                  <a:pt x="2050306" y="2240372"/>
                </a:lnTo>
                <a:lnTo>
                  <a:pt x="2042050" y="2234338"/>
                </a:lnTo>
                <a:lnTo>
                  <a:pt x="2033793" y="2228939"/>
                </a:lnTo>
                <a:lnTo>
                  <a:pt x="2025219" y="2223223"/>
                </a:lnTo>
                <a:lnTo>
                  <a:pt x="2016327" y="2218142"/>
                </a:lnTo>
                <a:lnTo>
                  <a:pt x="2007753" y="2213061"/>
                </a:lnTo>
                <a:lnTo>
                  <a:pt x="1998861" y="2207980"/>
                </a:lnTo>
                <a:lnTo>
                  <a:pt x="1989652" y="2203534"/>
                </a:lnTo>
                <a:lnTo>
                  <a:pt x="1980760" y="2199088"/>
                </a:lnTo>
                <a:lnTo>
                  <a:pt x="1971551" y="2194643"/>
                </a:lnTo>
                <a:lnTo>
                  <a:pt x="1961706" y="2190832"/>
                </a:lnTo>
                <a:lnTo>
                  <a:pt x="1952179" y="2187021"/>
                </a:lnTo>
                <a:lnTo>
                  <a:pt x="1942335" y="2183528"/>
                </a:lnTo>
                <a:lnTo>
                  <a:pt x="1932808" y="2180352"/>
                </a:lnTo>
                <a:lnTo>
                  <a:pt x="1922963" y="2177177"/>
                </a:lnTo>
                <a:lnTo>
                  <a:pt x="1913119" y="2174318"/>
                </a:lnTo>
                <a:lnTo>
                  <a:pt x="1902639" y="2171778"/>
                </a:lnTo>
                <a:lnTo>
                  <a:pt x="1892795" y="2169555"/>
                </a:lnTo>
                <a:lnTo>
                  <a:pt x="1882315" y="2167332"/>
                </a:lnTo>
                <a:lnTo>
                  <a:pt x="1871836" y="2165427"/>
                </a:lnTo>
                <a:lnTo>
                  <a:pt x="1861356" y="2163839"/>
                </a:lnTo>
                <a:lnTo>
                  <a:pt x="1850559" y="2162251"/>
                </a:lnTo>
                <a:lnTo>
                  <a:pt x="1840397" y="2161298"/>
                </a:lnTo>
                <a:lnTo>
                  <a:pt x="1829600" y="2160663"/>
                </a:lnTo>
                <a:lnTo>
                  <a:pt x="1818167" y="2160028"/>
                </a:lnTo>
                <a:lnTo>
                  <a:pt x="1807688" y="2159710"/>
                </a:lnTo>
                <a:lnTo>
                  <a:pt x="1796891" y="2159710"/>
                </a:lnTo>
                <a:close/>
                <a:moveTo>
                  <a:pt x="1703527" y="1784350"/>
                </a:moveTo>
                <a:lnTo>
                  <a:pt x="1960753" y="1793877"/>
                </a:lnTo>
                <a:lnTo>
                  <a:pt x="1955037" y="1945990"/>
                </a:lnTo>
                <a:lnTo>
                  <a:pt x="1970280" y="1950118"/>
                </a:lnTo>
                <a:lnTo>
                  <a:pt x="1985841" y="1954247"/>
                </a:lnTo>
                <a:lnTo>
                  <a:pt x="2000766" y="1959010"/>
                </a:lnTo>
                <a:lnTo>
                  <a:pt x="2016010" y="1963774"/>
                </a:lnTo>
                <a:lnTo>
                  <a:pt x="2030935" y="1969172"/>
                </a:lnTo>
                <a:lnTo>
                  <a:pt x="2045225" y="1975206"/>
                </a:lnTo>
                <a:lnTo>
                  <a:pt x="2059833" y="1980922"/>
                </a:lnTo>
                <a:lnTo>
                  <a:pt x="2074441" y="1987273"/>
                </a:lnTo>
                <a:lnTo>
                  <a:pt x="2088414" y="1993942"/>
                </a:lnTo>
                <a:lnTo>
                  <a:pt x="2102069" y="2001246"/>
                </a:lnTo>
                <a:lnTo>
                  <a:pt x="2116042" y="2008550"/>
                </a:lnTo>
                <a:lnTo>
                  <a:pt x="2129697" y="2016172"/>
                </a:lnTo>
                <a:lnTo>
                  <a:pt x="2143035" y="2024111"/>
                </a:lnTo>
                <a:lnTo>
                  <a:pt x="2156055" y="2032367"/>
                </a:lnTo>
                <a:lnTo>
                  <a:pt x="2169075" y="2041259"/>
                </a:lnTo>
                <a:lnTo>
                  <a:pt x="2181778" y="2050151"/>
                </a:lnTo>
                <a:lnTo>
                  <a:pt x="2293243" y="1945990"/>
                </a:lnTo>
                <a:lnTo>
                  <a:pt x="2468220" y="2134941"/>
                </a:lnTo>
                <a:lnTo>
                  <a:pt x="2357390" y="2237831"/>
                </a:lnTo>
                <a:lnTo>
                  <a:pt x="2365330" y="2251169"/>
                </a:lnTo>
                <a:lnTo>
                  <a:pt x="2373269" y="2264507"/>
                </a:lnTo>
                <a:lnTo>
                  <a:pt x="2380573" y="2278162"/>
                </a:lnTo>
                <a:lnTo>
                  <a:pt x="2387559" y="2292135"/>
                </a:lnTo>
                <a:lnTo>
                  <a:pt x="2394228" y="2306107"/>
                </a:lnTo>
                <a:lnTo>
                  <a:pt x="2400897" y="2320715"/>
                </a:lnTo>
                <a:lnTo>
                  <a:pt x="2406930" y="2335323"/>
                </a:lnTo>
                <a:lnTo>
                  <a:pt x="2412647" y="2349614"/>
                </a:lnTo>
                <a:lnTo>
                  <a:pt x="2418045" y="2364539"/>
                </a:lnTo>
                <a:lnTo>
                  <a:pt x="2423444" y="2379465"/>
                </a:lnTo>
                <a:lnTo>
                  <a:pt x="2427890" y="2394708"/>
                </a:lnTo>
                <a:lnTo>
                  <a:pt x="2432335" y="2409951"/>
                </a:lnTo>
                <a:lnTo>
                  <a:pt x="2435829" y="2425194"/>
                </a:lnTo>
                <a:lnTo>
                  <a:pt x="2439639" y="2440754"/>
                </a:lnTo>
                <a:lnTo>
                  <a:pt x="2443133" y="2456315"/>
                </a:lnTo>
                <a:lnTo>
                  <a:pt x="2445673" y="2472193"/>
                </a:lnTo>
                <a:lnTo>
                  <a:pt x="2595563" y="2477909"/>
                </a:lnTo>
                <a:lnTo>
                  <a:pt x="2586354" y="2735136"/>
                </a:lnTo>
                <a:lnTo>
                  <a:pt x="2437099" y="2729420"/>
                </a:lnTo>
                <a:lnTo>
                  <a:pt x="2432971" y="2744980"/>
                </a:lnTo>
                <a:lnTo>
                  <a:pt x="2428842" y="2760541"/>
                </a:lnTo>
                <a:lnTo>
                  <a:pt x="2424079" y="2776419"/>
                </a:lnTo>
                <a:lnTo>
                  <a:pt x="2419315" y="2791027"/>
                </a:lnTo>
                <a:lnTo>
                  <a:pt x="2413599" y="2806270"/>
                </a:lnTo>
                <a:lnTo>
                  <a:pt x="2408201" y="2821196"/>
                </a:lnTo>
                <a:lnTo>
                  <a:pt x="2402167" y="2835804"/>
                </a:lnTo>
                <a:lnTo>
                  <a:pt x="2395816" y="2850094"/>
                </a:lnTo>
                <a:lnTo>
                  <a:pt x="2388829" y="2864702"/>
                </a:lnTo>
                <a:lnTo>
                  <a:pt x="2381525" y="2878992"/>
                </a:lnTo>
                <a:lnTo>
                  <a:pt x="2374221" y="2892647"/>
                </a:lnTo>
                <a:lnTo>
                  <a:pt x="2366917" y="2906303"/>
                </a:lnTo>
                <a:lnTo>
                  <a:pt x="2358661" y="2919640"/>
                </a:lnTo>
                <a:lnTo>
                  <a:pt x="2350404" y="2932978"/>
                </a:lnTo>
                <a:lnTo>
                  <a:pt x="2341512" y="2945998"/>
                </a:lnTo>
                <a:lnTo>
                  <a:pt x="2332620" y="2958701"/>
                </a:lnTo>
                <a:lnTo>
                  <a:pt x="2433606" y="3067625"/>
                </a:lnTo>
                <a:lnTo>
                  <a:pt x="2245290" y="3242603"/>
                </a:lnTo>
                <a:lnTo>
                  <a:pt x="2144940" y="3134949"/>
                </a:lnTo>
                <a:lnTo>
                  <a:pt x="2131285" y="3143205"/>
                </a:lnTo>
                <a:lnTo>
                  <a:pt x="2117947" y="3150509"/>
                </a:lnTo>
                <a:lnTo>
                  <a:pt x="2103657" y="3157813"/>
                </a:lnTo>
                <a:lnTo>
                  <a:pt x="2089684" y="3165117"/>
                </a:lnTo>
                <a:lnTo>
                  <a:pt x="2075394" y="3172103"/>
                </a:lnTo>
                <a:lnTo>
                  <a:pt x="2061104" y="3178455"/>
                </a:lnTo>
                <a:lnTo>
                  <a:pt x="2046496" y="3184488"/>
                </a:lnTo>
                <a:lnTo>
                  <a:pt x="2031570" y="3190205"/>
                </a:lnTo>
                <a:lnTo>
                  <a:pt x="2016645" y="3195603"/>
                </a:lnTo>
                <a:lnTo>
                  <a:pt x="2001402" y="3200684"/>
                </a:lnTo>
                <a:lnTo>
                  <a:pt x="1986159" y="3205448"/>
                </a:lnTo>
                <a:lnTo>
                  <a:pt x="1970598" y="3209576"/>
                </a:lnTo>
                <a:lnTo>
                  <a:pt x="1955037" y="3213704"/>
                </a:lnTo>
                <a:lnTo>
                  <a:pt x="1939477" y="3217515"/>
                </a:lnTo>
                <a:lnTo>
                  <a:pt x="1923916" y="3220373"/>
                </a:lnTo>
                <a:lnTo>
                  <a:pt x="1908038" y="3223231"/>
                </a:lnTo>
                <a:lnTo>
                  <a:pt x="1902322" y="3370263"/>
                </a:lnTo>
                <a:lnTo>
                  <a:pt x="1645095" y="3360736"/>
                </a:lnTo>
                <a:lnTo>
                  <a:pt x="1650493" y="3213704"/>
                </a:lnTo>
                <a:lnTo>
                  <a:pt x="1634615" y="3209576"/>
                </a:lnTo>
                <a:lnTo>
                  <a:pt x="1619054" y="3205130"/>
                </a:lnTo>
                <a:lnTo>
                  <a:pt x="1603494" y="3200684"/>
                </a:lnTo>
                <a:lnTo>
                  <a:pt x="1588251" y="3195603"/>
                </a:lnTo>
                <a:lnTo>
                  <a:pt x="1573325" y="3189887"/>
                </a:lnTo>
                <a:lnTo>
                  <a:pt x="1558717" y="3184488"/>
                </a:lnTo>
                <a:lnTo>
                  <a:pt x="1543792" y="3178137"/>
                </a:lnTo>
                <a:lnTo>
                  <a:pt x="1529184" y="3171786"/>
                </a:lnTo>
                <a:lnTo>
                  <a:pt x="1515211" y="3164482"/>
                </a:lnTo>
                <a:lnTo>
                  <a:pt x="1500921" y="3157496"/>
                </a:lnTo>
                <a:lnTo>
                  <a:pt x="1486948" y="3150192"/>
                </a:lnTo>
                <a:lnTo>
                  <a:pt x="1472975" y="3142252"/>
                </a:lnTo>
                <a:lnTo>
                  <a:pt x="1459637" y="3134313"/>
                </a:lnTo>
                <a:lnTo>
                  <a:pt x="1446300" y="3125739"/>
                </a:lnTo>
                <a:lnTo>
                  <a:pt x="1433280" y="3117165"/>
                </a:lnTo>
                <a:lnTo>
                  <a:pt x="1420577" y="3107638"/>
                </a:lnTo>
                <a:lnTo>
                  <a:pt x="1312606" y="3207988"/>
                </a:lnTo>
                <a:lnTo>
                  <a:pt x="1137310" y="3019673"/>
                </a:lnTo>
                <a:lnTo>
                  <a:pt x="1245917" y="2918688"/>
                </a:lnTo>
                <a:lnTo>
                  <a:pt x="1238296" y="2905350"/>
                </a:lnTo>
                <a:lnTo>
                  <a:pt x="1230357" y="2891377"/>
                </a:lnTo>
                <a:lnTo>
                  <a:pt x="1223053" y="2877722"/>
                </a:lnTo>
                <a:lnTo>
                  <a:pt x="1216066" y="2863749"/>
                </a:lnTo>
                <a:lnTo>
                  <a:pt x="1209397" y="2849459"/>
                </a:lnTo>
                <a:lnTo>
                  <a:pt x="1203046" y="2834851"/>
                </a:lnTo>
                <a:lnTo>
                  <a:pt x="1197012" y="2820560"/>
                </a:lnTo>
                <a:lnTo>
                  <a:pt x="1191296" y="2805635"/>
                </a:lnTo>
                <a:lnTo>
                  <a:pt x="1186215" y="2790710"/>
                </a:lnTo>
                <a:lnTo>
                  <a:pt x="1181134" y="2775466"/>
                </a:lnTo>
                <a:lnTo>
                  <a:pt x="1176688" y="2760223"/>
                </a:lnTo>
                <a:lnTo>
                  <a:pt x="1172560" y="2744980"/>
                </a:lnTo>
                <a:lnTo>
                  <a:pt x="1168432" y="2729420"/>
                </a:lnTo>
                <a:lnTo>
                  <a:pt x="1164938" y="2713859"/>
                </a:lnTo>
                <a:lnTo>
                  <a:pt x="1161763" y="2697981"/>
                </a:lnTo>
                <a:lnTo>
                  <a:pt x="1159222" y="2682420"/>
                </a:lnTo>
                <a:lnTo>
                  <a:pt x="1009650" y="2676704"/>
                </a:lnTo>
                <a:lnTo>
                  <a:pt x="1019494" y="2419478"/>
                </a:lnTo>
                <a:lnTo>
                  <a:pt x="1169384" y="2425194"/>
                </a:lnTo>
                <a:lnTo>
                  <a:pt x="1173513" y="2409633"/>
                </a:lnTo>
                <a:lnTo>
                  <a:pt x="1177641" y="2393755"/>
                </a:lnTo>
                <a:lnTo>
                  <a:pt x="1182404" y="2378512"/>
                </a:lnTo>
                <a:lnTo>
                  <a:pt x="1187803" y="2363904"/>
                </a:lnTo>
                <a:lnTo>
                  <a:pt x="1193202" y="2348978"/>
                </a:lnTo>
                <a:lnTo>
                  <a:pt x="1198918" y="2334053"/>
                </a:lnTo>
                <a:lnTo>
                  <a:pt x="1205269" y="2319445"/>
                </a:lnTo>
                <a:lnTo>
                  <a:pt x="1211620" y="2305155"/>
                </a:lnTo>
                <a:lnTo>
                  <a:pt x="1218607" y="2290864"/>
                </a:lnTo>
                <a:lnTo>
                  <a:pt x="1225593" y="2277209"/>
                </a:lnTo>
                <a:lnTo>
                  <a:pt x="1233215" y="2263554"/>
                </a:lnTo>
                <a:lnTo>
                  <a:pt x="1240836" y="2249581"/>
                </a:lnTo>
                <a:lnTo>
                  <a:pt x="1248775" y="2236243"/>
                </a:lnTo>
                <a:lnTo>
                  <a:pt x="1257349" y="2223223"/>
                </a:lnTo>
                <a:lnTo>
                  <a:pt x="1265606" y="2210203"/>
                </a:lnTo>
                <a:lnTo>
                  <a:pt x="1274815" y="2197818"/>
                </a:lnTo>
                <a:lnTo>
                  <a:pt x="1171607" y="2086988"/>
                </a:lnTo>
                <a:lnTo>
                  <a:pt x="1360558" y="1912011"/>
                </a:lnTo>
                <a:lnTo>
                  <a:pt x="1464083" y="2023476"/>
                </a:lnTo>
                <a:lnTo>
                  <a:pt x="1477421" y="2015537"/>
                </a:lnTo>
                <a:lnTo>
                  <a:pt x="1491076" y="2007915"/>
                </a:lnTo>
                <a:lnTo>
                  <a:pt x="1504732" y="2000611"/>
                </a:lnTo>
                <a:lnTo>
                  <a:pt x="1518387" y="1993625"/>
                </a:lnTo>
                <a:lnTo>
                  <a:pt x="1532677" y="1986956"/>
                </a:lnTo>
                <a:lnTo>
                  <a:pt x="1546650" y="1980605"/>
                </a:lnTo>
                <a:lnTo>
                  <a:pt x="1561258" y="1974571"/>
                </a:lnTo>
                <a:lnTo>
                  <a:pt x="1575548" y="1969172"/>
                </a:lnTo>
                <a:lnTo>
                  <a:pt x="1590474" y="1963774"/>
                </a:lnTo>
                <a:lnTo>
                  <a:pt x="1605399" y="1958693"/>
                </a:lnTo>
                <a:lnTo>
                  <a:pt x="1620325" y="1954247"/>
                </a:lnTo>
                <a:lnTo>
                  <a:pt x="1635568" y="1950118"/>
                </a:lnTo>
                <a:lnTo>
                  <a:pt x="1650811" y="1945990"/>
                </a:lnTo>
                <a:lnTo>
                  <a:pt x="1666371" y="1942815"/>
                </a:lnTo>
                <a:lnTo>
                  <a:pt x="1681932" y="1939321"/>
                </a:lnTo>
                <a:lnTo>
                  <a:pt x="1697493" y="1936781"/>
                </a:lnTo>
                <a:lnTo>
                  <a:pt x="1703527" y="1784350"/>
                </a:lnTo>
                <a:close/>
                <a:moveTo>
                  <a:pt x="499967" y="1495425"/>
                </a:moveTo>
                <a:lnTo>
                  <a:pt x="512673" y="1507816"/>
                </a:lnTo>
                <a:lnTo>
                  <a:pt x="526015" y="1520207"/>
                </a:lnTo>
                <a:lnTo>
                  <a:pt x="540309" y="1532916"/>
                </a:lnTo>
                <a:lnTo>
                  <a:pt x="555557" y="1545307"/>
                </a:lnTo>
                <a:lnTo>
                  <a:pt x="571122" y="1557381"/>
                </a:lnTo>
                <a:lnTo>
                  <a:pt x="587958" y="1569136"/>
                </a:lnTo>
                <a:lnTo>
                  <a:pt x="596217" y="1574220"/>
                </a:lnTo>
                <a:lnTo>
                  <a:pt x="604794" y="1579939"/>
                </a:lnTo>
                <a:lnTo>
                  <a:pt x="613371" y="1584705"/>
                </a:lnTo>
                <a:lnTo>
                  <a:pt x="622265" y="1589788"/>
                </a:lnTo>
                <a:lnTo>
                  <a:pt x="639736" y="1608851"/>
                </a:lnTo>
                <a:lnTo>
                  <a:pt x="657525" y="1628868"/>
                </a:lnTo>
                <a:lnTo>
                  <a:pt x="692150" y="1668583"/>
                </a:lnTo>
                <a:lnTo>
                  <a:pt x="641960" y="1916723"/>
                </a:lnTo>
                <a:lnTo>
                  <a:pt x="640054" y="1924030"/>
                </a:lnTo>
                <a:lnTo>
                  <a:pt x="637830" y="1931338"/>
                </a:lnTo>
                <a:lnTo>
                  <a:pt x="635289" y="1938328"/>
                </a:lnTo>
                <a:lnTo>
                  <a:pt x="631795" y="1945000"/>
                </a:lnTo>
                <a:lnTo>
                  <a:pt x="628618" y="1951672"/>
                </a:lnTo>
                <a:lnTo>
                  <a:pt x="624489" y="1958026"/>
                </a:lnTo>
                <a:lnTo>
                  <a:pt x="620041" y="1963745"/>
                </a:lnTo>
                <a:lnTo>
                  <a:pt x="615277" y="1969464"/>
                </a:lnTo>
                <a:lnTo>
                  <a:pt x="247746" y="2374875"/>
                </a:lnTo>
                <a:lnTo>
                  <a:pt x="244252" y="2379323"/>
                </a:lnTo>
                <a:lnTo>
                  <a:pt x="240122" y="2382818"/>
                </a:lnTo>
                <a:lnTo>
                  <a:pt x="235675" y="2386631"/>
                </a:lnTo>
                <a:lnTo>
                  <a:pt x="231228" y="2390126"/>
                </a:lnTo>
                <a:lnTo>
                  <a:pt x="226781" y="2393303"/>
                </a:lnTo>
                <a:lnTo>
                  <a:pt x="222334" y="2395845"/>
                </a:lnTo>
                <a:lnTo>
                  <a:pt x="217251" y="2399022"/>
                </a:lnTo>
                <a:lnTo>
                  <a:pt x="212486" y="2401246"/>
                </a:lnTo>
                <a:lnTo>
                  <a:pt x="207404" y="2403470"/>
                </a:lnTo>
                <a:lnTo>
                  <a:pt x="202639" y="2405377"/>
                </a:lnTo>
                <a:lnTo>
                  <a:pt x="197239" y="2406965"/>
                </a:lnTo>
                <a:lnTo>
                  <a:pt x="192156" y="2408236"/>
                </a:lnTo>
                <a:lnTo>
                  <a:pt x="187074" y="2409189"/>
                </a:lnTo>
                <a:lnTo>
                  <a:pt x="181673" y="2410460"/>
                </a:lnTo>
                <a:lnTo>
                  <a:pt x="176273" y="2411095"/>
                </a:lnTo>
                <a:lnTo>
                  <a:pt x="170873" y="2411413"/>
                </a:lnTo>
                <a:lnTo>
                  <a:pt x="165473" y="2411413"/>
                </a:lnTo>
                <a:lnTo>
                  <a:pt x="160073" y="2411413"/>
                </a:lnTo>
                <a:lnTo>
                  <a:pt x="154990" y="2411095"/>
                </a:lnTo>
                <a:lnTo>
                  <a:pt x="149272" y="2410460"/>
                </a:lnTo>
                <a:lnTo>
                  <a:pt x="144190" y="2409825"/>
                </a:lnTo>
                <a:lnTo>
                  <a:pt x="139107" y="2408554"/>
                </a:lnTo>
                <a:lnTo>
                  <a:pt x="133707" y="2406965"/>
                </a:lnTo>
                <a:lnTo>
                  <a:pt x="128625" y="2405377"/>
                </a:lnTo>
                <a:lnTo>
                  <a:pt x="123224" y="2403470"/>
                </a:lnTo>
                <a:lnTo>
                  <a:pt x="118459" y="2401246"/>
                </a:lnTo>
                <a:lnTo>
                  <a:pt x="113377" y="2399022"/>
                </a:lnTo>
                <a:lnTo>
                  <a:pt x="108612" y="2395845"/>
                </a:lnTo>
                <a:lnTo>
                  <a:pt x="104165" y="2392985"/>
                </a:lnTo>
                <a:lnTo>
                  <a:pt x="99082" y="2390126"/>
                </a:lnTo>
                <a:lnTo>
                  <a:pt x="94635" y="2386313"/>
                </a:lnTo>
                <a:lnTo>
                  <a:pt x="90506" y="2382501"/>
                </a:lnTo>
                <a:lnTo>
                  <a:pt x="86058" y="2378688"/>
                </a:lnTo>
                <a:lnTo>
                  <a:pt x="82564" y="2374875"/>
                </a:lnTo>
                <a:lnTo>
                  <a:pt x="78752" y="2370427"/>
                </a:lnTo>
                <a:lnTo>
                  <a:pt x="75258" y="2365661"/>
                </a:lnTo>
                <a:lnTo>
                  <a:pt x="72081" y="2361213"/>
                </a:lnTo>
                <a:lnTo>
                  <a:pt x="69222" y="2356448"/>
                </a:lnTo>
                <a:lnTo>
                  <a:pt x="66364" y="2351999"/>
                </a:lnTo>
                <a:lnTo>
                  <a:pt x="64140" y="2346916"/>
                </a:lnTo>
                <a:lnTo>
                  <a:pt x="61916" y="2342150"/>
                </a:lnTo>
                <a:lnTo>
                  <a:pt x="60328" y="2336749"/>
                </a:lnTo>
                <a:lnTo>
                  <a:pt x="58422" y="2331983"/>
                </a:lnTo>
                <a:lnTo>
                  <a:pt x="57151" y="2326900"/>
                </a:lnTo>
                <a:lnTo>
                  <a:pt x="55563" y="2321498"/>
                </a:lnTo>
                <a:lnTo>
                  <a:pt x="54928" y="2316097"/>
                </a:lnTo>
                <a:lnTo>
                  <a:pt x="54293" y="2310696"/>
                </a:lnTo>
                <a:lnTo>
                  <a:pt x="53975" y="2305612"/>
                </a:lnTo>
                <a:lnTo>
                  <a:pt x="53975" y="2299893"/>
                </a:lnTo>
                <a:lnTo>
                  <a:pt x="53975" y="2294810"/>
                </a:lnTo>
                <a:lnTo>
                  <a:pt x="54293" y="2289726"/>
                </a:lnTo>
                <a:lnTo>
                  <a:pt x="54928" y="2284007"/>
                </a:lnTo>
                <a:lnTo>
                  <a:pt x="55563" y="2278924"/>
                </a:lnTo>
                <a:lnTo>
                  <a:pt x="56834" y="2273523"/>
                </a:lnTo>
                <a:lnTo>
                  <a:pt x="58422" y="2268439"/>
                </a:lnTo>
                <a:lnTo>
                  <a:pt x="60328" y="2263355"/>
                </a:lnTo>
                <a:lnTo>
                  <a:pt x="61916" y="2257954"/>
                </a:lnTo>
                <a:lnTo>
                  <a:pt x="64140" y="2253188"/>
                </a:lnTo>
                <a:lnTo>
                  <a:pt x="66364" y="2248105"/>
                </a:lnTo>
                <a:lnTo>
                  <a:pt x="69222" y="2243021"/>
                </a:lnTo>
                <a:lnTo>
                  <a:pt x="72081" y="2238573"/>
                </a:lnTo>
                <a:lnTo>
                  <a:pt x="75258" y="2233807"/>
                </a:lnTo>
                <a:lnTo>
                  <a:pt x="78752" y="2229359"/>
                </a:lnTo>
                <a:lnTo>
                  <a:pt x="82882" y="2224911"/>
                </a:lnTo>
                <a:lnTo>
                  <a:pt x="429129" y="1842376"/>
                </a:lnTo>
                <a:lnTo>
                  <a:pt x="499967" y="1495425"/>
                </a:lnTo>
                <a:close/>
                <a:moveTo>
                  <a:pt x="2178844" y="1055220"/>
                </a:moveTo>
                <a:lnTo>
                  <a:pt x="2166450" y="1055537"/>
                </a:lnTo>
                <a:lnTo>
                  <a:pt x="2154055" y="1056172"/>
                </a:lnTo>
                <a:lnTo>
                  <a:pt x="2141978" y="1058076"/>
                </a:lnTo>
                <a:lnTo>
                  <a:pt x="2129584" y="1059979"/>
                </a:lnTo>
                <a:lnTo>
                  <a:pt x="2117507" y="1062518"/>
                </a:lnTo>
                <a:lnTo>
                  <a:pt x="2105430" y="1066008"/>
                </a:lnTo>
                <a:lnTo>
                  <a:pt x="2093671" y="1070133"/>
                </a:lnTo>
                <a:lnTo>
                  <a:pt x="2081594" y="1074575"/>
                </a:lnTo>
                <a:lnTo>
                  <a:pt x="2070153" y="1079334"/>
                </a:lnTo>
                <a:lnTo>
                  <a:pt x="2058712" y="1085363"/>
                </a:lnTo>
                <a:lnTo>
                  <a:pt x="2047588" y="1091709"/>
                </a:lnTo>
                <a:lnTo>
                  <a:pt x="2036783" y="1098372"/>
                </a:lnTo>
                <a:lnTo>
                  <a:pt x="2025977" y="1105987"/>
                </a:lnTo>
                <a:lnTo>
                  <a:pt x="2015490" y="1114236"/>
                </a:lnTo>
                <a:lnTo>
                  <a:pt x="2005320" y="1122803"/>
                </a:lnTo>
                <a:lnTo>
                  <a:pt x="1996103" y="1132005"/>
                </a:lnTo>
                <a:lnTo>
                  <a:pt x="1987204" y="1141206"/>
                </a:lnTo>
                <a:lnTo>
                  <a:pt x="1978941" y="1151042"/>
                </a:lnTo>
                <a:lnTo>
                  <a:pt x="1971314" y="1161513"/>
                </a:lnTo>
                <a:lnTo>
                  <a:pt x="1964322" y="1171666"/>
                </a:lnTo>
                <a:lnTo>
                  <a:pt x="1957330" y="1182454"/>
                </a:lnTo>
                <a:lnTo>
                  <a:pt x="1951610" y="1193242"/>
                </a:lnTo>
                <a:lnTo>
                  <a:pt x="1945889" y="1204348"/>
                </a:lnTo>
                <a:lnTo>
                  <a:pt x="1941122" y="1216088"/>
                </a:lnTo>
                <a:lnTo>
                  <a:pt x="1936673" y="1227510"/>
                </a:lnTo>
                <a:lnTo>
                  <a:pt x="1932859" y="1239250"/>
                </a:lnTo>
                <a:lnTo>
                  <a:pt x="1929999" y="1251307"/>
                </a:lnTo>
                <a:lnTo>
                  <a:pt x="1927456" y="1263047"/>
                </a:lnTo>
                <a:lnTo>
                  <a:pt x="1925231" y="1275421"/>
                </a:lnTo>
                <a:lnTo>
                  <a:pt x="1923642" y="1287796"/>
                </a:lnTo>
                <a:lnTo>
                  <a:pt x="1923007" y="1299853"/>
                </a:lnTo>
                <a:lnTo>
                  <a:pt x="1922371" y="1312545"/>
                </a:lnTo>
                <a:lnTo>
                  <a:pt x="1923007" y="1324919"/>
                </a:lnTo>
                <a:lnTo>
                  <a:pt x="1923642" y="1336976"/>
                </a:lnTo>
                <a:lnTo>
                  <a:pt x="1925231" y="1349351"/>
                </a:lnTo>
                <a:lnTo>
                  <a:pt x="1927456" y="1361408"/>
                </a:lnTo>
                <a:lnTo>
                  <a:pt x="1929999" y="1373465"/>
                </a:lnTo>
                <a:lnTo>
                  <a:pt x="1933177" y="1385522"/>
                </a:lnTo>
                <a:lnTo>
                  <a:pt x="1936990" y="1397579"/>
                </a:lnTo>
                <a:lnTo>
                  <a:pt x="1941440" y="1409002"/>
                </a:lnTo>
                <a:lnTo>
                  <a:pt x="1946843" y="1420424"/>
                </a:lnTo>
                <a:lnTo>
                  <a:pt x="1952563" y="1432164"/>
                </a:lnTo>
                <a:lnTo>
                  <a:pt x="1958919" y="1443269"/>
                </a:lnTo>
                <a:lnTo>
                  <a:pt x="1965593" y="1454375"/>
                </a:lnTo>
                <a:lnTo>
                  <a:pt x="1973539" y="1465163"/>
                </a:lnTo>
                <a:lnTo>
                  <a:pt x="1981802" y="1475633"/>
                </a:lnTo>
                <a:lnTo>
                  <a:pt x="1990065" y="1485152"/>
                </a:lnTo>
                <a:lnTo>
                  <a:pt x="1999281" y="1494671"/>
                </a:lnTo>
                <a:lnTo>
                  <a:pt x="2008816" y="1503872"/>
                </a:lnTo>
                <a:lnTo>
                  <a:pt x="2018350" y="1511805"/>
                </a:lnTo>
                <a:lnTo>
                  <a:pt x="2028838" y="1519737"/>
                </a:lnTo>
                <a:lnTo>
                  <a:pt x="2039325" y="1526717"/>
                </a:lnTo>
                <a:lnTo>
                  <a:pt x="2049813" y="1533381"/>
                </a:lnTo>
                <a:lnTo>
                  <a:pt x="2060937" y="1539409"/>
                </a:lnTo>
                <a:lnTo>
                  <a:pt x="2072060" y="1544803"/>
                </a:lnTo>
                <a:lnTo>
                  <a:pt x="2083501" y="1549880"/>
                </a:lnTo>
                <a:lnTo>
                  <a:pt x="2094942" y="1554005"/>
                </a:lnTo>
                <a:lnTo>
                  <a:pt x="2107019" y="1557812"/>
                </a:lnTo>
                <a:lnTo>
                  <a:pt x="2118778" y="1560985"/>
                </a:lnTo>
                <a:lnTo>
                  <a:pt x="2130855" y="1563523"/>
                </a:lnTo>
                <a:lnTo>
                  <a:pt x="2142932" y="1565745"/>
                </a:lnTo>
                <a:lnTo>
                  <a:pt x="2155326" y="1567331"/>
                </a:lnTo>
                <a:lnTo>
                  <a:pt x="2167721" y="1567966"/>
                </a:lnTo>
                <a:lnTo>
                  <a:pt x="2179798" y="1568283"/>
                </a:lnTo>
                <a:lnTo>
                  <a:pt x="2192510" y="1567966"/>
                </a:lnTo>
                <a:lnTo>
                  <a:pt x="2204905" y="1567014"/>
                </a:lnTo>
                <a:lnTo>
                  <a:pt x="2216982" y="1565427"/>
                </a:lnTo>
                <a:lnTo>
                  <a:pt x="2229058" y="1563206"/>
                </a:lnTo>
                <a:lnTo>
                  <a:pt x="2241135" y="1560668"/>
                </a:lnTo>
                <a:lnTo>
                  <a:pt x="2253212" y="1557178"/>
                </a:lnTo>
                <a:lnTo>
                  <a:pt x="2264971" y="1553370"/>
                </a:lnTo>
                <a:lnTo>
                  <a:pt x="2277048" y="1548928"/>
                </a:lnTo>
                <a:lnTo>
                  <a:pt x="2288489" y="1543851"/>
                </a:lnTo>
                <a:lnTo>
                  <a:pt x="2299930" y="1538140"/>
                </a:lnTo>
                <a:lnTo>
                  <a:pt x="2311053" y="1532111"/>
                </a:lnTo>
                <a:lnTo>
                  <a:pt x="2321859" y="1524814"/>
                </a:lnTo>
                <a:lnTo>
                  <a:pt x="2332665" y="1517516"/>
                </a:lnTo>
                <a:lnTo>
                  <a:pt x="2343152" y="1509266"/>
                </a:lnTo>
                <a:lnTo>
                  <a:pt x="2353322" y="1500382"/>
                </a:lnTo>
                <a:lnTo>
                  <a:pt x="2362539" y="1491498"/>
                </a:lnTo>
                <a:lnTo>
                  <a:pt x="2371437" y="1482296"/>
                </a:lnTo>
                <a:lnTo>
                  <a:pt x="2379701" y="1472143"/>
                </a:lnTo>
                <a:lnTo>
                  <a:pt x="2387328" y="1462307"/>
                </a:lnTo>
                <a:lnTo>
                  <a:pt x="2394955" y="1451836"/>
                </a:lnTo>
                <a:lnTo>
                  <a:pt x="2400994" y="1441048"/>
                </a:lnTo>
                <a:lnTo>
                  <a:pt x="2407350" y="1430260"/>
                </a:lnTo>
                <a:lnTo>
                  <a:pt x="2412753" y="1419155"/>
                </a:lnTo>
                <a:lnTo>
                  <a:pt x="2417520" y="1407415"/>
                </a:lnTo>
                <a:lnTo>
                  <a:pt x="2421969" y="1395993"/>
                </a:lnTo>
                <a:lnTo>
                  <a:pt x="2425783" y="1384253"/>
                </a:lnTo>
                <a:lnTo>
                  <a:pt x="2428961" y="1372196"/>
                </a:lnTo>
                <a:lnTo>
                  <a:pt x="2431504" y="1360139"/>
                </a:lnTo>
                <a:lnTo>
                  <a:pt x="2433411" y="1348081"/>
                </a:lnTo>
                <a:lnTo>
                  <a:pt x="2435000" y="1336024"/>
                </a:lnTo>
                <a:lnTo>
                  <a:pt x="2435635" y="1323333"/>
                </a:lnTo>
                <a:lnTo>
                  <a:pt x="2435953" y="1310958"/>
                </a:lnTo>
                <a:lnTo>
                  <a:pt x="2435635" y="1298901"/>
                </a:lnTo>
                <a:lnTo>
                  <a:pt x="2435000" y="1286527"/>
                </a:lnTo>
                <a:lnTo>
                  <a:pt x="2433411" y="1274152"/>
                </a:lnTo>
                <a:lnTo>
                  <a:pt x="2431186" y="1262095"/>
                </a:lnTo>
                <a:lnTo>
                  <a:pt x="2428643" y="1250038"/>
                </a:lnTo>
                <a:lnTo>
                  <a:pt x="2425465" y="1237981"/>
                </a:lnTo>
                <a:lnTo>
                  <a:pt x="2421652" y="1225924"/>
                </a:lnTo>
                <a:lnTo>
                  <a:pt x="2416884" y="1214501"/>
                </a:lnTo>
                <a:lnTo>
                  <a:pt x="2411799" y="1203079"/>
                </a:lnTo>
                <a:lnTo>
                  <a:pt x="2406079" y="1191339"/>
                </a:lnTo>
                <a:lnTo>
                  <a:pt x="2399723" y="1180233"/>
                </a:lnTo>
                <a:lnTo>
                  <a:pt x="2393049" y="1169128"/>
                </a:lnTo>
                <a:lnTo>
                  <a:pt x="2385103" y="1158657"/>
                </a:lnTo>
                <a:lnTo>
                  <a:pt x="2376840" y="1148187"/>
                </a:lnTo>
                <a:lnTo>
                  <a:pt x="2368259" y="1138351"/>
                </a:lnTo>
                <a:lnTo>
                  <a:pt x="2359043" y="1128832"/>
                </a:lnTo>
                <a:lnTo>
                  <a:pt x="2349826" y="1120265"/>
                </a:lnTo>
                <a:lnTo>
                  <a:pt x="2340292" y="1111698"/>
                </a:lnTo>
                <a:lnTo>
                  <a:pt x="2329804" y="1103766"/>
                </a:lnTo>
                <a:lnTo>
                  <a:pt x="2319317" y="1096785"/>
                </a:lnTo>
                <a:lnTo>
                  <a:pt x="2308829" y="1090122"/>
                </a:lnTo>
                <a:lnTo>
                  <a:pt x="2297705" y="1084094"/>
                </a:lnTo>
                <a:lnTo>
                  <a:pt x="2286582" y="1078700"/>
                </a:lnTo>
                <a:lnTo>
                  <a:pt x="2275141" y="1073623"/>
                </a:lnTo>
                <a:lnTo>
                  <a:pt x="2263700" y="1069181"/>
                </a:lnTo>
                <a:lnTo>
                  <a:pt x="2251623" y="1065691"/>
                </a:lnTo>
                <a:lnTo>
                  <a:pt x="2239864" y="1062518"/>
                </a:lnTo>
                <a:lnTo>
                  <a:pt x="2227787" y="1059979"/>
                </a:lnTo>
                <a:lnTo>
                  <a:pt x="2215710" y="1057758"/>
                </a:lnTo>
                <a:lnTo>
                  <a:pt x="2203316" y="1056172"/>
                </a:lnTo>
                <a:lnTo>
                  <a:pt x="2190921" y="1055537"/>
                </a:lnTo>
                <a:lnTo>
                  <a:pt x="2178844" y="1055220"/>
                </a:lnTo>
                <a:close/>
                <a:moveTo>
                  <a:pt x="2144839" y="823913"/>
                </a:moveTo>
                <a:lnTo>
                  <a:pt x="2301519" y="838826"/>
                </a:lnTo>
                <a:lnTo>
                  <a:pt x="2292938" y="930841"/>
                </a:lnTo>
                <a:lnTo>
                  <a:pt x="2302155" y="933379"/>
                </a:lnTo>
                <a:lnTo>
                  <a:pt x="2311053" y="936235"/>
                </a:lnTo>
                <a:lnTo>
                  <a:pt x="2319952" y="939725"/>
                </a:lnTo>
                <a:lnTo>
                  <a:pt x="2328851" y="943215"/>
                </a:lnTo>
                <a:lnTo>
                  <a:pt x="2338067" y="946706"/>
                </a:lnTo>
                <a:lnTo>
                  <a:pt x="2346330" y="950513"/>
                </a:lnTo>
                <a:lnTo>
                  <a:pt x="2354911" y="954638"/>
                </a:lnTo>
                <a:lnTo>
                  <a:pt x="2363492" y="959080"/>
                </a:lnTo>
                <a:lnTo>
                  <a:pt x="2372073" y="963522"/>
                </a:lnTo>
                <a:lnTo>
                  <a:pt x="2380654" y="968282"/>
                </a:lnTo>
                <a:lnTo>
                  <a:pt x="2388917" y="973358"/>
                </a:lnTo>
                <a:lnTo>
                  <a:pt x="2397180" y="978752"/>
                </a:lnTo>
                <a:lnTo>
                  <a:pt x="2405125" y="983829"/>
                </a:lnTo>
                <a:lnTo>
                  <a:pt x="2413071" y="989540"/>
                </a:lnTo>
                <a:lnTo>
                  <a:pt x="2420698" y="995569"/>
                </a:lnTo>
                <a:lnTo>
                  <a:pt x="2428643" y="1001280"/>
                </a:lnTo>
                <a:lnTo>
                  <a:pt x="2499197" y="943215"/>
                </a:lnTo>
                <a:lnTo>
                  <a:pt x="2599625" y="1063787"/>
                </a:lnTo>
                <a:lnTo>
                  <a:pt x="2529389" y="1122169"/>
                </a:lnTo>
                <a:lnTo>
                  <a:pt x="2533839" y="1130736"/>
                </a:lnTo>
                <a:lnTo>
                  <a:pt x="2538288" y="1139620"/>
                </a:lnTo>
                <a:lnTo>
                  <a:pt x="2542420" y="1148504"/>
                </a:lnTo>
                <a:lnTo>
                  <a:pt x="2546551" y="1157388"/>
                </a:lnTo>
                <a:lnTo>
                  <a:pt x="2550365" y="1166590"/>
                </a:lnTo>
                <a:lnTo>
                  <a:pt x="2553543" y="1175474"/>
                </a:lnTo>
                <a:lnTo>
                  <a:pt x="2557039" y="1184676"/>
                </a:lnTo>
                <a:lnTo>
                  <a:pt x="2559899" y="1193560"/>
                </a:lnTo>
                <a:lnTo>
                  <a:pt x="2562442" y="1203079"/>
                </a:lnTo>
                <a:lnTo>
                  <a:pt x="2564984" y="1212280"/>
                </a:lnTo>
                <a:lnTo>
                  <a:pt x="2567527" y="1221799"/>
                </a:lnTo>
                <a:lnTo>
                  <a:pt x="2569116" y="1231318"/>
                </a:lnTo>
                <a:lnTo>
                  <a:pt x="2571022" y="1240519"/>
                </a:lnTo>
                <a:lnTo>
                  <a:pt x="2572612" y="1249721"/>
                </a:lnTo>
                <a:lnTo>
                  <a:pt x="2574201" y="1259557"/>
                </a:lnTo>
                <a:lnTo>
                  <a:pt x="2575154" y="1269075"/>
                </a:lnTo>
                <a:lnTo>
                  <a:pt x="2665412" y="1277325"/>
                </a:lnTo>
                <a:lnTo>
                  <a:pt x="2650793" y="1433433"/>
                </a:lnTo>
                <a:lnTo>
                  <a:pt x="2561170" y="1425501"/>
                </a:lnTo>
                <a:lnTo>
                  <a:pt x="2558310" y="1434385"/>
                </a:lnTo>
                <a:lnTo>
                  <a:pt x="2555132" y="1443587"/>
                </a:lnTo>
                <a:lnTo>
                  <a:pt x="2552272" y="1452471"/>
                </a:lnTo>
                <a:lnTo>
                  <a:pt x="2548458" y="1461355"/>
                </a:lnTo>
                <a:lnTo>
                  <a:pt x="2544644" y="1470239"/>
                </a:lnTo>
                <a:lnTo>
                  <a:pt x="2540513" y="1479124"/>
                </a:lnTo>
                <a:lnTo>
                  <a:pt x="2536381" y="1488008"/>
                </a:lnTo>
                <a:lnTo>
                  <a:pt x="2531932" y="1496575"/>
                </a:lnTo>
                <a:lnTo>
                  <a:pt x="2527482" y="1505142"/>
                </a:lnTo>
                <a:lnTo>
                  <a:pt x="2522715" y="1513708"/>
                </a:lnTo>
                <a:lnTo>
                  <a:pt x="2517630" y="1521958"/>
                </a:lnTo>
                <a:lnTo>
                  <a:pt x="2512228" y="1530208"/>
                </a:lnTo>
                <a:lnTo>
                  <a:pt x="2506825" y="1538140"/>
                </a:lnTo>
                <a:lnTo>
                  <a:pt x="2501104" y="1546390"/>
                </a:lnTo>
                <a:lnTo>
                  <a:pt x="2495384" y="1554322"/>
                </a:lnTo>
                <a:lnTo>
                  <a:pt x="2489027" y="1561937"/>
                </a:lnTo>
                <a:lnTo>
                  <a:pt x="2546233" y="1631107"/>
                </a:lnTo>
                <a:lnTo>
                  <a:pt x="2425465" y="1731372"/>
                </a:lnTo>
                <a:lnTo>
                  <a:pt x="2367624" y="1662202"/>
                </a:lnTo>
                <a:lnTo>
                  <a:pt x="2359043" y="1666644"/>
                </a:lnTo>
                <a:lnTo>
                  <a:pt x="2350144" y="1671086"/>
                </a:lnTo>
                <a:lnTo>
                  <a:pt x="2341245" y="1675211"/>
                </a:lnTo>
                <a:lnTo>
                  <a:pt x="2332029" y="1679018"/>
                </a:lnTo>
                <a:lnTo>
                  <a:pt x="2323130" y="1682826"/>
                </a:lnTo>
                <a:lnTo>
                  <a:pt x="2313596" y="1685999"/>
                </a:lnTo>
                <a:lnTo>
                  <a:pt x="2304697" y="1689489"/>
                </a:lnTo>
                <a:lnTo>
                  <a:pt x="2295481" y="1692344"/>
                </a:lnTo>
                <a:lnTo>
                  <a:pt x="2286264" y="1694883"/>
                </a:lnTo>
                <a:lnTo>
                  <a:pt x="2277048" y="1697421"/>
                </a:lnTo>
                <a:lnTo>
                  <a:pt x="2267196" y="1699642"/>
                </a:lnTo>
                <a:lnTo>
                  <a:pt x="2257979" y="1701546"/>
                </a:lnTo>
                <a:lnTo>
                  <a:pt x="2248763" y="1703450"/>
                </a:lnTo>
                <a:lnTo>
                  <a:pt x="2238910" y="1705036"/>
                </a:lnTo>
                <a:lnTo>
                  <a:pt x="2229376" y="1706623"/>
                </a:lnTo>
                <a:lnTo>
                  <a:pt x="2220160" y="1707575"/>
                </a:lnTo>
                <a:lnTo>
                  <a:pt x="2211579" y="1797051"/>
                </a:lnTo>
                <a:lnTo>
                  <a:pt x="2054898" y="1782138"/>
                </a:lnTo>
                <a:lnTo>
                  <a:pt x="2063161" y="1692027"/>
                </a:lnTo>
                <a:lnTo>
                  <a:pt x="2054263" y="1689172"/>
                </a:lnTo>
                <a:lnTo>
                  <a:pt x="2045364" y="1685999"/>
                </a:lnTo>
                <a:lnTo>
                  <a:pt x="2035830" y="1682826"/>
                </a:lnTo>
                <a:lnTo>
                  <a:pt x="2027249" y="1679335"/>
                </a:lnTo>
                <a:lnTo>
                  <a:pt x="2018350" y="1675528"/>
                </a:lnTo>
                <a:lnTo>
                  <a:pt x="2009451" y="1671720"/>
                </a:lnTo>
                <a:lnTo>
                  <a:pt x="2000870" y="1667596"/>
                </a:lnTo>
                <a:lnTo>
                  <a:pt x="1992289" y="1663154"/>
                </a:lnTo>
                <a:lnTo>
                  <a:pt x="1984026" y="1658077"/>
                </a:lnTo>
                <a:lnTo>
                  <a:pt x="1975445" y="1653317"/>
                </a:lnTo>
                <a:lnTo>
                  <a:pt x="1967182" y="1648241"/>
                </a:lnTo>
                <a:lnTo>
                  <a:pt x="1958919" y="1642847"/>
                </a:lnTo>
                <a:lnTo>
                  <a:pt x="1950656" y="1637453"/>
                </a:lnTo>
                <a:lnTo>
                  <a:pt x="1943029" y="1631742"/>
                </a:lnTo>
                <a:lnTo>
                  <a:pt x="1935084" y="1626030"/>
                </a:lnTo>
                <a:lnTo>
                  <a:pt x="1927456" y="1620002"/>
                </a:lnTo>
                <a:lnTo>
                  <a:pt x="1857220" y="1678384"/>
                </a:lnTo>
                <a:lnTo>
                  <a:pt x="1756792" y="1556860"/>
                </a:lnTo>
                <a:lnTo>
                  <a:pt x="1827346" y="1498478"/>
                </a:lnTo>
                <a:lnTo>
                  <a:pt x="1822896" y="1489594"/>
                </a:lnTo>
                <a:lnTo>
                  <a:pt x="1818765" y="1481027"/>
                </a:lnTo>
                <a:lnTo>
                  <a:pt x="1814633" y="1472143"/>
                </a:lnTo>
                <a:lnTo>
                  <a:pt x="1810820" y="1463259"/>
                </a:lnTo>
                <a:lnTo>
                  <a:pt x="1807324" y="1454057"/>
                </a:lnTo>
                <a:lnTo>
                  <a:pt x="1803828" y="1445173"/>
                </a:lnTo>
                <a:lnTo>
                  <a:pt x="1800968" y="1436289"/>
                </a:lnTo>
                <a:lnTo>
                  <a:pt x="1797789" y="1426770"/>
                </a:lnTo>
                <a:lnTo>
                  <a:pt x="1795247" y="1417569"/>
                </a:lnTo>
                <a:lnTo>
                  <a:pt x="1792704" y="1408367"/>
                </a:lnTo>
                <a:lnTo>
                  <a:pt x="1790480" y="1399166"/>
                </a:lnTo>
                <a:lnTo>
                  <a:pt x="1788573" y="1389647"/>
                </a:lnTo>
                <a:lnTo>
                  <a:pt x="1786666" y="1380445"/>
                </a:lnTo>
                <a:lnTo>
                  <a:pt x="1785395" y="1371244"/>
                </a:lnTo>
                <a:lnTo>
                  <a:pt x="1783170" y="1352206"/>
                </a:lnTo>
                <a:lnTo>
                  <a:pt x="1690687" y="1343639"/>
                </a:lnTo>
                <a:lnTo>
                  <a:pt x="1705624" y="1186897"/>
                </a:lnTo>
                <a:lnTo>
                  <a:pt x="1798425" y="1195781"/>
                </a:lnTo>
                <a:lnTo>
                  <a:pt x="1801285" y="1186897"/>
                </a:lnTo>
                <a:lnTo>
                  <a:pt x="1804146" y="1178012"/>
                </a:lnTo>
                <a:lnTo>
                  <a:pt x="1807642" y="1169128"/>
                </a:lnTo>
                <a:lnTo>
                  <a:pt x="1810820" y="1160244"/>
                </a:lnTo>
                <a:lnTo>
                  <a:pt x="1814633" y="1151677"/>
                </a:lnTo>
                <a:lnTo>
                  <a:pt x="1818765" y="1142793"/>
                </a:lnTo>
                <a:lnTo>
                  <a:pt x="1822896" y="1134226"/>
                </a:lnTo>
                <a:lnTo>
                  <a:pt x="1827346" y="1125659"/>
                </a:lnTo>
                <a:lnTo>
                  <a:pt x="1831795" y="1117727"/>
                </a:lnTo>
                <a:lnTo>
                  <a:pt x="1836562" y="1109160"/>
                </a:lnTo>
                <a:lnTo>
                  <a:pt x="1841329" y="1100910"/>
                </a:lnTo>
                <a:lnTo>
                  <a:pt x="1846732" y="1092661"/>
                </a:lnTo>
                <a:lnTo>
                  <a:pt x="1852135" y="1085045"/>
                </a:lnTo>
                <a:lnTo>
                  <a:pt x="1857856" y="1077113"/>
                </a:lnTo>
                <a:lnTo>
                  <a:pt x="1863894" y="1069181"/>
                </a:lnTo>
                <a:lnTo>
                  <a:pt x="1869615" y="1061566"/>
                </a:lnTo>
                <a:lnTo>
                  <a:pt x="1810184" y="989858"/>
                </a:lnTo>
                <a:lnTo>
                  <a:pt x="1931588" y="889593"/>
                </a:lnTo>
                <a:lnTo>
                  <a:pt x="1990700" y="961301"/>
                </a:lnTo>
                <a:lnTo>
                  <a:pt x="1999599" y="956859"/>
                </a:lnTo>
                <a:lnTo>
                  <a:pt x="2008180" y="952734"/>
                </a:lnTo>
                <a:lnTo>
                  <a:pt x="2017079" y="948609"/>
                </a:lnTo>
                <a:lnTo>
                  <a:pt x="2025977" y="944485"/>
                </a:lnTo>
                <a:lnTo>
                  <a:pt x="2034876" y="941312"/>
                </a:lnTo>
                <a:lnTo>
                  <a:pt x="2043775" y="937504"/>
                </a:lnTo>
                <a:lnTo>
                  <a:pt x="2052673" y="934649"/>
                </a:lnTo>
                <a:lnTo>
                  <a:pt x="2061890" y="931476"/>
                </a:lnTo>
                <a:lnTo>
                  <a:pt x="2071424" y="928937"/>
                </a:lnTo>
                <a:lnTo>
                  <a:pt x="2080641" y="926399"/>
                </a:lnTo>
                <a:lnTo>
                  <a:pt x="2089539" y="924178"/>
                </a:lnTo>
                <a:lnTo>
                  <a:pt x="2099074" y="922274"/>
                </a:lnTo>
                <a:lnTo>
                  <a:pt x="2108608" y="920370"/>
                </a:lnTo>
                <a:lnTo>
                  <a:pt x="2117825" y="918784"/>
                </a:lnTo>
                <a:lnTo>
                  <a:pt x="2127041" y="917515"/>
                </a:lnTo>
                <a:lnTo>
                  <a:pt x="2136258" y="916246"/>
                </a:lnTo>
                <a:lnTo>
                  <a:pt x="2144839" y="823913"/>
                </a:lnTo>
                <a:close/>
                <a:moveTo>
                  <a:pt x="1509345" y="590550"/>
                </a:moveTo>
                <a:lnTo>
                  <a:pt x="1518239" y="590550"/>
                </a:lnTo>
                <a:lnTo>
                  <a:pt x="1526817" y="591817"/>
                </a:lnTo>
                <a:lnTo>
                  <a:pt x="1535394" y="593400"/>
                </a:lnTo>
                <a:lnTo>
                  <a:pt x="1543971" y="596250"/>
                </a:lnTo>
                <a:lnTo>
                  <a:pt x="1551912" y="599417"/>
                </a:lnTo>
                <a:lnTo>
                  <a:pt x="1559854" y="603534"/>
                </a:lnTo>
                <a:lnTo>
                  <a:pt x="1566843" y="608601"/>
                </a:lnTo>
                <a:lnTo>
                  <a:pt x="1570655" y="611452"/>
                </a:lnTo>
                <a:lnTo>
                  <a:pt x="1574149" y="614302"/>
                </a:lnTo>
                <a:lnTo>
                  <a:pt x="1577326" y="617469"/>
                </a:lnTo>
                <a:lnTo>
                  <a:pt x="1580185" y="620953"/>
                </a:lnTo>
                <a:lnTo>
                  <a:pt x="1583362" y="624753"/>
                </a:lnTo>
                <a:lnTo>
                  <a:pt x="1586221" y="628237"/>
                </a:lnTo>
                <a:lnTo>
                  <a:pt x="1588762" y="632037"/>
                </a:lnTo>
                <a:lnTo>
                  <a:pt x="1591621" y="636154"/>
                </a:lnTo>
                <a:lnTo>
                  <a:pt x="1593845" y="640271"/>
                </a:lnTo>
                <a:lnTo>
                  <a:pt x="1595433" y="644388"/>
                </a:lnTo>
                <a:lnTo>
                  <a:pt x="1597339" y="648505"/>
                </a:lnTo>
                <a:lnTo>
                  <a:pt x="1598927" y="652305"/>
                </a:lnTo>
                <a:lnTo>
                  <a:pt x="1601151" y="660856"/>
                </a:lnTo>
                <a:lnTo>
                  <a:pt x="1603057" y="669724"/>
                </a:lnTo>
                <a:lnTo>
                  <a:pt x="1603375" y="678274"/>
                </a:lnTo>
                <a:lnTo>
                  <a:pt x="1603375" y="687142"/>
                </a:lnTo>
                <a:lnTo>
                  <a:pt x="1602104" y="696326"/>
                </a:lnTo>
                <a:lnTo>
                  <a:pt x="1600516" y="704560"/>
                </a:lnTo>
                <a:lnTo>
                  <a:pt x="1597657" y="712794"/>
                </a:lnTo>
                <a:lnTo>
                  <a:pt x="1594480" y="721028"/>
                </a:lnTo>
                <a:lnTo>
                  <a:pt x="1590350" y="728629"/>
                </a:lnTo>
                <a:lnTo>
                  <a:pt x="1585268" y="736229"/>
                </a:lnTo>
                <a:lnTo>
                  <a:pt x="1582409" y="739396"/>
                </a:lnTo>
                <a:lnTo>
                  <a:pt x="1579550" y="742880"/>
                </a:lnTo>
                <a:lnTo>
                  <a:pt x="1576373" y="746047"/>
                </a:lnTo>
                <a:lnTo>
                  <a:pt x="1572879" y="749531"/>
                </a:lnTo>
                <a:lnTo>
                  <a:pt x="1569384" y="752381"/>
                </a:lnTo>
                <a:lnTo>
                  <a:pt x="1565572" y="755231"/>
                </a:lnTo>
                <a:lnTo>
                  <a:pt x="1297460" y="948099"/>
                </a:lnTo>
                <a:lnTo>
                  <a:pt x="1293012" y="951266"/>
                </a:lnTo>
                <a:lnTo>
                  <a:pt x="1288247" y="953799"/>
                </a:lnTo>
                <a:lnTo>
                  <a:pt x="1283164" y="956333"/>
                </a:lnTo>
                <a:lnTo>
                  <a:pt x="1278399" y="958550"/>
                </a:lnTo>
                <a:lnTo>
                  <a:pt x="1273634" y="960450"/>
                </a:lnTo>
                <a:lnTo>
                  <a:pt x="1268869" y="962033"/>
                </a:lnTo>
                <a:lnTo>
                  <a:pt x="1263469" y="962983"/>
                </a:lnTo>
                <a:lnTo>
                  <a:pt x="1258386" y="964250"/>
                </a:lnTo>
                <a:lnTo>
                  <a:pt x="1253304" y="964884"/>
                </a:lnTo>
                <a:lnTo>
                  <a:pt x="1247903" y="965200"/>
                </a:lnTo>
                <a:lnTo>
                  <a:pt x="1242820" y="965200"/>
                </a:lnTo>
                <a:lnTo>
                  <a:pt x="1237102" y="964884"/>
                </a:lnTo>
                <a:lnTo>
                  <a:pt x="1232020" y="964567"/>
                </a:lnTo>
                <a:lnTo>
                  <a:pt x="1226937" y="963617"/>
                </a:lnTo>
                <a:lnTo>
                  <a:pt x="1221537" y="962667"/>
                </a:lnTo>
                <a:lnTo>
                  <a:pt x="1216454" y="961083"/>
                </a:lnTo>
                <a:lnTo>
                  <a:pt x="1006475" y="894894"/>
                </a:lnTo>
                <a:lnTo>
                  <a:pt x="1009652" y="885393"/>
                </a:lnTo>
                <a:lnTo>
                  <a:pt x="1013464" y="875259"/>
                </a:lnTo>
                <a:lnTo>
                  <a:pt x="1017911" y="862591"/>
                </a:lnTo>
                <a:lnTo>
                  <a:pt x="1022676" y="847706"/>
                </a:lnTo>
                <a:lnTo>
                  <a:pt x="1027123" y="832188"/>
                </a:lnTo>
                <a:lnTo>
                  <a:pt x="1029029" y="824271"/>
                </a:lnTo>
                <a:lnTo>
                  <a:pt x="1030935" y="816353"/>
                </a:lnTo>
                <a:lnTo>
                  <a:pt x="1031888" y="808753"/>
                </a:lnTo>
                <a:lnTo>
                  <a:pt x="1033159" y="801469"/>
                </a:lnTo>
                <a:lnTo>
                  <a:pt x="1033794" y="793868"/>
                </a:lnTo>
                <a:lnTo>
                  <a:pt x="1033794" y="786584"/>
                </a:lnTo>
                <a:lnTo>
                  <a:pt x="1033794" y="778666"/>
                </a:lnTo>
                <a:lnTo>
                  <a:pt x="1033477" y="770749"/>
                </a:lnTo>
                <a:lnTo>
                  <a:pt x="1032841" y="762832"/>
                </a:lnTo>
                <a:lnTo>
                  <a:pt x="1031888" y="755548"/>
                </a:lnTo>
                <a:lnTo>
                  <a:pt x="1029665" y="740980"/>
                </a:lnTo>
                <a:lnTo>
                  <a:pt x="1027441" y="727995"/>
                </a:lnTo>
                <a:lnTo>
                  <a:pt x="1025217" y="718178"/>
                </a:lnTo>
                <a:lnTo>
                  <a:pt x="1022994" y="708994"/>
                </a:lnTo>
                <a:lnTo>
                  <a:pt x="1227572" y="773599"/>
                </a:lnTo>
                <a:lnTo>
                  <a:pt x="1458835" y="607651"/>
                </a:lnTo>
                <a:lnTo>
                  <a:pt x="1462965" y="605118"/>
                </a:lnTo>
                <a:lnTo>
                  <a:pt x="1467095" y="602268"/>
                </a:lnTo>
                <a:lnTo>
                  <a:pt x="1470589" y="600051"/>
                </a:lnTo>
                <a:lnTo>
                  <a:pt x="1474719" y="598467"/>
                </a:lnTo>
                <a:lnTo>
                  <a:pt x="1479166" y="596567"/>
                </a:lnTo>
                <a:lnTo>
                  <a:pt x="1483296" y="594984"/>
                </a:lnTo>
                <a:lnTo>
                  <a:pt x="1491873" y="592767"/>
                </a:lnTo>
                <a:lnTo>
                  <a:pt x="1500768" y="591183"/>
                </a:lnTo>
                <a:lnTo>
                  <a:pt x="1509345" y="590550"/>
                </a:lnTo>
                <a:close/>
                <a:moveTo>
                  <a:pt x="690596" y="539750"/>
                </a:moveTo>
                <a:lnTo>
                  <a:pt x="691548" y="539750"/>
                </a:lnTo>
                <a:lnTo>
                  <a:pt x="693769" y="540067"/>
                </a:lnTo>
                <a:lnTo>
                  <a:pt x="702016" y="540702"/>
                </a:lnTo>
                <a:lnTo>
                  <a:pt x="727394" y="541020"/>
                </a:lnTo>
                <a:lnTo>
                  <a:pt x="757531" y="541655"/>
                </a:lnTo>
                <a:lnTo>
                  <a:pt x="770854" y="541972"/>
                </a:lnTo>
                <a:lnTo>
                  <a:pt x="781640" y="543242"/>
                </a:lnTo>
                <a:lnTo>
                  <a:pt x="781957" y="543242"/>
                </a:lnTo>
                <a:lnTo>
                  <a:pt x="785763" y="546734"/>
                </a:lnTo>
                <a:lnTo>
                  <a:pt x="789887" y="552130"/>
                </a:lnTo>
                <a:lnTo>
                  <a:pt x="794646" y="558479"/>
                </a:lnTo>
                <a:lnTo>
                  <a:pt x="799404" y="566415"/>
                </a:lnTo>
                <a:lnTo>
                  <a:pt x="804797" y="576573"/>
                </a:lnTo>
                <a:lnTo>
                  <a:pt x="809872" y="588001"/>
                </a:lnTo>
                <a:lnTo>
                  <a:pt x="812093" y="594668"/>
                </a:lnTo>
                <a:lnTo>
                  <a:pt x="814631" y="602286"/>
                </a:lnTo>
                <a:lnTo>
                  <a:pt x="817169" y="609905"/>
                </a:lnTo>
                <a:lnTo>
                  <a:pt x="820024" y="618476"/>
                </a:lnTo>
                <a:lnTo>
                  <a:pt x="822244" y="627364"/>
                </a:lnTo>
                <a:lnTo>
                  <a:pt x="824465" y="637205"/>
                </a:lnTo>
                <a:lnTo>
                  <a:pt x="826685" y="647681"/>
                </a:lnTo>
                <a:lnTo>
                  <a:pt x="828906" y="658791"/>
                </a:lnTo>
                <a:lnTo>
                  <a:pt x="830809" y="670537"/>
                </a:lnTo>
                <a:lnTo>
                  <a:pt x="832395" y="683235"/>
                </a:lnTo>
                <a:lnTo>
                  <a:pt x="834299" y="696567"/>
                </a:lnTo>
                <a:lnTo>
                  <a:pt x="835885" y="710535"/>
                </a:lnTo>
                <a:lnTo>
                  <a:pt x="836836" y="725454"/>
                </a:lnTo>
                <a:lnTo>
                  <a:pt x="838105" y="741644"/>
                </a:lnTo>
                <a:lnTo>
                  <a:pt x="839057" y="757834"/>
                </a:lnTo>
                <a:lnTo>
                  <a:pt x="840009" y="775611"/>
                </a:lnTo>
                <a:lnTo>
                  <a:pt x="840326" y="794022"/>
                </a:lnTo>
                <a:lnTo>
                  <a:pt x="840643" y="813069"/>
                </a:lnTo>
                <a:lnTo>
                  <a:pt x="840326" y="833703"/>
                </a:lnTo>
                <a:lnTo>
                  <a:pt x="840326" y="854972"/>
                </a:lnTo>
                <a:lnTo>
                  <a:pt x="844767" y="839735"/>
                </a:lnTo>
                <a:lnTo>
                  <a:pt x="849208" y="824497"/>
                </a:lnTo>
                <a:lnTo>
                  <a:pt x="857456" y="794975"/>
                </a:lnTo>
                <a:lnTo>
                  <a:pt x="864435" y="767992"/>
                </a:lnTo>
                <a:lnTo>
                  <a:pt x="870145" y="742914"/>
                </a:lnTo>
                <a:lnTo>
                  <a:pt x="878710" y="705456"/>
                </a:lnTo>
                <a:lnTo>
                  <a:pt x="881248" y="694028"/>
                </a:lnTo>
                <a:lnTo>
                  <a:pt x="882517" y="688314"/>
                </a:lnTo>
                <a:lnTo>
                  <a:pt x="878076" y="679425"/>
                </a:lnTo>
                <a:lnTo>
                  <a:pt x="874586" y="670854"/>
                </a:lnTo>
                <a:lnTo>
                  <a:pt x="871097" y="663236"/>
                </a:lnTo>
                <a:lnTo>
                  <a:pt x="868559" y="655617"/>
                </a:lnTo>
                <a:lnTo>
                  <a:pt x="864752" y="644506"/>
                </a:lnTo>
                <a:lnTo>
                  <a:pt x="863801" y="640380"/>
                </a:lnTo>
                <a:lnTo>
                  <a:pt x="867290" y="637205"/>
                </a:lnTo>
                <a:lnTo>
                  <a:pt x="876489" y="629269"/>
                </a:lnTo>
                <a:lnTo>
                  <a:pt x="881882" y="624507"/>
                </a:lnTo>
                <a:lnTo>
                  <a:pt x="888227" y="619746"/>
                </a:lnTo>
                <a:lnTo>
                  <a:pt x="894571" y="615619"/>
                </a:lnTo>
                <a:lnTo>
                  <a:pt x="900598" y="611810"/>
                </a:lnTo>
                <a:lnTo>
                  <a:pt x="921535" y="619746"/>
                </a:lnTo>
                <a:lnTo>
                  <a:pt x="939300" y="659426"/>
                </a:lnTo>
                <a:lnTo>
                  <a:pt x="934224" y="671172"/>
                </a:lnTo>
                <a:lnTo>
                  <a:pt x="928514" y="683235"/>
                </a:lnTo>
                <a:lnTo>
                  <a:pt x="922487" y="695932"/>
                </a:lnTo>
                <a:lnTo>
                  <a:pt x="923439" y="707043"/>
                </a:lnTo>
                <a:lnTo>
                  <a:pt x="924073" y="720693"/>
                </a:lnTo>
                <a:lnTo>
                  <a:pt x="924708" y="736248"/>
                </a:lnTo>
                <a:lnTo>
                  <a:pt x="924073" y="753390"/>
                </a:lnTo>
                <a:lnTo>
                  <a:pt x="923439" y="790213"/>
                </a:lnTo>
                <a:lnTo>
                  <a:pt x="921852" y="827354"/>
                </a:lnTo>
                <a:lnTo>
                  <a:pt x="920266" y="862273"/>
                </a:lnTo>
                <a:lnTo>
                  <a:pt x="918680" y="891161"/>
                </a:lnTo>
                <a:lnTo>
                  <a:pt x="916777" y="918461"/>
                </a:lnTo>
                <a:lnTo>
                  <a:pt x="918680" y="913382"/>
                </a:lnTo>
                <a:lnTo>
                  <a:pt x="923756" y="899097"/>
                </a:lnTo>
                <a:lnTo>
                  <a:pt x="927245" y="888621"/>
                </a:lnTo>
                <a:lnTo>
                  <a:pt x="931369" y="876241"/>
                </a:lnTo>
                <a:lnTo>
                  <a:pt x="935493" y="862273"/>
                </a:lnTo>
                <a:lnTo>
                  <a:pt x="939934" y="846401"/>
                </a:lnTo>
                <a:lnTo>
                  <a:pt x="943741" y="828307"/>
                </a:lnTo>
                <a:lnTo>
                  <a:pt x="947865" y="809260"/>
                </a:lnTo>
                <a:lnTo>
                  <a:pt x="951672" y="788626"/>
                </a:lnTo>
                <a:lnTo>
                  <a:pt x="955161" y="766722"/>
                </a:lnTo>
                <a:lnTo>
                  <a:pt x="957699" y="743866"/>
                </a:lnTo>
                <a:lnTo>
                  <a:pt x="958650" y="731486"/>
                </a:lnTo>
                <a:lnTo>
                  <a:pt x="959919" y="719106"/>
                </a:lnTo>
                <a:lnTo>
                  <a:pt x="960554" y="707043"/>
                </a:lnTo>
                <a:lnTo>
                  <a:pt x="960871" y="694345"/>
                </a:lnTo>
                <a:lnTo>
                  <a:pt x="961188" y="681330"/>
                </a:lnTo>
                <a:lnTo>
                  <a:pt x="961188" y="668315"/>
                </a:lnTo>
                <a:lnTo>
                  <a:pt x="969119" y="649268"/>
                </a:lnTo>
                <a:lnTo>
                  <a:pt x="970705" y="651173"/>
                </a:lnTo>
                <a:lnTo>
                  <a:pt x="973877" y="656887"/>
                </a:lnTo>
                <a:lnTo>
                  <a:pt x="976098" y="661331"/>
                </a:lnTo>
                <a:lnTo>
                  <a:pt x="978636" y="666727"/>
                </a:lnTo>
                <a:lnTo>
                  <a:pt x="981808" y="673076"/>
                </a:lnTo>
                <a:lnTo>
                  <a:pt x="984663" y="681012"/>
                </a:lnTo>
                <a:lnTo>
                  <a:pt x="988152" y="690218"/>
                </a:lnTo>
                <a:lnTo>
                  <a:pt x="991007" y="700377"/>
                </a:lnTo>
                <a:lnTo>
                  <a:pt x="993862" y="712122"/>
                </a:lnTo>
                <a:lnTo>
                  <a:pt x="997035" y="724820"/>
                </a:lnTo>
                <a:lnTo>
                  <a:pt x="999572" y="739422"/>
                </a:lnTo>
                <a:lnTo>
                  <a:pt x="1002110" y="754977"/>
                </a:lnTo>
                <a:lnTo>
                  <a:pt x="1004013" y="772436"/>
                </a:lnTo>
                <a:lnTo>
                  <a:pt x="1005600" y="790848"/>
                </a:lnTo>
                <a:lnTo>
                  <a:pt x="1005282" y="796244"/>
                </a:lnTo>
                <a:lnTo>
                  <a:pt x="1004331" y="801958"/>
                </a:lnTo>
                <a:lnTo>
                  <a:pt x="1003062" y="809260"/>
                </a:lnTo>
                <a:lnTo>
                  <a:pt x="1000841" y="817196"/>
                </a:lnTo>
                <a:lnTo>
                  <a:pt x="997669" y="826085"/>
                </a:lnTo>
                <a:lnTo>
                  <a:pt x="994497" y="836243"/>
                </a:lnTo>
                <a:lnTo>
                  <a:pt x="985932" y="858781"/>
                </a:lnTo>
                <a:lnTo>
                  <a:pt x="964043" y="914969"/>
                </a:lnTo>
                <a:lnTo>
                  <a:pt x="951037" y="948301"/>
                </a:lnTo>
                <a:lnTo>
                  <a:pt x="937079" y="985442"/>
                </a:lnTo>
                <a:lnTo>
                  <a:pt x="922804" y="1025757"/>
                </a:lnTo>
                <a:lnTo>
                  <a:pt x="915825" y="1047026"/>
                </a:lnTo>
                <a:lnTo>
                  <a:pt x="908212" y="1068929"/>
                </a:lnTo>
                <a:lnTo>
                  <a:pt x="901233" y="1091785"/>
                </a:lnTo>
                <a:lnTo>
                  <a:pt x="894254" y="1115594"/>
                </a:lnTo>
                <a:lnTo>
                  <a:pt x="886958" y="1139719"/>
                </a:lnTo>
                <a:lnTo>
                  <a:pt x="880296" y="1165115"/>
                </a:lnTo>
                <a:lnTo>
                  <a:pt x="873634" y="1190510"/>
                </a:lnTo>
                <a:lnTo>
                  <a:pt x="867290" y="1217493"/>
                </a:lnTo>
                <a:lnTo>
                  <a:pt x="861580" y="1244476"/>
                </a:lnTo>
                <a:lnTo>
                  <a:pt x="855553" y="1272728"/>
                </a:lnTo>
                <a:lnTo>
                  <a:pt x="850477" y="1301298"/>
                </a:lnTo>
                <a:lnTo>
                  <a:pt x="845402" y="1330821"/>
                </a:lnTo>
                <a:lnTo>
                  <a:pt x="840960" y="1360343"/>
                </a:lnTo>
                <a:lnTo>
                  <a:pt x="836836" y="1391135"/>
                </a:lnTo>
                <a:lnTo>
                  <a:pt x="874586" y="1434307"/>
                </a:lnTo>
                <a:lnTo>
                  <a:pt x="949768" y="1522239"/>
                </a:lnTo>
                <a:lnTo>
                  <a:pt x="990373" y="1569856"/>
                </a:lnTo>
                <a:lnTo>
                  <a:pt x="1026219" y="1613028"/>
                </a:lnTo>
                <a:lnTo>
                  <a:pt x="1041129" y="1631122"/>
                </a:lnTo>
                <a:lnTo>
                  <a:pt x="1053500" y="1646042"/>
                </a:lnTo>
                <a:lnTo>
                  <a:pt x="1062065" y="1657470"/>
                </a:lnTo>
                <a:lnTo>
                  <a:pt x="1066824" y="1664137"/>
                </a:lnTo>
                <a:lnTo>
                  <a:pt x="1071582" y="1671755"/>
                </a:lnTo>
                <a:lnTo>
                  <a:pt x="1077292" y="1680326"/>
                </a:lnTo>
                <a:lnTo>
                  <a:pt x="1080147" y="1685088"/>
                </a:lnTo>
                <a:lnTo>
                  <a:pt x="1083002" y="1689850"/>
                </a:lnTo>
                <a:lnTo>
                  <a:pt x="1085540" y="1695564"/>
                </a:lnTo>
                <a:lnTo>
                  <a:pt x="1088395" y="1701913"/>
                </a:lnTo>
                <a:lnTo>
                  <a:pt x="1090616" y="1708579"/>
                </a:lnTo>
                <a:lnTo>
                  <a:pt x="1091884" y="1715880"/>
                </a:lnTo>
                <a:lnTo>
                  <a:pt x="1093471" y="1724134"/>
                </a:lnTo>
                <a:lnTo>
                  <a:pt x="1093788" y="1733022"/>
                </a:lnTo>
                <a:lnTo>
                  <a:pt x="1093788" y="1742545"/>
                </a:lnTo>
                <a:lnTo>
                  <a:pt x="1092836" y="1753021"/>
                </a:lnTo>
                <a:lnTo>
                  <a:pt x="1090933" y="1765084"/>
                </a:lnTo>
                <a:lnTo>
                  <a:pt x="1087761" y="1777147"/>
                </a:lnTo>
                <a:lnTo>
                  <a:pt x="1086809" y="1785083"/>
                </a:lnTo>
                <a:lnTo>
                  <a:pt x="1084271" y="1801272"/>
                </a:lnTo>
                <a:lnTo>
                  <a:pt x="1076340" y="1854920"/>
                </a:lnTo>
                <a:lnTo>
                  <a:pt x="1054452" y="2009516"/>
                </a:lnTo>
                <a:lnTo>
                  <a:pt x="1023681" y="2230139"/>
                </a:lnTo>
                <a:lnTo>
                  <a:pt x="1022730" y="2236488"/>
                </a:lnTo>
                <a:lnTo>
                  <a:pt x="1021461" y="2242520"/>
                </a:lnTo>
                <a:lnTo>
                  <a:pt x="1019875" y="2248551"/>
                </a:lnTo>
                <a:lnTo>
                  <a:pt x="1018289" y="2254582"/>
                </a:lnTo>
                <a:lnTo>
                  <a:pt x="1015751" y="2259979"/>
                </a:lnTo>
                <a:lnTo>
                  <a:pt x="1013530" y="2265693"/>
                </a:lnTo>
                <a:lnTo>
                  <a:pt x="1011310" y="2271407"/>
                </a:lnTo>
                <a:lnTo>
                  <a:pt x="1008455" y="2276486"/>
                </a:lnTo>
                <a:lnTo>
                  <a:pt x="1005917" y="2281248"/>
                </a:lnTo>
                <a:lnTo>
                  <a:pt x="1002427" y="2286009"/>
                </a:lnTo>
                <a:lnTo>
                  <a:pt x="999255" y="2291088"/>
                </a:lnTo>
                <a:lnTo>
                  <a:pt x="995766" y="2295533"/>
                </a:lnTo>
                <a:lnTo>
                  <a:pt x="992276" y="2299659"/>
                </a:lnTo>
                <a:lnTo>
                  <a:pt x="988470" y="2303469"/>
                </a:lnTo>
                <a:lnTo>
                  <a:pt x="984346" y="2307278"/>
                </a:lnTo>
                <a:lnTo>
                  <a:pt x="980222" y="2311087"/>
                </a:lnTo>
                <a:lnTo>
                  <a:pt x="975781" y="2314262"/>
                </a:lnTo>
                <a:lnTo>
                  <a:pt x="971339" y="2317436"/>
                </a:lnTo>
                <a:lnTo>
                  <a:pt x="966581" y="2320293"/>
                </a:lnTo>
                <a:lnTo>
                  <a:pt x="961823" y="2322833"/>
                </a:lnTo>
                <a:lnTo>
                  <a:pt x="956747" y="2325372"/>
                </a:lnTo>
                <a:lnTo>
                  <a:pt x="951989" y="2327277"/>
                </a:lnTo>
                <a:lnTo>
                  <a:pt x="946913" y="2329182"/>
                </a:lnTo>
                <a:lnTo>
                  <a:pt x="941203" y="2331086"/>
                </a:lnTo>
                <a:lnTo>
                  <a:pt x="936128" y="2332674"/>
                </a:lnTo>
                <a:lnTo>
                  <a:pt x="930418" y="2333309"/>
                </a:lnTo>
                <a:lnTo>
                  <a:pt x="925025" y="2334578"/>
                </a:lnTo>
                <a:lnTo>
                  <a:pt x="919315" y="2334896"/>
                </a:lnTo>
                <a:lnTo>
                  <a:pt x="913605" y="2335213"/>
                </a:lnTo>
                <a:lnTo>
                  <a:pt x="907577" y="2335213"/>
                </a:lnTo>
                <a:lnTo>
                  <a:pt x="901550" y="2334896"/>
                </a:lnTo>
                <a:lnTo>
                  <a:pt x="895523" y="2333943"/>
                </a:lnTo>
                <a:lnTo>
                  <a:pt x="889813" y="2333309"/>
                </a:lnTo>
                <a:lnTo>
                  <a:pt x="883786" y="2332356"/>
                </a:lnTo>
                <a:lnTo>
                  <a:pt x="878076" y="2330769"/>
                </a:lnTo>
                <a:lnTo>
                  <a:pt x="872683" y="2328864"/>
                </a:lnTo>
                <a:lnTo>
                  <a:pt x="867290" y="2326642"/>
                </a:lnTo>
                <a:lnTo>
                  <a:pt x="862214" y="2324420"/>
                </a:lnTo>
                <a:lnTo>
                  <a:pt x="857456" y="2321881"/>
                </a:lnTo>
                <a:lnTo>
                  <a:pt x="852698" y="2319341"/>
                </a:lnTo>
                <a:lnTo>
                  <a:pt x="848257" y="2316167"/>
                </a:lnTo>
                <a:lnTo>
                  <a:pt x="843815" y="2312992"/>
                </a:lnTo>
                <a:lnTo>
                  <a:pt x="839692" y="2309183"/>
                </a:lnTo>
                <a:lnTo>
                  <a:pt x="835568" y="2305373"/>
                </a:lnTo>
                <a:lnTo>
                  <a:pt x="831761" y="2301882"/>
                </a:lnTo>
                <a:lnTo>
                  <a:pt x="827954" y="2297755"/>
                </a:lnTo>
                <a:lnTo>
                  <a:pt x="824782" y="2293311"/>
                </a:lnTo>
                <a:lnTo>
                  <a:pt x="821293" y="2288866"/>
                </a:lnTo>
                <a:lnTo>
                  <a:pt x="818755" y="2283787"/>
                </a:lnTo>
                <a:lnTo>
                  <a:pt x="815900" y="2279026"/>
                </a:lnTo>
                <a:lnTo>
                  <a:pt x="813362" y="2274264"/>
                </a:lnTo>
                <a:lnTo>
                  <a:pt x="811141" y="2269185"/>
                </a:lnTo>
                <a:lnTo>
                  <a:pt x="809238" y="2263471"/>
                </a:lnTo>
                <a:lnTo>
                  <a:pt x="807335" y="2258392"/>
                </a:lnTo>
                <a:lnTo>
                  <a:pt x="805749" y="2252678"/>
                </a:lnTo>
                <a:lnTo>
                  <a:pt x="804162" y="2246646"/>
                </a:lnTo>
                <a:lnTo>
                  <a:pt x="803211" y="2241250"/>
                </a:lnTo>
                <a:lnTo>
                  <a:pt x="802576" y="2234901"/>
                </a:lnTo>
                <a:lnTo>
                  <a:pt x="801942" y="2228869"/>
                </a:lnTo>
                <a:lnTo>
                  <a:pt x="801625" y="2222838"/>
                </a:lnTo>
                <a:lnTo>
                  <a:pt x="801625" y="2216807"/>
                </a:lnTo>
                <a:lnTo>
                  <a:pt x="801942" y="2210458"/>
                </a:lnTo>
                <a:lnTo>
                  <a:pt x="802576" y="2204109"/>
                </a:lnTo>
                <a:lnTo>
                  <a:pt x="803211" y="2197443"/>
                </a:lnTo>
                <a:lnTo>
                  <a:pt x="833981" y="1990152"/>
                </a:lnTo>
                <a:lnTo>
                  <a:pt x="855235" y="1846032"/>
                </a:lnTo>
                <a:lnTo>
                  <a:pt x="861897" y="1797146"/>
                </a:lnTo>
                <a:lnTo>
                  <a:pt x="863801" y="1783178"/>
                </a:lnTo>
                <a:lnTo>
                  <a:pt x="864435" y="1777147"/>
                </a:lnTo>
                <a:lnTo>
                  <a:pt x="861897" y="1774290"/>
                </a:lnTo>
                <a:lnTo>
                  <a:pt x="855553" y="1767623"/>
                </a:lnTo>
                <a:lnTo>
                  <a:pt x="833030" y="1744133"/>
                </a:lnTo>
                <a:lnTo>
                  <a:pt x="763558" y="1673343"/>
                </a:lnTo>
                <a:lnTo>
                  <a:pt x="687424" y="1595886"/>
                </a:lnTo>
                <a:lnTo>
                  <a:pt x="657288" y="1564777"/>
                </a:lnTo>
                <a:lnTo>
                  <a:pt x="637620" y="1543825"/>
                </a:lnTo>
                <a:lnTo>
                  <a:pt x="624931" y="1537159"/>
                </a:lnTo>
                <a:lnTo>
                  <a:pt x="612876" y="1530175"/>
                </a:lnTo>
                <a:lnTo>
                  <a:pt x="600822" y="1523192"/>
                </a:lnTo>
                <a:lnTo>
                  <a:pt x="589719" y="1516208"/>
                </a:lnTo>
                <a:lnTo>
                  <a:pt x="578933" y="1508907"/>
                </a:lnTo>
                <a:lnTo>
                  <a:pt x="569100" y="1501605"/>
                </a:lnTo>
                <a:lnTo>
                  <a:pt x="559266" y="1494622"/>
                </a:lnTo>
                <a:lnTo>
                  <a:pt x="550383" y="1487003"/>
                </a:lnTo>
                <a:lnTo>
                  <a:pt x="541818" y="1480019"/>
                </a:lnTo>
                <a:lnTo>
                  <a:pt x="533570" y="1472718"/>
                </a:lnTo>
                <a:lnTo>
                  <a:pt x="525957" y="1465099"/>
                </a:lnTo>
                <a:lnTo>
                  <a:pt x="518978" y="1458116"/>
                </a:lnTo>
                <a:lnTo>
                  <a:pt x="511682" y="1451132"/>
                </a:lnTo>
                <a:lnTo>
                  <a:pt x="505655" y="1444148"/>
                </a:lnTo>
                <a:lnTo>
                  <a:pt x="499945" y="1436847"/>
                </a:lnTo>
                <a:lnTo>
                  <a:pt x="494235" y="1430181"/>
                </a:lnTo>
                <a:lnTo>
                  <a:pt x="489159" y="1423514"/>
                </a:lnTo>
                <a:lnTo>
                  <a:pt x="484718" y="1416848"/>
                </a:lnTo>
                <a:lnTo>
                  <a:pt x="480277" y="1410499"/>
                </a:lnTo>
                <a:lnTo>
                  <a:pt x="476470" y="1404150"/>
                </a:lnTo>
                <a:lnTo>
                  <a:pt x="473298" y="1397801"/>
                </a:lnTo>
                <a:lnTo>
                  <a:pt x="469808" y="1392405"/>
                </a:lnTo>
                <a:lnTo>
                  <a:pt x="464733" y="1381294"/>
                </a:lnTo>
                <a:lnTo>
                  <a:pt x="460926" y="1371453"/>
                </a:lnTo>
                <a:lnTo>
                  <a:pt x="458706" y="1362565"/>
                </a:lnTo>
                <a:lnTo>
                  <a:pt x="457754" y="1359073"/>
                </a:lnTo>
                <a:lnTo>
                  <a:pt x="457119" y="1355264"/>
                </a:lnTo>
                <a:lnTo>
                  <a:pt x="457119" y="1352089"/>
                </a:lnTo>
                <a:lnTo>
                  <a:pt x="457119" y="1349550"/>
                </a:lnTo>
                <a:lnTo>
                  <a:pt x="456802" y="1347010"/>
                </a:lnTo>
                <a:lnTo>
                  <a:pt x="456168" y="1344788"/>
                </a:lnTo>
                <a:lnTo>
                  <a:pt x="454264" y="1342566"/>
                </a:lnTo>
                <a:lnTo>
                  <a:pt x="452361" y="1340344"/>
                </a:lnTo>
                <a:lnTo>
                  <a:pt x="449823" y="1338439"/>
                </a:lnTo>
                <a:lnTo>
                  <a:pt x="446968" y="1336217"/>
                </a:lnTo>
                <a:lnTo>
                  <a:pt x="440624" y="1332408"/>
                </a:lnTo>
                <a:lnTo>
                  <a:pt x="434279" y="1328598"/>
                </a:lnTo>
                <a:lnTo>
                  <a:pt x="431107" y="1326376"/>
                </a:lnTo>
                <a:lnTo>
                  <a:pt x="428887" y="1324472"/>
                </a:lnTo>
                <a:lnTo>
                  <a:pt x="426666" y="1322250"/>
                </a:lnTo>
                <a:lnTo>
                  <a:pt x="425397" y="1319393"/>
                </a:lnTo>
                <a:lnTo>
                  <a:pt x="424128" y="1317170"/>
                </a:lnTo>
                <a:lnTo>
                  <a:pt x="424128" y="1314631"/>
                </a:lnTo>
                <a:lnTo>
                  <a:pt x="425714" y="1302568"/>
                </a:lnTo>
                <a:lnTo>
                  <a:pt x="427618" y="1289553"/>
                </a:lnTo>
                <a:lnTo>
                  <a:pt x="429521" y="1275268"/>
                </a:lnTo>
                <a:lnTo>
                  <a:pt x="432059" y="1260983"/>
                </a:lnTo>
                <a:lnTo>
                  <a:pt x="438086" y="1229873"/>
                </a:lnTo>
                <a:lnTo>
                  <a:pt x="445382" y="1196542"/>
                </a:lnTo>
                <a:lnTo>
                  <a:pt x="453313" y="1161623"/>
                </a:lnTo>
                <a:lnTo>
                  <a:pt x="462195" y="1125117"/>
                </a:lnTo>
                <a:lnTo>
                  <a:pt x="471712" y="1087658"/>
                </a:lnTo>
                <a:lnTo>
                  <a:pt x="481229" y="1049883"/>
                </a:lnTo>
                <a:lnTo>
                  <a:pt x="501531" y="974014"/>
                </a:lnTo>
                <a:lnTo>
                  <a:pt x="521199" y="901001"/>
                </a:lnTo>
                <a:lnTo>
                  <a:pt x="538963" y="833386"/>
                </a:lnTo>
                <a:lnTo>
                  <a:pt x="546577" y="803228"/>
                </a:lnTo>
                <a:lnTo>
                  <a:pt x="553238" y="775293"/>
                </a:lnTo>
                <a:lnTo>
                  <a:pt x="622710" y="754659"/>
                </a:lnTo>
                <a:lnTo>
                  <a:pt x="591305" y="753072"/>
                </a:lnTo>
                <a:lnTo>
                  <a:pt x="520881" y="750215"/>
                </a:lnTo>
                <a:lnTo>
                  <a:pt x="482497" y="748628"/>
                </a:lnTo>
                <a:lnTo>
                  <a:pt x="448554" y="747358"/>
                </a:lnTo>
                <a:lnTo>
                  <a:pt x="423494" y="747041"/>
                </a:lnTo>
                <a:lnTo>
                  <a:pt x="415563" y="747358"/>
                </a:lnTo>
                <a:lnTo>
                  <a:pt x="411439" y="747993"/>
                </a:lnTo>
                <a:lnTo>
                  <a:pt x="409853" y="748628"/>
                </a:lnTo>
                <a:lnTo>
                  <a:pt x="406364" y="750850"/>
                </a:lnTo>
                <a:lnTo>
                  <a:pt x="396847" y="757516"/>
                </a:lnTo>
                <a:lnTo>
                  <a:pt x="382889" y="767992"/>
                </a:lnTo>
                <a:lnTo>
                  <a:pt x="366393" y="781007"/>
                </a:lnTo>
                <a:lnTo>
                  <a:pt x="325472" y="812752"/>
                </a:lnTo>
                <a:lnTo>
                  <a:pt x="279791" y="849258"/>
                </a:lnTo>
                <a:lnTo>
                  <a:pt x="195093" y="917826"/>
                </a:lnTo>
                <a:lnTo>
                  <a:pt x="154805" y="951158"/>
                </a:lnTo>
                <a:lnTo>
                  <a:pt x="154488" y="951475"/>
                </a:lnTo>
                <a:lnTo>
                  <a:pt x="150681" y="954332"/>
                </a:lnTo>
                <a:lnTo>
                  <a:pt x="146875" y="957506"/>
                </a:lnTo>
                <a:lnTo>
                  <a:pt x="143068" y="960046"/>
                </a:lnTo>
                <a:lnTo>
                  <a:pt x="139261" y="962586"/>
                </a:lnTo>
                <a:lnTo>
                  <a:pt x="135454" y="964808"/>
                </a:lnTo>
                <a:lnTo>
                  <a:pt x="131013" y="966712"/>
                </a:lnTo>
                <a:lnTo>
                  <a:pt x="126889" y="968617"/>
                </a:lnTo>
                <a:lnTo>
                  <a:pt x="122766" y="969887"/>
                </a:lnTo>
                <a:lnTo>
                  <a:pt x="113883" y="972426"/>
                </a:lnTo>
                <a:lnTo>
                  <a:pt x="105318" y="974014"/>
                </a:lnTo>
                <a:lnTo>
                  <a:pt x="96436" y="975283"/>
                </a:lnTo>
                <a:lnTo>
                  <a:pt x="87554" y="974966"/>
                </a:lnTo>
                <a:lnTo>
                  <a:pt x="78671" y="974014"/>
                </a:lnTo>
                <a:lnTo>
                  <a:pt x="70106" y="972109"/>
                </a:lnTo>
                <a:lnTo>
                  <a:pt x="61541" y="969569"/>
                </a:lnTo>
                <a:lnTo>
                  <a:pt x="52976" y="966395"/>
                </a:lnTo>
                <a:lnTo>
                  <a:pt x="48852" y="964490"/>
                </a:lnTo>
                <a:lnTo>
                  <a:pt x="45363" y="962268"/>
                </a:lnTo>
                <a:lnTo>
                  <a:pt x="41239" y="959729"/>
                </a:lnTo>
                <a:lnTo>
                  <a:pt x="37432" y="956872"/>
                </a:lnTo>
                <a:lnTo>
                  <a:pt x="33626" y="954015"/>
                </a:lnTo>
                <a:lnTo>
                  <a:pt x="30453" y="951158"/>
                </a:lnTo>
                <a:lnTo>
                  <a:pt x="26647" y="947666"/>
                </a:lnTo>
                <a:lnTo>
                  <a:pt x="23792" y="944491"/>
                </a:lnTo>
                <a:lnTo>
                  <a:pt x="20302" y="940682"/>
                </a:lnTo>
                <a:lnTo>
                  <a:pt x="17764" y="936873"/>
                </a:lnTo>
                <a:lnTo>
                  <a:pt x="14909" y="933063"/>
                </a:lnTo>
                <a:lnTo>
                  <a:pt x="12689" y="929254"/>
                </a:lnTo>
                <a:lnTo>
                  <a:pt x="10468" y="925127"/>
                </a:lnTo>
                <a:lnTo>
                  <a:pt x="8248" y="921000"/>
                </a:lnTo>
                <a:lnTo>
                  <a:pt x="6662" y="916874"/>
                </a:lnTo>
                <a:lnTo>
                  <a:pt x="4758" y="912429"/>
                </a:lnTo>
                <a:lnTo>
                  <a:pt x="2538" y="903858"/>
                </a:lnTo>
                <a:lnTo>
                  <a:pt x="634" y="894970"/>
                </a:lnTo>
                <a:lnTo>
                  <a:pt x="0" y="886399"/>
                </a:lnTo>
                <a:lnTo>
                  <a:pt x="0" y="877511"/>
                </a:lnTo>
                <a:lnTo>
                  <a:pt x="952" y="868622"/>
                </a:lnTo>
                <a:lnTo>
                  <a:pt x="2538" y="859734"/>
                </a:lnTo>
                <a:lnTo>
                  <a:pt x="5075" y="851163"/>
                </a:lnTo>
                <a:lnTo>
                  <a:pt x="8882" y="842909"/>
                </a:lnTo>
                <a:lnTo>
                  <a:pt x="10785" y="838782"/>
                </a:lnTo>
                <a:lnTo>
                  <a:pt x="13006" y="834656"/>
                </a:lnTo>
                <a:lnTo>
                  <a:pt x="15544" y="831164"/>
                </a:lnTo>
                <a:lnTo>
                  <a:pt x="18082" y="827354"/>
                </a:lnTo>
                <a:lnTo>
                  <a:pt x="20937" y="823545"/>
                </a:lnTo>
                <a:lnTo>
                  <a:pt x="24109" y="820053"/>
                </a:lnTo>
                <a:lnTo>
                  <a:pt x="27281" y="816561"/>
                </a:lnTo>
                <a:lnTo>
                  <a:pt x="30771" y="813069"/>
                </a:lnTo>
                <a:lnTo>
                  <a:pt x="80575" y="775611"/>
                </a:lnTo>
                <a:lnTo>
                  <a:pt x="189700" y="694028"/>
                </a:lnTo>
                <a:lnTo>
                  <a:pt x="248386" y="650220"/>
                </a:lnTo>
                <a:lnTo>
                  <a:pt x="300094" y="612127"/>
                </a:lnTo>
                <a:lnTo>
                  <a:pt x="321348" y="596572"/>
                </a:lnTo>
                <a:lnTo>
                  <a:pt x="337843" y="585144"/>
                </a:lnTo>
                <a:lnTo>
                  <a:pt x="349263" y="577208"/>
                </a:lnTo>
                <a:lnTo>
                  <a:pt x="352436" y="574986"/>
                </a:lnTo>
                <a:lnTo>
                  <a:pt x="354022" y="574351"/>
                </a:lnTo>
                <a:lnTo>
                  <a:pt x="460926" y="562606"/>
                </a:lnTo>
                <a:lnTo>
                  <a:pt x="554190" y="552448"/>
                </a:lnTo>
                <a:lnTo>
                  <a:pt x="595112" y="548003"/>
                </a:lnTo>
                <a:lnTo>
                  <a:pt x="631275" y="544512"/>
                </a:lnTo>
                <a:lnTo>
                  <a:pt x="663315" y="541655"/>
                </a:lnTo>
                <a:lnTo>
                  <a:pt x="690596" y="539750"/>
                </a:lnTo>
                <a:close/>
                <a:moveTo>
                  <a:pt x="912333" y="0"/>
                </a:moveTo>
                <a:lnTo>
                  <a:pt x="923772" y="0"/>
                </a:lnTo>
                <a:lnTo>
                  <a:pt x="935529" y="0"/>
                </a:lnTo>
                <a:lnTo>
                  <a:pt x="943791" y="636"/>
                </a:lnTo>
                <a:lnTo>
                  <a:pt x="952052" y="1908"/>
                </a:lnTo>
                <a:lnTo>
                  <a:pt x="960632" y="3817"/>
                </a:lnTo>
                <a:lnTo>
                  <a:pt x="969211" y="5407"/>
                </a:lnTo>
                <a:lnTo>
                  <a:pt x="977473" y="8270"/>
                </a:lnTo>
                <a:lnTo>
                  <a:pt x="986052" y="11451"/>
                </a:lnTo>
                <a:lnTo>
                  <a:pt x="993996" y="14949"/>
                </a:lnTo>
                <a:lnTo>
                  <a:pt x="1001940" y="19084"/>
                </a:lnTo>
                <a:lnTo>
                  <a:pt x="1010202" y="22901"/>
                </a:lnTo>
                <a:lnTo>
                  <a:pt x="1017828" y="27990"/>
                </a:lnTo>
                <a:lnTo>
                  <a:pt x="1025454" y="33080"/>
                </a:lnTo>
                <a:lnTo>
                  <a:pt x="1032762" y="39123"/>
                </a:lnTo>
                <a:lnTo>
                  <a:pt x="1039753" y="44848"/>
                </a:lnTo>
                <a:lnTo>
                  <a:pt x="1047061" y="51210"/>
                </a:lnTo>
                <a:lnTo>
                  <a:pt x="1053734" y="57889"/>
                </a:lnTo>
                <a:lnTo>
                  <a:pt x="1060407" y="65523"/>
                </a:lnTo>
                <a:lnTo>
                  <a:pt x="1066127" y="72839"/>
                </a:lnTo>
                <a:lnTo>
                  <a:pt x="1072164" y="80791"/>
                </a:lnTo>
                <a:lnTo>
                  <a:pt x="1077884" y="89061"/>
                </a:lnTo>
                <a:lnTo>
                  <a:pt x="1082968" y="97331"/>
                </a:lnTo>
                <a:lnTo>
                  <a:pt x="1087734" y="106555"/>
                </a:lnTo>
                <a:lnTo>
                  <a:pt x="1092183" y="115779"/>
                </a:lnTo>
                <a:lnTo>
                  <a:pt x="1096313" y="125003"/>
                </a:lnTo>
                <a:lnTo>
                  <a:pt x="1100127" y="134546"/>
                </a:lnTo>
                <a:lnTo>
                  <a:pt x="1103304" y="145042"/>
                </a:lnTo>
                <a:lnTo>
                  <a:pt x="1106164" y="155220"/>
                </a:lnTo>
                <a:lnTo>
                  <a:pt x="1108706" y="166035"/>
                </a:lnTo>
                <a:lnTo>
                  <a:pt x="1110612" y="176849"/>
                </a:lnTo>
                <a:lnTo>
                  <a:pt x="1111566" y="187982"/>
                </a:lnTo>
                <a:lnTo>
                  <a:pt x="1112519" y="199433"/>
                </a:lnTo>
                <a:lnTo>
                  <a:pt x="1112837" y="210883"/>
                </a:lnTo>
                <a:lnTo>
                  <a:pt x="1112519" y="222970"/>
                </a:lnTo>
                <a:lnTo>
                  <a:pt x="1110930" y="247144"/>
                </a:lnTo>
                <a:lnTo>
                  <a:pt x="1109024" y="271636"/>
                </a:lnTo>
                <a:lnTo>
                  <a:pt x="1106164" y="296764"/>
                </a:lnTo>
                <a:lnTo>
                  <a:pt x="1104575" y="308851"/>
                </a:lnTo>
                <a:lnTo>
                  <a:pt x="1102351" y="321574"/>
                </a:lnTo>
                <a:lnTo>
                  <a:pt x="1100444" y="333978"/>
                </a:lnTo>
                <a:lnTo>
                  <a:pt x="1097902" y="345747"/>
                </a:lnTo>
                <a:lnTo>
                  <a:pt x="1095360" y="358152"/>
                </a:lnTo>
                <a:lnTo>
                  <a:pt x="1092183" y="369921"/>
                </a:lnTo>
                <a:lnTo>
                  <a:pt x="1089323" y="381372"/>
                </a:lnTo>
                <a:lnTo>
                  <a:pt x="1085510" y="393140"/>
                </a:lnTo>
                <a:lnTo>
                  <a:pt x="1082014" y="404273"/>
                </a:lnTo>
                <a:lnTo>
                  <a:pt x="1077884" y="415406"/>
                </a:lnTo>
                <a:lnTo>
                  <a:pt x="1073753" y="425902"/>
                </a:lnTo>
                <a:lnTo>
                  <a:pt x="1068986" y="436080"/>
                </a:lnTo>
                <a:lnTo>
                  <a:pt x="1063585" y="445941"/>
                </a:lnTo>
                <a:lnTo>
                  <a:pt x="1058501" y="455483"/>
                </a:lnTo>
                <a:lnTo>
                  <a:pt x="1052463" y="464389"/>
                </a:lnTo>
                <a:lnTo>
                  <a:pt x="1046108" y="472977"/>
                </a:lnTo>
                <a:lnTo>
                  <a:pt x="1039753" y="481247"/>
                </a:lnTo>
                <a:lnTo>
                  <a:pt x="1032762" y="488563"/>
                </a:lnTo>
                <a:lnTo>
                  <a:pt x="1025454" y="495242"/>
                </a:lnTo>
                <a:lnTo>
                  <a:pt x="1017510" y="501922"/>
                </a:lnTo>
                <a:lnTo>
                  <a:pt x="1009248" y="507647"/>
                </a:lnTo>
                <a:lnTo>
                  <a:pt x="1000351" y="512736"/>
                </a:lnTo>
                <a:lnTo>
                  <a:pt x="991454" y="516871"/>
                </a:lnTo>
                <a:lnTo>
                  <a:pt x="981921" y="520688"/>
                </a:lnTo>
                <a:lnTo>
                  <a:pt x="971435" y="523551"/>
                </a:lnTo>
                <a:lnTo>
                  <a:pt x="960949" y="525778"/>
                </a:lnTo>
                <a:lnTo>
                  <a:pt x="953005" y="526732"/>
                </a:lnTo>
                <a:lnTo>
                  <a:pt x="944426" y="527050"/>
                </a:lnTo>
                <a:lnTo>
                  <a:pt x="935847" y="526414"/>
                </a:lnTo>
                <a:lnTo>
                  <a:pt x="926314" y="525141"/>
                </a:lnTo>
                <a:lnTo>
                  <a:pt x="917099" y="523233"/>
                </a:lnTo>
                <a:lnTo>
                  <a:pt x="907884" y="520688"/>
                </a:lnTo>
                <a:lnTo>
                  <a:pt x="898669" y="517190"/>
                </a:lnTo>
                <a:lnTo>
                  <a:pt x="888819" y="513373"/>
                </a:lnTo>
                <a:lnTo>
                  <a:pt x="879286" y="508283"/>
                </a:lnTo>
                <a:lnTo>
                  <a:pt x="869118" y="503194"/>
                </a:lnTo>
                <a:lnTo>
                  <a:pt x="859585" y="496833"/>
                </a:lnTo>
                <a:lnTo>
                  <a:pt x="849735" y="490153"/>
                </a:lnTo>
                <a:lnTo>
                  <a:pt x="840202" y="482837"/>
                </a:lnTo>
                <a:lnTo>
                  <a:pt x="830987" y="474886"/>
                </a:lnTo>
                <a:lnTo>
                  <a:pt x="821454" y="465979"/>
                </a:lnTo>
                <a:lnTo>
                  <a:pt x="812239" y="456755"/>
                </a:lnTo>
                <a:lnTo>
                  <a:pt x="803342" y="446577"/>
                </a:lnTo>
                <a:lnTo>
                  <a:pt x="794445" y="435762"/>
                </a:lnTo>
                <a:lnTo>
                  <a:pt x="786183" y="424630"/>
                </a:lnTo>
                <a:lnTo>
                  <a:pt x="778240" y="412225"/>
                </a:lnTo>
                <a:lnTo>
                  <a:pt x="770296" y="400138"/>
                </a:lnTo>
                <a:lnTo>
                  <a:pt x="762987" y="386779"/>
                </a:lnTo>
                <a:lnTo>
                  <a:pt x="756314" y="372784"/>
                </a:lnTo>
                <a:lnTo>
                  <a:pt x="749324" y="358470"/>
                </a:lnTo>
                <a:lnTo>
                  <a:pt x="743604" y="343203"/>
                </a:lnTo>
                <a:lnTo>
                  <a:pt x="738202" y="327617"/>
                </a:lnTo>
                <a:lnTo>
                  <a:pt x="733436" y="311077"/>
                </a:lnTo>
                <a:lnTo>
                  <a:pt x="728987" y="294219"/>
                </a:lnTo>
                <a:lnTo>
                  <a:pt x="725810" y="276725"/>
                </a:lnTo>
                <a:lnTo>
                  <a:pt x="722632" y="258595"/>
                </a:lnTo>
                <a:lnTo>
                  <a:pt x="720408" y="240146"/>
                </a:lnTo>
                <a:lnTo>
                  <a:pt x="719137" y="221062"/>
                </a:lnTo>
                <a:lnTo>
                  <a:pt x="719772" y="209293"/>
                </a:lnTo>
                <a:lnTo>
                  <a:pt x="721361" y="197206"/>
                </a:lnTo>
                <a:lnTo>
                  <a:pt x="722632" y="185756"/>
                </a:lnTo>
                <a:lnTo>
                  <a:pt x="724856" y="174623"/>
                </a:lnTo>
                <a:lnTo>
                  <a:pt x="727399" y="163490"/>
                </a:lnTo>
                <a:lnTo>
                  <a:pt x="730576" y="152676"/>
                </a:lnTo>
                <a:lnTo>
                  <a:pt x="734389" y="142179"/>
                </a:lnTo>
                <a:lnTo>
                  <a:pt x="737884" y="131683"/>
                </a:lnTo>
                <a:lnTo>
                  <a:pt x="742333" y="121823"/>
                </a:lnTo>
                <a:lnTo>
                  <a:pt x="746782" y="111962"/>
                </a:lnTo>
                <a:lnTo>
                  <a:pt x="752184" y="102420"/>
                </a:lnTo>
                <a:lnTo>
                  <a:pt x="757268" y="93514"/>
                </a:lnTo>
                <a:lnTo>
                  <a:pt x="763305" y="84290"/>
                </a:lnTo>
                <a:lnTo>
                  <a:pt x="769660" y="76338"/>
                </a:lnTo>
                <a:lnTo>
                  <a:pt x="776015" y="68068"/>
                </a:lnTo>
                <a:lnTo>
                  <a:pt x="783006" y="60116"/>
                </a:lnTo>
                <a:lnTo>
                  <a:pt x="790314" y="53118"/>
                </a:lnTo>
                <a:lnTo>
                  <a:pt x="797940" y="46121"/>
                </a:lnTo>
                <a:lnTo>
                  <a:pt x="805567" y="39759"/>
                </a:lnTo>
                <a:lnTo>
                  <a:pt x="813828" y="33398"/>
                </a:lnTo>
                <a:lnTo>
                  <a:pt x="822725" y="27990"/>
                </a:lnTo>
                <a:lnTo>
                  <a:pt x="831305" y="22901"/>
                </a:lnTo>
                <a:lnTo>
                  <a:pt x="840520" y="18130"/>
                </a:lnTo>
                <a:lnTo>
                  <a:pt x="849735" y="13995"/>
                </a:lnTo>
                <a:lnTo>
                  <a:pt x="859903" y="10496"/>
                </a:lnTo>
                <a:lnTo>
                  <a:pt x="870071" y="7316"/>
                </a:lnTo>
                <a:lnTo>
                  <a:pt x="879922" y="4771"/>
                </a:lnTo>
                <a:lnTo>
                  <a:pt x="890725" y="2544"/>
                </a:lnTo>
                <a:lnTo>
                  <a:pt x="901529" y="954"/>
                </a:lnTo>
                <a:lnTo>
                  <a:pt x="91233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8" name="Freeform 11390">
            <a:extLst>
              <a:ext uri="{FF2B5EF4-FFF2-40B4-BE49-F238E27FC236}">
                <a16:creationId xmlns:a16="http://schemas.microsoft.com/office/drawing/2014/main" id="{B034B0A9-E40D-2540-8B54-B6E70784EE60}"/>
              </a:ext>
            </a:extLst>
          </p:cNvPr>
          <p:cNvSpPr>
            <a:spLocks/>
          </p:cNvSpPr>
          <p:nvPr/>
        </p:nvSpPr>
        <p:spPr bwMode="auto">
          <a:xfrm>
            <a:off x="2490998" y="3657977"/>
            <a:ext cx="318331" cy="377624"/>
          </a:xfrm>
          <a:custGeom>
            <a:avLst/>
            <a:gdLst>
              <a:gd name="T0" fmla="*/ 812 w 815"/>
              <a:gd name="T1" fmla="*/ 776 h 971"/>
              <a:gd name="T2" fmla="*/ 787 w 815"/>
              <a:gd name="T3" fmla="*/ 706 h 971"/>
              <a:gd name="T4" fmla="*/ 743 w 815"/>
              <a:gd name="T5" fmla="*/ 657 h 971"/>
              <a:gd name="T6" fmla="*/ 682 w 815"/>
              <a:gd name="T7" fmla="*/ 629 h 971"/>
              <a:gd name="T8" fmla="*/ 612 w 815"/>
              <a:gd name="T9" fmla="*/ 613 h 971"/>
              <a:gd name="T10" fmla="*/ 542 w 815"/>
              <a:gd name="T11" fmla="*/ 592 h 971"/>
              <a:gd name="T12" fmla="*/ 508 w 815"/>
              <a:gd name="T13" fmla="*/ 559 h 971"/>
              <a:gd name="T14" fmla="*/ 503 w 815"/>
              <a:gd name="T15" fmla="*/ 498 h 971"/>
              <a:gd name="T16" fmla="*/ 522 w 815"/>
              <a:gd name="T17" fmla="*/ 464 h 971"/>
              <a:gd name="T18" fmla="*/ 568 w 815"/>
              <a:gd name="T19" fmla="*/ 397 h 971"/>
              <a:gd name="T20" fmla="*/ 605 w 815"/>
              <a:gd name="T21" fmla="*/ 363 h 971"/>
              <a:gd name="T22" fmla="*/ 616 w 815"/>
              <a:gd name="T23" fmla="*/ 316 h 971"/>
              <a:gd name="T24" fmla="*/ 608 w 815"/>
              <a:gd name="T25" fmla="*/ 265 h 971"/>
              <a:gd name="T26" fmla="*/ 586 w 815"/>
              <a:gd name="T27" fmla="*/ 252 h 971"/>
              <a:gd name="T28" fmla="*/ 590 w 815"/>
              <a:gd name="T29" fmla="*/ 169 h 971"/>
              <a:gd name="T30" fmla="*/ 586 w 815"/>
              <a:gd name="T31" fmla="*/ 90 h 971"/>
              <a:gd name="T32" fmla="*/ 563 w 815"/>
              <a:gd name="T33" fmla="*/ 55 h 971"/>
              <a:gd name="T34" fmla="*/ 546 w 815"/>
              <a:gd name="T35" fmla="*/ 50 h 971"/>
              <a:gd name="T36" fmla="*/ 514 w 815"/>
              <a:gd name="T37" fmla="*/ 51 h 971"/>
              <a:gd name="T38" fmla="*/ 487 w 815"/>
              <a:gd name="T39" fmla="*/ 43 h 971"/>
              <a:gd name="T40" fmla="*/ 464 w 815"/>
              <a:gd name="T41" fmla="*/ 15 h 971"/>
              <a:gd name="T42" fmla="*/ 441 w 815"/>
              <a:gd name="T43" fmla="*/ 0 h 971"/>
              <a:gd name="T44" fmla="*/ 402 w 815"/>
              <a:gd name="T45" fmla="*/ 10 h 971"/>
              <a:gd name="T46" fmla="*/ 321 w 815"/>
              <a:gd name="T47" fmla="*/ 28 h 971"/>
              <a:gd name="T48" fmla="*/ 283 w 815"/>
              <a:gd name="T49" fmla="*/ 36 h 971"/>
              <a:gd name="T50" fmla="*/ 260 w 815"/>
              <a:gd name="T51" fmla="*/ 47 h 971"/>
              <a:gd name="T52" fmla="*/ 235 w 815"/>
              <a:gd name="T53" fmla="*/ 76 h 971"/>
              <a:gd name="T54" fmla="*/ 225 w 815"/>
              <a:gd name="T55" fmla="*/ 109 h 971"/>
              <a:gd name="T56" fmla="*/ 219 w 815"/>
              <a:gd name="T57" fmla="*/ 175 h 971"/>
              <a:gd name="T58" fmla="*/ 208 w 815"/>
              <a:gd name="T59" fmla="*/ 259 h 971"/>
              <a:gd name="T60" fmla="*/ 193 w 815"/>
              <a:gd name="T61" fmla="*/ 288 h 971"/>
              <a:gd name="T62" fmla="*/ 192 w 815"/>
              <a:gd name="T63" fmla="*/ 315 h 971"/>
              <a:gd name="T64" fmla="*/ 197 w 815"/>
              <a:gd name="T65" fmla="*/ 345 h 971"/>
              <a:gd name="T66" fmla="*/ 214 w 815"/>
              <a:gd name="T67" fmla="*/ 369 h 971"/>
              <a:gd name="T68" fmla="*/ 240 w 815"/>
              <a:gd name="T69" fmla="*/ 392 h 971"/>
              <a:gd name="T70" fmla="*/ 278 w 815"/>
              <a:gd name="T71" fmla="*/ 450 h 971"/>
              <a:gd name="T72" fmla="*/ 295 w 815"/>
              <a:gd name="T73" fmla="*/ 471 h 971"/>
              <a:gd name="T74" fmla="*/ 311 w 815"/>
              <a:gd name="T75" fmla="*/ 478 h 971"/>
              <a:gd name="T76" fmla="*/ 290 w 815"/>
              <a:gd name="T77" fmla="*/ 579 h 971"/>
              <a:gd name="T78" fmla="*/ 242 w 815"/>
              <a:gd name="T79" fmla="*/ 605 h 971"/>
              <a:gd name="T80" fmla="*/ 125 w 815"/>
              <a:gd name="T81" fmla="*/ 636 h 971"/>
              <a:gd name="T82" fmla="*/ 56 w 815"/>
              <a:gd name="T83" fmla="*/ 665 h 971"/>
              <a:gd name="T84" fmla="*/ 20 w 815"/>
              <a:gd name="T85" fmla="*/ 706 h 971"/>
              <a:gd name="T86" fmla="*/ 9 w 815"/>
              <a:gd name="T87" fmla="*/ 741 h 971"/>
              <a:gd name="T88" fmla="*/ 0 w 815"/>
              <a:gd name="T89" fmla="*/ 817 h 971"/>
              <a:gd name="T90" fmla="*/ 0 w 815"/>
              <a:gd name="T91" fmla="*/ 830 h 971"/>
              <a:gd name="T92" fmla="*/ 5 w 815"/>
              <a:gd name="T93" fmla="*/ 849 h 971"/>
              <a:gd name="T94" fmla="*/ 37 w 815"/>
              <a:gd name="T95" fmla="*/ 886 h 971"/>
              <a:gd name="T96" fmla="*/ 93 w 815"/>
              <a:gd name="T97" fmla="*/ 919 h 971"/>
              <a:gd name="T98" fmla="*/ 214 w 815"/>
              <a:gd name="T99" fmla="*/ 954 h 971"/>
              <a:gd name="T100" fmla="*/ 260 w 815"/>
              <a:gd name="T101" fmla="*/ 960 h 971"/>
              <a:gd name="T102" fmla="*/ 407 w 815"/>
              <a:gd name="T103" fmla="*/ 971 h 971"/>
              <a:gd name="T104" fmla="*/ 445 w 815"/>
              <a:gd name="T105" fmla="*/ 946 h 971"/>
              <a:gd name="T106" fmla="*/ 529 w 815"/>
              <a:gd name="T107" fmla="*/ 963 h 971"/>
              <a:gd name="T108" fmla="*/ 675 w 815"/>
              <a:gd name="T109" fmla="*/ 937 h 971"/>
              <a:gd name="T110" fmla="*/ 747 w 815"/>
              <a:gd name="T111" fmla="*/ 904 h 971"/>
              <a:gd name="T112" fmla="*/ 798 w 815"/>
              <a:gd name="T113" fmla="*/ 865 h 971"/>
              <a:gd name="T114" fmla="*/ 812 w 815"/>
              <a:gd name="T115" fmla="*/ 839 h 971"/>
              <a:gd name="T116" fmla="*/ 815 w 815"/>
              <a:gd name="T117" fmla="*/ 824 h 971"/>
              <a:gd name="T118" fmla="*/ 815 w 815"/>
              <a:gd name="T119" fmla="*/ 822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15" h="971">
                <a:moveTo>
                  <a:pt x="815" y="822"/>
                </a:moveTo>
                <a:lnTo>
                  <a:pt x="815" y="822"/>
                </a:lnTo>
                <a:lnTo>
                  <a:pt x="815" y="798"/>
                </a:lnTo>
                <a:lnTo>
                  <a:pt x="812" y="776"/>
                </a:lnTo>
                <a:lnTo>
                  <a:pt x="808" y="757"/>
                </a:lnTo>
                <a:lnTo>
                  <a:pt x="802" y="738"/>
                </a:lnTo>
                <a:lnTo>
                  <a:pt x="795" y="721"/>
                </a:lnTo>
                <a:lnTo>
                  <a:pt x="787" y="706"/>
                </a:lnTo>
                <a:lnTo>
                  <a:pt x="778" y="691"/>
                </a:lnTo>
                <a:lnTo>
                  <a:pt x="768" y="680"/>
                </a:lnTo>
                <a:lnTo>
                  <a:pt x="756" y="668"/>
                </a:lnTo>
                <a:lnTo>
                  <a:pt x="743" y="657"/>
                </a:lnTo>
                <a:lnTo>
                  <a:pt x="729" y="649"/>
                </a:lnTo>
                <a:lnTo>
                  <a:pt x="714" y="642"/>
                </a:lnTo>
                <a:lnTo>
                  <a:pt x="699" y="634"/>
                </a:lnTo>
                <a:lnTo>
                  <a:pt x="682" y="629"/>
                </a:lnTo>
                <a:lnTo>
                  <a:pt x="665" y="623"/>
                </a:lnTo>
                <a:lnTo>
                  <a:pt x="646" y="619"/>
                </a:lnTo>
                <a:lnTo>
                  <a:pt x="646" y="619"/>
                </a:lnTo>
                <a:lnTo>
                  <a:pt x="612" y="613"/>
                </a:lnTo>
                <a:lnTo>
                  <a:pt x="582" y="606"/>
                </a:lnTo>
                <a:lnTo>
                  <a:pt x="568" y="602"/>
                </a:lnTo>
                <a:lnTo>
                  <a:pt x="555" y="597"/>
                </a:lnTo>
                <a:lnTo>
                  <a:pt x="542" y="592"/>
                </a:lnTo>
                <a:lnTo>
                  <a:pt x="531" y="587"/>
                </a:lnTo>
                <a:lnTo>
                  <a:pt x="522" y="579"/>
                </a:lnTo>
                <a:lnTo>
                  <a:pt x="514" y="570"/>
                </a:lnTo>
                <a:lnTo>
                  <a:pt x="508" y="559"/>
                </a:lnTo>
                <a:lnTo>
                  <a:pt x="504" y="548"/>
                </a:lnTo>
                <a:lnTo>
                  <a:pt x="501" y="533"/>
                </a:lnTo>
                <a:lnTo>
                  <a:pt x="501" y="518"/>
                </a:lnTo>
                <a:lnTo>
                  <a:pt x="503" y="498"/>
                </a:lnTo>
                <a:lnTo>
                  <a:pt x="508" y="477"/>
                </a:lnTo>
                <a:lnTo>
                  <a:pt x="508" y="477"/>
                </a:lnTo>
                <a:lnTo>
                  <a:pt x="516" y="471"/>
                </a:lnTo>
                <a:lnTo>
                  <a:pt x="522" y="464"/>
                </a:lnTo>
                <a:lnTo>
                  <a:pt x="535" y="448"/>
                </a:lnTo>
                <a:lnTo>
                  <a:pt x="547" y="431"/>
                </a:lnTo>
                <a:lnTo>
                  <a:pt x="558" y="414"/>
                </a:lnTo>
                <a:lnTo>
                  <a:pt x="568" y="397"/>
                </a:lnTo>
                <a:lnTo>
                  <a:pt x="581" y="382"/>
                </a:lnTo>
                <a:lnTo>
                  <a:pt x="589" y="375"/>
                </a:lnTo>
                <a:lnTo>
                  <a:pt x="597" y="369"/>
                </a:lnTo>
                <a:lnTo>
                  <a:pt x="605" y="363"/>
                </a:lnTo>
                <a:lnTo>
                  <a:pt x="614" y="360"/>
                </a:lnTo>
                <a:lnTo>
                  <a:pt x="614" y="360"/>
                </a:lnTo>
                <a:lnTo>
                  <a:pt x="616" y="336"/>
                </a:lnTo>
                <a:lnTo>
                  <a:pt x="616" y="316"/>
                </a:lnTo>
                <a:lnTo>
                  <a:pt x="614" y="272"/>
                </a:lnTo>
                <a:lnTo>
                  <a:pt x="614" y="272"/>
                </a:lnTo>
                <a:lnTo>
                  <a:pt x="612" y="268"/>
                </a:lnTo>
                <a:lnTo>
                  <a:pt x="608" y="265"/>
                </a:lnTo>
                <a:lnTo>
                  <a:pt x="601" y="263"/>
                </a:lnTo>
                <a:lnTo>
                  <a:pt x="592" y="259"/>
                </a:lnTo>
                <a:lnTo>
                  <a:pt x="589" y="256"/>
                </a:lnTo>
                <a:lnTo>
                  <a:pt x="586" y="252"/>
                </a:lnTo>
                <a:lnTo>
                  <a:pt x="586" y="252"/>
                </a:lnTo>
                <a:lnTo>
                  <a:pt x="586" y="226"/>
                </a:lnTo>
                <a:lnTo>
                  <a:pt x="588" y="198"/>
                </a:lnTo>
                <a:lnTo>
                  <a:pt x="590" y="169"/>
                </a:lnTo>
                <a:lnTo>
                  <a:pt x="592" y="141"/>
                </a:lnTo>
                <a:lnTo>
                  <a:pt x="590" y="114"/>
                </a:lnTo>
                <a:lnTo>
                  <a:pt x="588" y="102"/>
                </a:lnTo>
                <a:lnTo>
                  <a:pt x="586" y="90"/>
                </a:lnTo>
                <a:lnTo>
                  <a:pt x="582" y="80"/>
                </a:lnTo>
                <a:lnTo>
                  <a:pt x="577" y="71"/>
                </a:lnTo>
                <a:lnTo>
                  <a:pt x="571" y="62"/>
                </a:lnTo>
                <a:lnTo>
                  <a:pt x="563" y="55"/>
                </a:lnTo>
                <a:lnTo>
                  <a:pt x="563" y="55"/>
                </a:lnTo>
                <a:lnTo>
                  <a:pt x="558" y="53"/>
                </a:lnTo>
                <a:lnTo>
                  <a:pt x="552" y="50"/>
                </a:lnTo>
                <a:lnTo>
                  <a:pt x="546" y="50"/>
                </a:lnTo>
                <a:lnTo>
                  <a:pt x="541" y="49"/>
                </a:lnTo>
                <a:lnTo>
                  <a:pt x="541" y="49"/>
                </a:lnTo>
                <a:lnTo>
                  <a:pt x="514" y="51"/>
                </a:lnTo>
                <a:lnTo>
                  <a:pt x="514" y="51"/>
                </a:lnTo>
                <a:lnTo>
                  <a:pt x="505" y="50"/>
                </a:lnTo>
                <a:lnTo>
                  <a:pt x="496" y="47"/>
                </a:lnTo>
                <a:lnTo>
                  <a:pt x="496" y="47"/>
                </a:lnTo>
                <a:lnTo>
                  <a:pt x="487" y="43"/>
                </a:lnTo>
                <a:lnTo>
                  <a:pt x="481" y="37"/>
                </a:lnTo>
                <a:lnTo>
                  <a:pt x="475" y="29"/>
                </a:lnTo>
                <a:lnTo>
                  <a:pt x="470" y="21"/>
                </a:lnTo>
                <a:lnTo>
                  <a:pt x="464" y="15"/>
                </a:lnTo>
                <a:lnTo>
                  <a:pt x="458" y="8"/>
                </a:lnTo>
                <a:lnTo>
                  <a:pt x="450" y="3"/>
                </a:lnTo>
                <a:lnTo>
                  <a:pt x="447" y="2"/>
                </a:lnTo>
                <a:lnTo>
                  <a:pt x="441" y="0"/>
                </a:lnTo>
                <a:lnTo>
                  <a:pt x="441" y="0"/>
                </a:lnTo>
                <a:lnTo>
                  <a:pt x="418" y="0"/>
                </a:lnTo>
                <a:lnTo>
                  <a:pt x="418" y="0"/>
                </a:lnTo>
                <a:lnTo>
                  <a:pt x="402" y="10"/>
                </a:lnTo>
                <a:lnTo>
                  <a:pt x="386" y="16"/>
                </a:lnTo>
                <a:lnTo>
                  <a:pt x="371" y="20"/>
                </a:lnTo>
                <a:lnTo>
                  <a:pt x="354" y="23"/>
                </a:lnTo>
                <a:lnTo>
                  <a:pt x="321" y="28"/>
                </a:lnTo>
                <a:lnTo>
                  <a:pt x="306" y="30"/>
                </a:lnTo>
                <a:lnTo>
                  <a:pt x="290" y="34"/>
                </a:lnTo>
                <a:lnTo>
                  <a:pt x="290" y="34"/>
                </a:lnTo>
                <a:lnTo>
                  <a:pt x="283" y="36"/>
                </a:lnTo>
                <a:lnTo>
                  <a:pt x="283" y="36"/>
                </a:lnTo>
                <a:lnTo>
                  <a:pt x="275" y="40"/>
                </a:lnTo>
                <a:lnTo>
                  <a:pt x="268" y="43"/>
                </a:lnTo>
                <a:lnTo>
                  <a:pt x="260" y="47"/>
                </a:lnTo>
                <a:lnTo>
                  <a:pt x="255" y="53"/>
                </a:lnTo>
                <a:lnTo>
                  <a:pt x="248" y="58"/>
                </a:lnTo>
                <a:lnTo>
                  <a:pt x="244" y="63"/>
                </a:lnTo>
                <a:lnTo>
                  <a:pt x="235" y="76"/>
                </a:lnTo>
                <a:lnTo>
                  <a:pt x="235" y="76"/>
                </a:lnTo>
                <a:lnTo>
                  <a:pt x="231" y="87"/>
                </a:lnTo>
                <a:lnTo>
                  <a:pt x="227" y="97"/>
                </a:lnTo>
                <a:lnTo>
                  <a:pt x="225" y="109"/>
                </a:lnTo>
                <a:lnTo>
                  <a:pt x="223" y="122"/>
                </a:lnTo>
                <a:lnTo>
                  <a:pt x="221" y="148"/>
                </a:lnTo>
                <a:lnTo>
                  <a:pt x="219" y="175"/>
                </a:lnTo>
                <a:lnTo>
                  <a:pt x="219" y="175"/>
                </a:lnTo>
                <a:lnTo>
                  <a:pt x="221" y="249"/>
                </a:lnTo>
                <a:lnTo>
                  <a:pt x="221" y="249"/>
                </a:lnTo>
                <a:lnTo>
                  <a:pt x="213" y="254"/>
                </a:lnTo>
                <a:lnTo>
                  <a:pt x="208" y="259"/>
                </a:lnTo>
                <a:lnTo>
                  <a:pt x="202" y="265"/>
                </a:lnTo>
                <a:lnTo>
                  <a:pt x="198" y="272"/>
                </a:lnTo>
                <a:lnTo>
                  <a:pt x="196" y="280"/>
                </a:lnTo>
                <a:lnTo>
                  <a:pt x="193" y="288"/>
                </a:lnTo>
                <a:lnTo>
                  <a:pt x="192" y="297"/>
                </a:lnTo>
                <a:lnTo>
                  <a:pt x="192" y="305"/>
                </a:lnTo>
                <a:lnTo>
                  <a:pt x="192" y="305"/>
                </a:lnTo>
                <a:lnTo>
                  <a:pt x="192" y="315"/>
                </a:lnTo>
                <a:lnTo>
                  <a:pt x="192" y="326"/>
                </a:lnTo>
                <a:lnTo>
                  <a:pt x="195" y="335"/>
                </a:lnTo>
                <a:lnTo>
                  <a:pt x="197" y="345"/>
                </a:lnTo>
                <a:lnTo>
                  <a:pt x="197" y="345"/>
                </a:lnTo>
                <a:lnTo>
                  <a:pt x="200" y="352"/>
                </a:lnTo>
                <a:lnTo>
                  <a:pt x="204" y="358"/>
                </a:lnTo>
                <a:lnTo>
                  <a:pt x="209" y="363"/>
                </a:lnTo>
                <a:lnTo>
                  <a:pt x="214" y="369"/>
                </a:lnTo>
                <a:lnTo>
                  <a:pt x="227" y="379"/>
                </a:lnTo>
                <a:lnTo>
                  <a:pt x="234" y="384"/>
                </a:lnTo>
                <a:lnTo>
                  <a:pt x="240" y="392"/>
                </a:lnTo>
                <a:lnTo>
                  <a:pt x="240" y="392"/>
                </a:lnTo>
                <a:lnTo>
                  <a:pt x="247" y="401"/>
                </a:lnTo>
                <a:lnTo>
                  <a:pt x="253" y="410"/>
                </a:lnTo>
                <a:lnTo>
                  <a:pt x="266" y="431"/>
                </a:lnTo>
                <a:lnTo>
                  <a:pt x="278" y="450"/>
                </a:lnTo>
                <a:lnTo>
                  <a:pt x="283" y="459"/>
                </a:lnTo>
                <a:lnTo>
                  <a:pt x="290" y="465"/>
                </a:lnTo>
                <a:lnTo>
                  <a:pt x="290" y="465"/>
                </a:lnTo>
                <a:lnTo>
                  <a:pt x="295" y="471"/>
                </a:lnTo>
                <a:lnTo>
                  <a:pt x="300" y="474"/>
                </a:lnTo>
                <a:lnTo>
                  <a:pt x="306" y="477"/>
                </a:lnTo>
                <a:lnTo>
                  <a:pt x="311" y="478"/>
                </a:lnTo>
                <a:lnTo>
                  <a:pt x="311" y="478"/>
                </a:lnTo>
                <a:lnTo>
                  <a:pt x="311" y="555"/>
                </a:lnTo>
                <a:lnTo>
                  <a:pt x="311" y="555"/>
                </a:lnTo>
                <a:lnTo>
                  <a:pt x="302" y="568"/>
                </a:lnTo>
                <a:lnTo>
                  <a:pt x="290" y="579"/>
                </a:lnTo>
                <a:lnTo>
                  <a:pt x="290" y="579"/>
                </a:lnTo>
                <a:lnTo>
                  <a:pt x="275" y="589"/>
                </a:lnTo>
                <a:lnTo>
                  <a:pt x="260" y="599"/>
                </a:lnTo>
                <a:lnTo>
                  <a:pt x="242" y="605"/>
                </a:lnTo>
                <a:lnTo>
                  <a:pt x="223" y="612"/>
                </a:lnTo>
                <a:lnTo>
                  <a:pt x="184" y="622"/>
                </a:lnTo>
                <a:lnTo>
                  <a:pt x="145" y="631"/>
                </a:lnTo>
                <a:lnTo>
                  <a:pt x="125" y="636"/>
                </a:lnTo>
                <a:lnTo>
                  <a:pt x="107" y="642"/>
                </a:lnTo>
                <a:lnTo>
                  <a:pt x="89" y="648"/>
                </a:lnTo>
                <a:lnTo>
                  <a:pt x="72" y="656"/>
                </a:lnTo>
                <a:lnTo>
                  <a:pt x="56" y="665"/>
                </a:lnTo>
                <a:lnTo>
                  <a:pt x="42" y="677"/>
                </a:lnTo>
                <a:lnTo>
                  <a:pt x="30" y="690"/>
                </a:lnTo>
                <a:lnTo>
                  <a:pt x="25" y="698"/>
                </a:lnTo>
                <a:lnTo>
                  <a:pt x="20" y="706"/>
                </a:lnTo>
                <a:lnTo>
                  <a:pt x="20" y="706"/>
                </a:lnTo>
                <a:lnTo>
                  <a:pt x="14" y="717"/>
                </a:lnTo>
                <a:lnTo>
                  <a:pt x="12" y="729"/>
                </a:lnTo>
                <a:lnTo>
                  <a:pt x="9" y="741"/>
                </a:lnTo>
                <a:lnTo>
                  <a:pt x="8" y="755"/>
                </a:lnTo>
                <a:lnTo>
                  <a:pt x="5" y="784"/>
                </a:lnTo>
                <a:lnTo>
                  <a:pt x="3" y="800"/>
                </a:lnTo>
                <a:lnTo>
                  <a:pt x="0" y="817"/>
                </a:lnTo>
                <a:lnTo>
                  <a:pt x="0" y="818"/>
                </a:lnTo>
                <a:lnTo>
                  <a:pt x="0" y="818"/>
                </a:lnTo>
                <a:lnTo>
                  <a:pt x="0" y="828"/>
                </a:lnTo>
                <a:lnTo>
                  <a:pt x="0" y="830"/>
                </a:lnTo>
                <a:lnTo>
                  <a:pt x="0" y="830"/>
                </a:lnTo>
                <a:lnTo>
                  <a:pt x="0" y="830"/>
                </a:lnTo>
                <a:lnTo>
                  <a:pt x="1" y="839"/>
                </a:lnTo>
                <a:lnTo>
                  <a:pt x="5" y="849"/>
                </a:lnTo>
                <a:lnTo>
                  <a:pt x="10" y="858"/>
                </a:lnTo>
                <a:lnTo>
                  <a:pt x="18" y="868"/>
                </a:lnTo>
                <a:lnTo>
                  <a:pt x="26" y="877"/>
                </a:lnTo>
                <a:lnTo>
                  <a:pt x="37" y="886"/>
                </a:lnTo>
                <a:lnTo>
                  <a:pt x="48" y="895"/>
                </a:lnTo>
                <a:lnTo>
                  <a:pt x="61" y="903"/>
                </a:lnTo>
                <a:lnTo>
                  <a:pt x="77" y="911"/>
                </a:lnTo>
                <a:lnTo>
                  <a:pt x="93" y="919"/>
                </a:lnTo>
                <a:lnTo>
                  <a:pt x="110" y="925"/>
                </a:lnTo>
                <a:lnTo>
                  <a:pt x="128" y="932"/>
                </a:lnTo>
                <a:lnTo>
                  <a:pt x="168" y="945"/>
                </a:lnTo>
                <a:lnTo>
                  <a:pt x="214" y="954"/>
                </a:lnTo>
                <a:lnTo>
                  <a:pt x="214" y="954"/>
                </a:lnTo>
                <a:lnTo>
                  <a:pt x="215" y="954"/>
                </a:lnTo>
                <a:lnTo>
                  <a:pt x="215" y="954"/>
                </a:lnTo>
                <a:lnTo>
                  <a:pt x="260" y="960"/>
                </a:lnTo>
                <a:lnTo>
                  <a:pt x="307" y="966"/>
                </a:lnTo>
                <a:lnTo>
                  <a:pt x="356" y="969"/>
                </a:lnTo>
                <a:lnTo>
                  <a:pt x="407" y="971"/>
                </a:lnTo>
                <a:lnTo>
                  <a:pt x="407" y="971"/>
                </a:lnTo>
                <a:lnTo>
                  <a:pt x="450" y="969"/>
                </a:lnTo>
                <a:lnTo>
                  <a:pt x="450" y="969"/>
                </a:lnTo>
                <a:lnTo>
                  <a:pt x="448" y="958"/>
                </a:lnTo>
                <a:lnTo>
                  <a:pt x="445" y="946"/>
                </a:lnTo>
                <a:lnTo>
                  <a:pt x="450" y="969"/>
                </a:lnTo>
                <a:lnTo>
                  <a:pt x="450" y="969"/>
                </a:lnTo>
                <a:lnTo>
                  <a:pt x="488" y="967"/>
                </a:lnTo>
                <a:lnTo>
                  <a:pt x="529" y="963"/>
                </a:lnTo>
                <a:lnTo>
                  <a:pt x="576" y="958"/>
                </a:lnTo>
                <a:lnTo>
                  <a:pt x="627" y="949"/>
                </a:lnTo>
                <a:lnTo>
                  <a:pt x="652" y="943"/>
                </a:lnTo>
                <a:lnTo>
                  <a:pt x="675" y="937"/>
                </a:lnTo>
                <a:lnTo>
                  <a:pt x="697" y="930"/>
                </a:lnTo>
                <a:lnTo>
                  <a:pt x="717" y="922"/>
                </a:lnTo>
                <a:lnTo>
                  <a:pt x="734" y="915"/>
                </a:lnTo>
                <a:lnTo>
                  <a:pt x="747" y="904"/>
                </a:lnTo>
                <a:lnTo>
                  <a:pt x="747" y="904"/>
                </a:lnTo>
                <a:lnTo>
                  <a:pt x="768" y="892"/>
                </a:lnTo>
                <a:lnTo>
                  <a:pt x="785" y="879"/>
                </a:lnTo>
                <a:lnTo>
                  <a:pt x="798" y="865"/>
                </a:lnTo>
                <a:lnTo>
                  <a:pt x="803" y="858"/>
                </a:lnTo>
                <a:lnTo>
                  <a:pt x="808" y="851"/>
                </a:lnTo>
                <a:lnTo>
                  <a:pt x="808" y="851"/>
                </a:lnTo>
                <a:lnTo>
                  <a:pt x="812" y="839"/>
                </a:lnTo>
                <a:lnTo>
                  <a:pt x="815" y="828"/>
                </a:lnTo>
                <a:lnTo>
                  <a:pt x="815" y="828"/>
                </a:lnTo>
                <a:lnTo>
                  <a:pt x="815" y="828"/>
                </a:lnTo>
                <a:lnTo>
                  <a:pt x="815" y="824"/>
                </a:lnTo>
                <a:lnTo>
                  <a:pt x="815" y="823"/>
                </a:lnTo>
                <a:lnTo>
                  <a:pt x="815" y="823"/>
                </a:lnTo>
                <a:lnTo>
                  <a:pt x="815" y="822"/>
                </a:lnTo>
                <a:lnTo>
                  <a:pt x="815" y="8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en-US" sz="1698"/>
          </a:p>
        </p:txBody>
      </p:sp>
      <p:sp>
        <p:nvSpPr>
          <p:cNvPr id="29" name="Freeform 163">
            <a:extLst>
              <a:ext uri="{FF2B5EF4-FFF2-40B4-BE49-F238E27FC236}">
                <a16:creationId xmlns:a16="http://schemas.microsoft.com/office/drawing/2014/main" id="{5871779B-21F3-9E49-A6E4-F39694106CEE}"/>
              </a:ext>
            </a:extLst>
          </p:cNvPr>
          <p:cNvSpPr>
            <a:spLocks noEditPoints="1"/>
          </p:cNvSpPr>
          <p:nvPr/>
        </p:nvSpPr>
        <p:spPr bwMode="auto">
          <a:xfrm>
            <a:off x="1426191" y="3631697"/>
            <a:ext cx="430190" cy="430185"/>
          </a:xfrm>
          <a:custGeom>
            <a:avLst/>
            <a:gdLst>
              <a:gd name="T0" fmla="*/ 0 w 140"/>
              <a:gd name="T1" fmla="*/ 63 h 140"/>
              <a:gd name="T2" fmla="*/ 128 w 140"/>
              <a:gd name="T3" fmla="*/ 30 h 140"/>
              <a:gd name="T4" fmla="*/ 139 w 140"/>
              <a:gd name="T5" fmla="*/ 26 h 140"/>
              <a:gd name="T6" fmla="*/ 135 w 140"/>
              <a:gd name="T7" fmla="*/ 59 h 140"/>
              <a:gd name="T8" fmla="*/ 106 w 140"/>
              <a:gd name="T9" fmla="*/ 45 h 140"/>
              <a:gd name="T10" fmla="*/ 70 w 140"/>
              <a:gd name="T11" fmla="*/ 14 h 140"/>
              <a:gd name="T12" fmla="*/ 126 w 140"/>
              <a:gd name="T13" fmla="*/ 75 h 140"/>
              <a:gd name="T14" fmla="*/ 24 w 140"/>
              <a:gd name="T15" fmla="*/ 102 h 140"/>
              <a:gd name="T16" fmla="*/ 33 w 140"/>
              <a:gd name="T17" fmla="*/ 92 h 140"/>
              <a:gd name="T18" fmla="*/ 1 w 140"/>
              <a:gd name="T19" fmla="*/ 84 h 140"/>
              <a:gd name="T20" fmla="*/ 4 w 140"/>
              <a:gd name="T21" fmla="*/ 116 h 140"/>
              <a:gd name="T22" fmla="*/ 70 w 140"/>
              <a:gd name="T23" fmla="*/ 140 h 140"/>
              <a:gd name="T24" fmla="*/ 126 w 140"/>
              <a:gd name="T25" fmla="*/ 75 h 140"/>
              <a:gd name="T26" fmla="*/ 101 w 140"/>
              <a:gd name="T27" fmla="*/ 68 h 140"/>
              <a:gd name="T28" fmla="*/ 38 w 140"/>
              <a:gd name="T29" fmla="*/ 68 h 140"/>
              <a:gd name="T30" fmla="*/ 74 w 140"/>
              <a:gd name="T31" fmla="*/ 49 h 140"/>
              <a:gd name="T32" fmla="*/ 68 w 140"/>
              <a:gd name="T33" fmla="*/ 46 h 140"/>
              <a:gd name="T34" fmla="*/ 61 w 140"/>
              <a:gd name="T35" fmla="*/ 53 h 140"/>
              <a:gd name="T36" fmla="*/ 60 w 140"/>
              <a:gd name="T37" fmla="*/ 65 h 140"/>
              <a:gd name="T38" fmla="*/ 66 w 140"/>
              <a:gd name="T39" fmla="*/ 70 h 140"/>
              <a:gd name="T40" fmla="*/ 68 w 140"/>
              <a:gd name="T41" fmla="*/ 80 h 140"/>
              <a:gd name="T42" fmla="*/ 64 w 140"/>
              <a:gd name="T43" fmla="*/ 74 h 140"/>
              <a:gd name="T44" fmla="*/ 60 w 140"/>
              <a:gd name="T45" fmla="*/ 82 h 140"/>
              <a:gd name="T46" fmla="*/ 68 w 140"/>
              <a:gd name="T47" fmla="*/ 91 h 140"/>
              <a:gd name="T48" fmla="*/ 74 w 140"/>
              <a:gd name="T49" fmla="*/ 87 h 140"/>
              <a:gd name="T50" fmla="*/ 85 w 140"/>
              <a:gd name="T51" fmla="*/ 77 h 140"/>
              <a:gd name="T52" fmla="*/ 78 w 140"/>
              <a:gd name="T53" fmla="*/ 67 h 140"/>
              <a:gd name="T54" fmla="*/ 74 w 140"/>
              <a:gd name="T55" fmla="*/ 65 h 140"/>
              <a:gd name="T56" fmla="*/ 76 w 140"/>
              <a:gd name="T57" fmla="*/ 58 h 140"/>
              <a:gd name="T58" fmla="*/ 83 w 140"/>
              <a:gd name="T59" fmla="*/ 61 h 140"/>
              <a:gd name="T60" fmla="*/ 74 w 140"/>
              <a:gd name="T61" fmla="*/ 49 h 140"/>
              <a:gd name="T62" fmla="*/ 77 w 140"/>
              <a:gd name="T63" fmla="*/ 79 h 140"/>
              <a:gd name="T64" fmla="*/ 77 w 140"/>
              <a:gd name="T65" fmla="*/ 74 h 140"/>
              <a:gd name="T66" fmla="*/ 75 w 140"/>
              <a:gd name="T67" fmla="*/ 72 h 140"/>
              <a:gd name="T68" fmla="*/ 74 w 140"/>
              <a:gd name="T69" fmla="*/ 81 h 140"/>
              <a:gd name="T70" fmla="*/ 65 w 140"/>
              <a:gd name="T71" fmla="*/ 59 h 140"/>
              <a:gd name="T72" fmla="*/ 68 w 140"/>
              <a:gd name="T73" fmla="*/ 64 h 140"/>
              <a:gd name="T74" fmla="*/ 65 w 140"/>
              <a:gd name="T75" fmla="*/ 57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0" h="140">
                <a:moveTo>
                  <a:pt x="14" y="65"/>
                </a:moveTo>
                <a:cubicBezTo>
                  <a:pt x="0" y="63"/>
                  <a:pt x="0" y="63"/>
                  <a:pt x="0" y="63"/>
                </a:cubicBezTo>
                <a:cubicBezTo>
                  <a:pt x="3" y="27"/>
                  <a:pt x="34" y="0"/>
                  <a:pt x="70" y="0"/>
                </a:cubicBezTo>
                <a:cubicBezTo>
                  <a:pt x="94" y="0"/>
                  <a:pt x="115" y="12"/>
                  <a:pt x="128" y="30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7" y="23"/>
                  <a:pt x="139" y="24"/>
                  <a:pt x="139" y="26"/>
                </a:cubicBezTo>
                <a:cubicBezTo>
                  <a:pt x="139" y="56"/>
                  <a:pt x="139" y="56"/>
                  <a:pt x="139" y="56"/>
                </a:cubicBezTo>
                <a:cubicBezTo>
                  <a:pt x="139" y="58"/>
                  <a:pt x="137" y="59"/>
                  <a:pt x="135" y="59"/>
                </a:cubicBezTo>
                <a:cubicBezTo>
                  <a:pt x="107" y="48"/>
                  <a:pt x="107" y="48"/>
                  <a:pt x="107" y="48"/>
                </a:cubicBezTo>
                <a:cubicBezTo>
                  <a:pt x="105" y="47"/>
                  <a:pt x="104" y="46"/>
                  <a:pt x="106" y="45"/>
                </a:cubicBezTo>
                <a:cubicBezTo>
                  <a:pt x="116" y="38"/>
                  <a:pt x="116" y="38"/>
                  <a:pt x="116" y="38"/>
                </a:cubicBezTo>
                <a:cubicBezTo>
                  <a:pt x="106" y="23"/>
                  <a:pt x="89" y="14"/>
                  <a:pt x="70" y="14"/>
                </a:cubicBezTo>
                <a:cubicBezTo>
                  <a:pt x="41" y="14"/>
                  <a:pt x="17" y="36"/>
                  <a:pt x="14" y="65"/>
                </a:cubicBezTo>
                <a:close/>
                <a:moveTo>
                  <a:pt x="126" y="75"/>
                </a:moveTo>
                <a:cubicBezTo>
                  <a:pt x="123" y="104"/>
                  <a:pt x="99" y="126"/>
                  <a:pt x="70" y="126"/>
                </a:cubicBezTo>
                <a:cubicBezTo>
                  <a:pt x="51" y="126"/>
                  <a:pt x="34" y="116"/>
                  <a:pt x="24" y="102"/>
                </a:cubicBezTo>
                <a:cubicBezTo>
                  <a:pt x="34" y="95"/>
                  <a:pt x="34" y="95"/>
                  <a:pt x="34" y="95"/>
                </a:cubicBezTo>
                <a:cubicBezTo>
                  <a:pt x="36" y="94"/>
                  <a:pt x="35" y="93"/>
                  <a:pt x="33" y="92"/>
                </a:cubicBezTo>
                <a:cubicBezTo>
                  <a:pt x="5" y="81"/>
                  <a:pt x="5" y="81"/>
                  <a:pt x="5" y="81"/>
                </a:cubicBezTo>
                <a:cubicBezTo>
                  <a:pt x="3" y="81"/>
                  <a:pt x="1" y="82"/>
                  <a:pt x="1" y="84"/>
                </a:cubicBezTo>
                <a:cubicBezTo>
                  <a:pt x="1" y="114"/>
                  <a:pt x="1" y="114"/>
                  <a:pt x="1" y="114"/>
                </a:cubicBezTo>
                <a:cubicBezTo>
                  <a:pt x="1" y="116"/>
                  <a:pt x="3" y="117"/>
                  <a:pt x="4" y="116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25" y="128"/>
                  <a:pt x="46" y="140"/>
                  <a:pt x="70" y="140"/>
                </a:cubicBezTo>
                <a:cubicBezTo>
                  <a:pt x="106" y="140"/>
                  <a:pt x="137" y="113"/>
                  <a:pt x="140" y="77"/>
                </a:cubicBezTo>
                <a:lnTo>
                  <a:pt x="126" y="75"/>
                </a:lnTo>
                <a:close/>
                <a:moveTo>
                  <a:pt x="70" y="36"/>
                </a:moveTo>
                <a:cubicBezTo>
                  <a:pt x="87" y="36"/>
                  <a:pt x="101" y="50"/>
                  <a:pt x="101" y="68"/>
                </a:cubicBezTo>
                <a:cubicBezTo>
                  <a:pt x="101" y="85"/>
                  <a:pt x="87" y="99"/>
                  <a:pt x="70" y="99"/>
                </a:cubicBezTo>
                <a:cubicBezTo>
                  <a:pt x="52" y="99"/>
                  <a:pt x="38" y="85"/>
                  <a:pt x="38" y="68"/>
                </a:cubicBezTo>
                <a:cubicBezTo>
                  <a:pt x="38" y="50"/>
                  <a:pt x="52" y="36"/>
                  <a:pt x="70" y="36"/>
                </a:cubicBezTo>
                <a:close/>
                <a:moveTo>
                  <a:pt x="74" y="49"/>
                </a:moveTo>
                <a:cubicBezTo>
                  <a:pt x="74" y="46"/>
                  <a:pt x="74" y="46"/>
                  <a:pt x="74" y="46"/>
                </a:cubicBezTo>
                <a:cubicBezTo>
                  <a:pt x="68" y="46"/>
                  <a:pt x="68" y="46"/>
                  <a:pt x="68" y="46"/>
                </a:cubicBezTo>
                <a:cubicBezTo>
                  <a:pt x="68" y="49"/>
                  <a:pt x="68" y="49"/>
                  <a:pt x="68" y="49"/>
                </a:cubicBezTo>
                <a:cubicBezTo>
                  <a:pt x="64" y="50"/>
                  <a:pt x="62" y="51"/>
                  <a:pt x="61" y="53"/>
                </a:cubicBezTo>
                <a:cubicBezTo>
                  <a:pt x="59" y="55"/>
                  <a:pt x="58" y="57"/>
                  <a:pt x="58" y="59"/>
                </a:cubicBezTo>
                <a:cubicBezTo>
                  <a:pt x="58" y="61"/>
                  <a:pt x="58" y="63"/>
                  <a:pt x="60" y="65"/>
                </a:cubicBezTo>
                <a:cubicBezTo>
                  <a:pt x="61" y="67"/>
                  <a:pt x="63" y="68"/>
                  <a:pt x="65" y="69"/>
                </a:cubicBezTo>
                <a:cubicBezTo>
                  <a:pt x="65" y="69"/>
                  <a:pt x="66" y="69"/>
                  <a:pt x="66" y="70"/>
                </a:cubicBezTo>
                <a:cubicBezTo>
                  <a:pt x="67" y="70"/>
                  <a:pt x="67" y="70"/>
                  <a:pt x="68" y="70"/>
                </a:cubicBezTo>
                <a:cubicBezTo>
                  <a:pt x="68" y="80"/>
                  <a:pt x="68" y="80"/>
                  <a:pt x="68" y="80"/>
                </a:cubicBezTo>
                <a:cubicBezTo>
                  <a:pt x="67" y="80"/>
                  <a:pt x="66" y="79"/>
                  <a:pt x="65" y="78"/>
                </a:cubicBezTo>
                <a:cubicBezTo>
                  <a:pt x="64" y="77"/>
                  <a:pt x="64" y="76"/>
                  <a:pt x="64" y="74"/>
                </a:cubicBezTo>
                <a:cubicBezTo>
                  <a:pt x="57" y="74"/>
                  <a:pt x="57" y="74"/>
                  <a:pt x="57" y="74"/>
                </a:cubicBezTo>
                <a:cubicBezTo>
                  <a:pt x="57" y="77"/>
                  <a:pt x="58" y="80"/>
                  <a:pt x="60" y="82"/>
                </a:cubicBezTo>
                <a:cubicBezTo>
                  <a:pt x="61" y="85"/>
                  <a:pt x="64" y="86"/>
                  <a:pt x="68" y="87"/>
                </a:cubicBezTo>
                <a:cubicBezTo>
                  <a:pt x="68" y="91"/>
                  <a:pt x="68" y="91"/>
                  <a:pt x="68" y="91"/>
                </a:cubicBezTo>
                <a:cubicBezTo>
                  <a:pt x="74" y="91"/>
                  <a:pt x="74" y="91"/>
                  <a:pt x="74" y="91"/>
                </a:cubicBezTo>
                <a:cubicBezTo>
                  <a:pt x="74" y="87"/>
                  <a:pt x="74" y="87"/>
                  <a:pt x="74" y="87"/>
                </a:cubicBezTo>
                <a:cubicBezTo>
                  <a:pt x="78" y="87"/>
                  <a:pt x="80" y="85"/>
                  <a:pt x="82" y="84"/>
                </a:cubicBezTo>
                <a:cubicBezTo>
                  <a:pt x="83" y="82"/>
                  <a:pt x="84" y="80"/>
                  <a:pt x="85" y="77"/>
                </a:cubicBezTo>
                <a:cubicBezTo>
                  <a:pt x="85" y="75"/>
                  <a:pt x="85" y="73"/>
                  <a:pt x="83" y="71"/>
                </a:cubicBezTo>
                <a:cubicBezTo>
                  <a:pt x="82" y="69"/>
                  <a:pt x="81" y="68"/>
                  <a:pt x="78" y="67"/>
                </a:cubicBezTo>
                <a:cubicBezTo>
                  <a:pt x="78" y="67"/>
                  <a:pt x="77" y="66"/>
                  <a:pt x="76" y="66"/>
                </a:cubicBezTo>
                <a:cubicBezTo>
                  <a:pt x="76" y="66"/>
                  <a:pt x="75" y="66"/>
                  <a:pt x="74" y="65"/>
                </a:cubicBezTo>
                <a:cubicBezTo>
                  <a:pt x="74" y="55"/>
                  <a:pt x="74" y="55"/>
                  <a:pt x="74" y="55"/>
                </a:cubicBezTo>
                <a:cubicBezTo>
                  <a:pt x="75" y="56"/>
                  <a:pt x="76" y="57"/>
                  <a:pt x="76" y="58"/>
                </a:cubicBezTo>
                <a:cubicBezTo>
                  <a:pt x="77" y="58"/>
                  <a:pt x="77" y="59"/>
                  <a:pt x="77" y="61"/>
                </a:cubicBezTo>
                <a:cubicBezTo>
                  <a:pt x="83" y="61"/>
                  <a:pt x="83" y="61"/>
                  <a:pt x="83" y="61"/>
                </a:cubicBezTo>
                <a:cubicBezTo>
                  <a:pt x="84" y="59"/>
                  <a:pt x="83" y="57"/>
                  <a:pt x="82" y="54"/>
                </a:cubicBezTo>
                <a:cubicBezTo>
                  <a:pt x="80" y="52"/>
                  <a:pt x="78" y="50"/>
                  <a:pt x="74" y="49"/>
                </a:cubicBezTo>
                <a:close/>
                <a:moveTo>
                  <a:pt x="74" y="81"/>
                </a:moveTo>
                <a:cubicBezTo>
                  <a:pt x="75" y="80"/>
                  <a:pt x="76" y="80"/>
                  <a:pt x="77" y="79"/>
                </a:cubicBezTo>
                <a:cubicBezTo>
                  <a:pt x="77" y="79"/>
                  <a:pt x="78" y="78"/>
                  <a:pt x="78" y="77"/>
                </a:cubicBezTo>
                <a:cubicBezTo>
                  <a:pt x="78" y="76"/>
                  <a:pt x="78" y="75"/>
                  <a:pt x="77" y="74"/>
                </a:cubicBezTo>
                <a:cubicBezTo>
                  <a:pt x="77" y="73"/>
                  <a:pt x="76" y="73"/>
                  <a:pt x="75" y="72"/>
                </a:cubicBezTo>
                <a:cubicBezTo>
                  <a:pt x="75" y="72"/>
                  <a:pt x="75" y="72"/>
                  <a:pt x="75" y="72"/>
                </a:cubicBezTo>
                <a:cubicBezTo>
                  <a:pt x="75" y="72"/>
                  <a:pt x="75" y="72"/>
                  <a:pt x="74" y="72"/>
                </a:cubicBezTo>
                <a:lnTo>
                  <a:pt x="74" y="81"/>
                </a:lnTo>
                <a:close/>
                <a:moveTo>
                  <a:pt x="65" y="57"/>
                </a:moveTo>
                <a:cubicBezTo>
                  <a:pt x="65" y="58"/>
                  <a:pt x="65" y="58"/>
                  <a:pt x="65" y="59"/>
                </a:cubicBezTo>
                <a:cubicBezTo>
                  <a:pt x="65" y="61"/>
                  <a:pt x="65" y="61"/>
                  <a:pt x="65" y="62"/>
                </a:cubicBezTo>
                <a:cubicBezTo>
                  <a:pt x="66" y="63"/>
                  <a:pt x="67" y="63"/>
                  <a:pt x="68" y="64"/>
                </a:cubicBezTo>
                <a:cubicBezTo>
                  <a:pt x="68" y="55"/>
                  <a:pt x="68" y="55"/>
                  <a:pt x="68" y="55"/>
                </a:cubicBezTo>
                <a:cubicBezTo>
                  <a:pt x="67" y="56"/>
                  <a:pt x="66" y="56"/>
                  <a:pt x="65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4652" tIns="32327" rIns="64652" bIns="32327" numCol="1" anchor="t" anchorCtr="0" compatLnSpc="1">
            <a:prstTxWarp prst="textNoShape">
              <a:avLst/>
            </a:prstTxWarp>
          </a:bodyPr>
          <a:lstStyle/>
          <a:p>
            <a:endParaRPr lang="zh-CN" altLang="en-US" sz="1698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7FCA927-4F0F-4230-B465-DF891D600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4535" y="0"/>
            <a:ext cx="71029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23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0" y="626942"/>
            <a:ext cx="39917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Chapter 01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416914" y="1582786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技术可行性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6096000" y="2581680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34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9"/>
          <p:cNvSpPr/>
          <p:nvPr/>
        </p:nvSpPr>
        <p:spPr>
          <a:xfrm>
            <a:off x="1218061" y="1423513"/>
            <a:ext cx="382235" cy="381658"/>
          </a:xfrm>
          <a:custGeom>
            <a:avLst/>
            <a:gdLst>
              <a:gd name="T0" fmla="*/ 3060 w 6120"/>
              <a:gd name="T1" fmla="*/ 0 h 6120"/>
              <a:gd name="T2" fmla="*/ 0 w 6120"/>
              <a:gd name="T3" fmla="*/ 3060 h 6120"/>
              <a:gd name="T4" fmla="*/ 3060 w 6120"/>
              <a:gd name="T5" fmla="*/ 6120 h 6120"/>
              <a:gd name="T6" fmla="*/ 6120 w 6120"/>
              <a:gd name="T7" fmla="*/ 3060 h 6120"/>
              <a:gd name="T8" fmla="*/ 3060 w 6120"/>
              <a:gd name="T9" fmla="*/ 0 h 6120"/>
              <a:gd name="T10" fmla="*/ 4635 w 6120"/>
              <a:gd name="T11" fmla="*/ 4862 h 6120"/>
              <a:gd name="T12" fmla="*/ 3060 w 6120"/>
              <a:gd name="T13" fmla="*/ 5453 h 6120"/>
              <a:gd name="T14" fmla="*/ 1486 w 6120"/>
              <a:gd name="T15" fmla="*/ 4862 h 6120"/>
              <a:gd name="T16" fmla="*/ 1416 w 6120"/>
              <a:gd name="T17" fmla="*/ 4655 h 6120"/>
              <a:gd name="T18" fmla="*/ 2632 w 6120"/>
              <a:gd name="T19" fmla="*/ 3147 h 6120"/>
              <a:gd name="T20" fmla="*/ 2107 w 6120"/>
              <a:gd name="T21" fmla="*/ 2147 h 6120"/>
              <a:gd name="T22" fmla="*/ 3060 w 6120"/>
              <a:gd name="T23" fmla="*/ 1027 h 6120"/>
              <a:gd name="T24" fmla="*/ 4013 w 6120"/>
              <a:gd name="T25" fmla="*/ 2147 h 6120"/>
              <a:gd name="T26" fmla="*/ 3488 w 6120"/>
              <a:gd name="T27" fmla="*/ 3147 h 6120"/>
              <a:gd name="T28" fmla="*/ 4705 w 6120"/>
              <a:gd name="T29" fmla="*/ 4654 h 6120"/>
              <a:gd name="T30" fmla="*/ 4635 w 6120"/>
              <a:gd name="T31" fmla="*/ 4862 h 6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20" h="6120">
                <a:moveTo>
                  <a:pt x="3060" y="0"/>
                </a:moveTo>
                <a:cubicBezTo>
                  <a:pt x="1367" y="0"/>
                  <a:pt x="0" y="1371"/>
                  <a:pt x="0" y="3060"/>
                </a:cubicBezTo>
                <a:cubicBezTo>
                  <a:pt x="0" y="4751"/>
                  <a:pt x="1370" y="6120"/>
                  <a:pt x="3060" y="6120"/>
                </a:cubicBezTo>
                <a:cubicBezTo>
                  <a:pt x="4758" y="6120"/>
                  <a:pt x="6120" y="4744"/>
                  <a:pt x="6120" y="3060"/>
                </a:cubicBezTo>
                <a:cubicBezTo>
                  <a:pt x="6120" y="1367"/>
                  <a:pt x="4748" y="0"/>
                  <a:pt x="3060" y="0"/>
                </a:cubicBezTo>
                <a:close/>
                <a:moveTo>
                  <a:pt x="4635" y="4862"/>
                </a:moveTo>
                <a:cubicBezTo>
                  <a:pt x="4198" y="5245"/>
                  <a:pt x="3645" y="5453"/>
                  <a:pt x="3060" y="5453"/>
                </a:cubicBezTo>
                <a:cubicBezTo>
                  <a:pt x="2475" y="5453"/>
                  <a:pt x="1922" y="5245"/>
                  <a:pt x="1486" y="4862"/>
                </a:cubicBezTo>
                <a:cubicBezTo>
                  <a:pt x="1427" y="4811"/>
                  <a:pt x="1400" y="4731"/>
                  <a:pt x="1416" y="4655"/>
                </a:cubicBezTo>
                <a:cubicBezTo>
                  <a:pt x="1566" y="3919"/>
                  <a:pt x="2035" y="3338"/>
                  <a:pt x="2632" y="3147"/>
                </a:cubicBezTo>
                <a:cubicBezTo>
                  <a:pt x="2320" y="2963"/>
                  <a:pt x="2107" y="2584"/>
                  <a:pt x="2107" y="2147"/>
                </a:cubicBezTo>
                <a:cubicBezTo>
                  <a:pt x="2107" y="1528"/>
                  <a:pt x="2533" y="1027"/>
                  <a:pt x="3060" y="1027"/>
                </a:cubicBezTo>
                <a:cubicBezTo>
                  <a:pt x="3587" y="1027"/>
                  <a:pt x="4013" y="1528"/>
                  <a:pt x="4013" y="2147"/>
                </a:cubicBezTo>
                <a:cubicBezTo>
                  <a:pt x="4013" y="2584"/>
                  <a:pt x="3800" y="2963"/>
                  <a:pt x="3488" y="3147"/>
                </a:cubicBezTo>
                <a:cubicBezTo>
                  <a:pt x="4085" y="3338"/>
                  <a:pt x="4554" y="3918"/>
                  <a:pt x="4705" y="4654"/>
                </a:cubicBezTo>
                <a:cubicBezTo>
                  <a:pt x="4720" y="4731"/>
                  <a:pt x="4694" y="4811"/>
                  <a:pt x="4635" y="48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Oval 9"/>
          <p:cNvSpPr/>
          <p:nvPr/>
        </p:nvSpPr>
        <p:spPr>
          <a:xfrm>
            <a:off x="1598101" y="1743912"/>
            <a:ext cx="382235" cy="381658"/>
          </a:xfrm>
          <a:custGeom>
            <a:avLst/>
            <a:gdLst>
              <a:gd name="T0" fmla="*/ 3060 w 6120"/>
              <a:gd name="T1" fmla="*/ 0 h 6120"/>
              <a:gd name="T2" fmla="*/ 0 w 6120"/>
              <a:gd name="T3" fmla="*/ 3060 h 6120"/>
              <a:gd name="T4" fmla="*/ 3060 w 6120"/>
              <a:gd name="T5" fmla="*/ 6120 h 6120"/>
              <a:gd name="T6" fmla="*/ 6120 w 6120"/>
              <a:gd name="T7" fmla="*/ 3060 h 6120"/>
              <a:gd name="T8" fmla="*/ 3060 w 6120"/>
              <a:gd name="T9" fmla="*/ 0 h 6120"/>
              <a:gd name="T10" fmla="*/ 4635 w 6120"/>
              <a:gd name="T11" fmla="*/ 4862 h 6120"/>
              <a:gd name="T12" fmla="*/ 3060 w 6120"/>
              <a:gd name="T13" fmla="*/ 5453 h 6120"/>
              <a:gd name="T14" fmla="*/ 1486 w 6120"/>
              <a:gd name="T15" fmla="*/ 4862 h 6120"/>
              <a:gd name="T16" fmla="*/ 1416 w 6120"/>
              <a:gd name="T17" fmla="*/ 4655 h 6120"/>
              <a:gd name="T18" fmla="*/ 2632 w 6120"/>
              <a:gd name="T19" fmla="*/ 3147 h 6120"/>
              <a:gd name="T20" fmla="*/ 2107 w 6120"/>
              <a:gd name="T21" fmla="*/ 2147 h 6120"/>
              <a:gd name="T22" fmla="*/ 3060 w 6120"/>
              <a:gd name="T23" fmla="*/ 1027 h 6120"/>
              <a:gd name="T24" fmla="*/ 4013 w 6120"/>
              <a:gd name="T25" fmla="*/ 2147 h 6120"/>
              <a:gd name="T26" fmla="*/ 3488 w 6120"/>
              <a:gd name="T27" fmla="*/ 3147 h 6120"/>
              <a:gd name="T28" fmla="*/ 4705 w 6120"/>
              <a:gd name="T29" fmla="*/ 4654 h 6120"/>
              <a:gd name="T30" fmla="*/ 4635 w 6120"/>
              <a:gd name="T31" fmla="*/ 4862 h 6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20" h="6120">
                <a:moveTo>
                  <a:pt x="3060" y="0"/>
                </a:moveTo>
                <a:cubicBezTo>
                  <a:pt x="1367" y="0"/>
                  <a:pt x="0" y="1371"/>
                  <a:pt x="0" y="3060"/>
                </a:cubicBezTo>
                <a:cubicBezTo>
                  <a:pt x="0" y="4751"/>
                  <a:pt x="1370" y="6120"/>
                  <a:pt x="3060" y="6120"/>
                </a:cubicBezTo>
                <a:cubicBezTo>
                  <a:pt x="4758" y="6120"/>
                  <a:pt x="6120" y="4744"/>
                  <a:pt x="6120" y="3060"/>
                </a:cubicBezTo>
                <a:cubicBezTo>
                  <a:pt x="6120" y="1367"/>
                  <a:pt x="4748" y="0"/>
                  <a:pt x="3060" y="0"/>
                </a:cubicBezTo>
                <a:close/>
                <a:moveTo>
                  <a:pt x="4635" y="4862"/>
                </a:moveTo>
                <a:cubicBezTo>
                  <a:pt x="4198" y="5245"/>
                  <a:pt x="3645" y="5453"/>
                  <a:pt x="3060" y="5453"/>
                </a:cubicBezTo>
                <a:cubicBezTo>
                  <a:pt x="2475" y="5453"/>
                  <a:pt x="1922" y="5245"/>
                  <a:pt x="1486" y="4862"/>
                </a:cubicBezTo>
                <a:cubicBezTo>
                  <a:pt x="1427" y="4811"/>
                  <a:pt x="1400" y="4731"/>
                  <a:pt x="1416" y="4655"/>
                </a:cubicBezTo>
                <a:cubicBezTo>
                  <a:pt x="1566" y="3919"/>
                  <a:pt x="2035" y="3338"/>
                  <a:pt x="2632" y="3147"/>
                </a:cubicBezTo>
                <a:cubicBezTo>
                  <a:pt x="2320" y="2963"/>
                  <a:pt x="2107" y="2584"/>
                  <a:pt x="2107" y="2147"/>
                </a:cubicBezTo>
                <a:cubicBezTo>
                  <a:pt x="2107" y="1528"/>
                  <a:pt x="2533" y="1027"/>
                  <a:pt x="3060" y="1027"/>
                </a:cubicBezTo>
                <a:cubicBezTo>
                  <a:pt x="3587" y="1027"/>
                  <a:pt x="4013" y="1528"/>
                  <a:pt x="4013" y="2147"/>
                </a:cubicBezTo>
                <a:cubicBezTo>
                  <a:pt x="4013" y="2584"/>
                  <a:pt x="3800" y="2963"/>
                  <a:pt x="3488" y="3147"/>
                </a:cubicBezTo>
                <a:cubicBezTo>
                  <a:pt x="4085" y="3338"/>
                  <a:pt x="4554" y="3918"/>
                  <a:pt x="4705" y="4654"/>
                </a:cubicBezTo>
                <a:cubicBezTo>
                  <a:pt x="4720" y="4731"/>
                  <a:pt x="4694" y="4811"/>
                  <a:pt x="4635" y="48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六边形 9"/>
          <p:cNvSpPr/>
          <p:nvPr/>
        </p:nvSpPr>
        <p:spPr>
          <a:xfrm rot="5400000">
            <a:off x="1051444" y="1030124"/>
            <a:ext cx="1260000" cy="1260000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周诚信</a:t>
            </a:r>
          </a:p>
        </p:txBody>
      </p:sp>
      <p:sp>
        <p:nvSpPr>
          <p:cNvPr id="12" name="六边形 11"/>
          <p:cNvSpPr/>
          <p:nvPr/>
        </p:nvSpPr>
        <p:spPr>
          <a:xfrm rot="5400000">
            <a:off x="1075193" y="2608783"/>
            <a:ext cx="1260000" cy="1260000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陈骁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771236" y="1156995"/>
            <a:ext cx="5995670" cy="1076960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对于微信小程序开发有一定经验，学习过</a:t>
            </a:r>
            <a:r>
              <a:rPr lang="en-US" altLang="zh-CN" dirty="0"/>
              <a:t>HTML/CSS</a:t>
            </a:r>
            <a:r>
              <a:rPr lang="zh-CN" altLang="en-US" dirty="0"/>
              <a:t>语言，曾经使用</a:t>
            </a:r>
            <a:r>
              <a:rPr lang="en-US" altLang="zh-CN" dirty="0"/>
              <a:t>APP INVENT </a:t>
            </a:r>
            <a:r>
              <a:rPr lang="zh-CN" altLang="en-US" dirty="0"/>
              <a:t>开发过飞翔的小鸟游戏</a:t>
            </a:r>
          </a:p>
        </p:txBody>
      </p:sp>
      <p:sp>
        <p:nvSpPr>
          <p:cNvPr id="18" name="矩形 17"/>
          <p:cNvSpPr/>
          <p:nvPr/>
        </p:nvSpPr>
        <p:spPr>
          <a:xfrm>
            <a:off x="2771236" y="2793916"/>
            <a:ext cx="5995670" cy="1076960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771236" y="4345338"/>
            <a:ext cx="5995670" cy="1076960"/>
          </a:xfrm>
          <a:prstGeom prst="rect">
            <a:avLst/>
          </a:prstGeom>
          <a:solidFill>
            <a:srgbClr val="7DC3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六边形 20"/>
          <p:cNvSpPr/>
          <p:nvPr/>
        </p:nvSpPr>
        <p:spPr>
          <a:xfrm rot="5400000">
            <a:off x="1051444" y="4174487"/>
            <a:ext cx="1260000" cy="1260000"/>
          </a:xfrm>
          <a:prstGeom prst="hexagon">
            <a:avLst/>
          </a:prstGeom>
          <a:solidFill>
            <a:srgbClr val="66B5C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李以昕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94715" y="1143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项目经验</a:t>
            </a:r>
          </a:p>
        </p:txBody>
      </p:sp>
      <p:sp>
        <p:nvSpPr>
          <p:cNvPr id="30" name="直角三角形 29"/>
          <p:cNvSpPr/>
          <p:nvPr/>
        </p:nvSpPr>
        <p:spPr>
          <a:xfrm rot="8097871">
            <a:off x="5368236" y="5907266"/>
            <a:ext cx="1914102" cy="1901468"/>
          </a:xfrm>
          <a:prstGeom prst="rtTriangle">
            <a:avLst/>
          </a:prstGeom>
          <a:solidFill>
            <a:srgbClr val="C8E0E0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直角三角形 31"/>
          <p:cNvSpPr/>
          <p:nvPr/>
        </p:nvSpPr>
        <p:spPr>
          <a:xfrm rot="8097871">
            <a:off x="3052035" y="5781506"/>
            <a:ext cx="2152988" cy="2152988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直角三角形 33"/>
          <p:cNvSpPr/>
          <p:nvPr/>
        </p:nvSpPr>
        <p:spPr>
          <a:xfrm rot="8097871">
            <a:off x="7457374" y="4763905"/>
            <a:ext cx="4188187" cy="4188187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直角三角形 35"/>
          <p:cNvSpPr/>
          <p:nvPr/>
        </p:nvSpPr>
        <p:spPr>
          <a:xfrm rot="18895550">
            <a:off x="8929085" y="-1190848"/>
            <a:ext cx="2381696" cy="2381696"/>
          </a:xfrm>
          <a:prstGeom prst="rtTriangle">
            <a:avLst/>
          </a:prstGeom>
          <a:solidFill>
            <a:srgbClr val="66B5C4"/>
          </a:solidFill>
          <a:ln>
            <a:noFill/>
          </a:ln>
          <a:effectLst>
            <a:outerShdw blurRad="50800" dist="635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41102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4715" y="11430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工作量估算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AC880DD-2BA6-4B8A-8E13-71A7D9FD284D}"/>
              </a:ext>
            </a:extLst>
          </p:cNvPr>
          <p:cNvGraphicFramePr>
            <a:graphicFrameLocks noGrp="1"/>
          </p:cNvGraphicFramePr>
          <p:nvPr/>
        </p:nvGraphicFramePr>
        <p:xfrm>
          <a:off x="3124939" y="1034250"/>
          <a:ext cx="6560600" cy="26189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0150">
                  <a:extLst>
                    <a:ext uri="{9D8B030D-6E8A-4147-A177-3AD203B41FA5}">
                      <a16:colId xmlns:a16="http://schemas.microsoft.com/office/drawing/2014/main" val="4163377874"/>
                    </a:ext>
                  </a:extLst>
                </a:gridCol>
                <a:gridCol w="1640150">
                  <a:extLst>
                    <a:ext uri="{9D8B030D-6E8A-4147-A177-3AD203B41FA5}">
                      <a16:colId xmlns:a16="http://schemas.microsoft.com/office/drawing/2014/main" val="1198410485"/>
                    </a:ext>
                  </a:extLst>
                </a:gridCol>
                <a:gridCol w="1640150">
                  <a:extLst>
                    <a:ext uri="{9D8B030D-6E8A-4147-A177-3AD203B41FA5}">
                      <a16:colId xmlns:a16="http://schemas.microsoft.com/office/drawing/2014/main" val="2242782729"/>
                    </a:ext>
                  </a:extLst>
                </a:gridCol>
                <a:gridCol w="1640150">
                  <a:extLst>
                    <a:ext uri="{9D8B030D-6E8A-4147-A177-3AD203B41FA5}">
                      <a16:colId xmlns:a16="http://schemas.microsoft.com/office/drawing/2014/main" val="1379118712"/>
                    </a:ext>
                  </a:extLst>
                </a:gridCol>
              </a:tblGrid>
              <a:tr h="436485">
                <a:tc>
                  <a:txBody>
                    <a:bodyPr/>
                    <a:lstStyle/>
                    <a:p>
                      <a:pPr algn="ctr" fontAlgn="b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</a:rPr>
                        <a:t>简单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>
                          <a:effectLst/>
                        </a:rPr>
                        <a:t>平均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</a:rPr>
                        <a:t>复杂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55669000"/>
                  </a:ext>
                </a:extLst>
              </a:tr>
              <a:tr h="43648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</a:rPr>
                        <a:t>输入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48194533"/>
                  </a:ext>
                </a:extLst>
              </a:tr>
              <a:tr h="43648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>
                          <a:effectLst/>
                        </a:rPr>
                        <a:t>输出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7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3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61492925"/>
                  </a:ext>
                </a:extLst>
              </a:tr>
              <a:tr h="43648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>
                          <a:effectLst/>
                        </a:rPr>
                        <a:t>查询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76214301"/>
                  </a:ext>
                </a:extLst>
              </a:tr>
              <a:tr h="43648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>
                          <a:effectLst/>
                        </a:rPr>
                        <a:t>文件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3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57388687"/>
                  </a:ext>
                </a:extLst>
              </a:tr>
              <a:tr h="43648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</a:rPr>
                        <a:t>接口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12678712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33C9AD7D-AEB7-4D54-8228-EE31910DCA61}"/>
              </a:ext>
            </a:extLst>
          </p:cNvPr>
          <p:cNvSpPr txBox="1"/>
          <p:nvPr/>
        </p:nvSpPr>
        <p:spPr>
          <a:xfrm>
            <a:off x="8638463" y="3748043"/>
            <a:ext cx="1337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UFP=195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DBFA1AF-5374-49AF-AE53-85FBE267220A}"/>
                  </a:ext>
                </a:extLst>
              </p:cNvPr>
              <p:cNvSpPr txBox="1"/>
              <p:nvPr/>
            </p:nvSpPr>
            <p:spPr>
              <a:xfrm>
                <a:off x="3124939" y="4117375"/>
                <a:ext cx="6373368" cy="211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𝐾𝐿𝑂𝐶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b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∗</m:t>
                    </m:r>
                    <m:nary>
                      <m:naryPr>
                        <m:chr m:val="∏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17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en-US" altLang="zh-CN" dirty="0"/>
                  <a:t>      COCOMO2</a:t>
                </a:r>
                <a:r>
                  <a:rPr lang="zh-CN" altLang="en-US" dirty="0"/>
                  <a:t>模型中，未调整功能点数（</a:t>
                </a:r>
                <a:r>
                  <a:rPr lang="en-US" altLang="zh-CN" dirty="0"/>
                  <a:t>UPL</a:t>
                </a:r>
                <a:r>
                  <a:rPr lang="zh-CN" altLang="en-US" dirty="0"/>
                  <a:t>）和代码行数</a:t>
                </a:r>
                <a:r>
                  <a:rPr lang="en-US" altLang="zh-CN" dirty="0"/>
                  <a:t>(LOC)</a:t>
                </a:r>
                <a:r>
                  <a:rPr lang="zh-CN" altLang="en-US" dirty="0"/>
                  <a:t>上可以相互转换，第四代语言中</a:t>
                </a:r>
                <a:r>
                  <a:rPr lang="en-US" altLang="zh-CN" dirty="0"/>
                  <a:t>UFP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KLOC</a:t>
                </a:r>
                <a:r>
                  <a:rPr lang="zh-CN" altLang="en-US" dirty="0"/>
                  <a:t>的转化率为</a:t>
                </a:r>
                <a:r>
                  <a:rPr lang="en-US" altLang="zh-CN" dirty="0"/>
                  <a:t>20</a:t>
                </a:r>
                <a:r>
                  <a:rPr lang="zh-CN" altLang="en-US" dirty="0"/>
                  <a:t>，可以得到软件规模大概为</a:t>
                </a:r>
                <a:r>
                  <a:rPr lang="en-US" altLang="zh-CN" dirty="0"/>
                  <a:t>3950</a:t>
                </a:r>
                <a:r>
                  <a:rPr lang="zh-CN" altLang="en-US" dirty="0"/>
                  <a:t>行代码</a:t>
                </a:r>
                <a:endParaRPr lang="en-US" altLang="zh-CN" dirty="0"/>
              </a:p>
              <a:p>
                <a:r>
                  <a:rPr lang="en-US" altLang="zh-CN" dirty="0"/>
                  <a:t>      </a:t>
                </a:r>
                <a:r>
                  <a:rPr lang="zh-CN" altLang="en-US" dirty="0"/>
                  <a:t>评估成本因素，得到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altLang="zh-CN"/>
                          <m:t>0.72402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en-US" altLang="zh-CN" dirty="0"/>
                  <a:t>      </a:t>
                </a:r>
                <a:r>
                  <a:rPr lang="zh-CN" altLang="en-US" dirty="0"/>
                  <a:t>评估模型指数，得到</a:t>
                </a:r>
                <a:r>
                  <a:rPr lang="en-US" altLang="zh-CN" dirty="0"/>
                  <a:t>b=1.13</a:t>
                </a:r>
              </a:p>
              <a:p>
                <a:r>
                  <a:rPr lang="en-US" altLang="zh-CN" dirty="0"/>
                  <a:t>      </a:t>
                </a:r>
                <a:r>
                  <a:rPr lang="zh-CN" altLang="en-US" dirty="0"/>
                  <a:t>总工作量为</a:t>
                </a:r>
                <a:r>
                  <a:rPr lang="en-US" altLang="zh-CN" dirty="0"/>
                  <a:t>10.26</a:t>
                </a:r>
                <a:r>
                  <a:rPr lang="zh-CN" altLang="en-US" dirty="0"/>
                  <a:t>个人月</a:t>
                </a:r>
                <a:r>
                  <a:rPr lang="en-US" altLang="zh-CN" dirty="0"/>
                  <a:t>	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DBFA1AF-5374-49AF-AE53-85FBE2672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939" y="4117375"/>
                <a:ext cx="6373368" cy="2111475"/>
              </a:xfrm>
              <a:prstGeom prst="rect">
                <a:avLst/>
              </a:prstGeom>
              <a:blipFill>
                <a:blip r:embed="rId2"/>
                <a:stretch>
                  <a:fillRect l="-861" t="-19885" b="-34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828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4715" y="114300"/>
            <a:ext cx="1657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游戏设计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A7EF56A-8CC9-4521-80F0-4EDA7EE496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65" t="17864" r="23981" b="12233"/>
          <a:stretch/>
        </p:blipFill>
        <p:spPr>
          <a:xfrm>
            <a:off x="8489730" y="201168"/>
            <a:ext cx="3539181" cy="265807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B2E077B-50D2-492F-BA9A-AA6D989EC3BD}"/>
              </a:ext>
            </a:extLst>
          </p:cNvPr>
          <p:cNvSpPr txBox="1"/>
          <p:nvPr/>
        </p:nvSpPr>
        <p:spPr>
          <a:xfrm>
            <a:off x="603504" y="932687"/>
            <a:ext cx="67391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在核心游戏逻辑上，找到了使用网页版飞翔的小鸟的</a:t>
            </a:r>
            <a:r>
              <a:rPr lang="en-US" altLang="zh-CN" sz="2800" dirty="0"/>
              <a:t>HTLM+CSS+JS</a:t>
            </a:r>
            <a:r>
              <a:rPr lang="zh-CN" altLang="en-US" sz="2800" dirty="0"/>
              <a:t>代码。</a:t>
            </a:r>
            <a:endParaRPr lang="en-US" altLang="zh-CN" sz="2800" dirty="0"/>
          </a:p>
          <a:p>
            <a:r>
              <a:rPr lang="zh-CN" altLang="en-US" sz="2800" dirty="0"/>
              <a:t>可以在该代码上进行改造，可以完成软件项目中的游戏模块。</a:t>
            </a:r>
            <a:endParaRPr lang="en-US" altLang="zh-CN" sz="2800" dirty="0"/>
          </a:p>
          <a:p>
            <a:r>
              <a:rPr lang="zh-CN" altLang="en-US" sz="2800" dirty="0"/>
              <a:t>主要添加以下三个模块</a:t>
            </a:r>
            <a:r>
              <a:rPr lang="en-US" altLang="zh-CN" sz="2800" dirty="0"/>
              <a:t>:</a:t>
            </a:r>
            <a:endParaRPr lang="zh-CN" altLang="en-US" sz="28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A19D682-AD18-41D5-8682-146BF5671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4920" y="3060414"/>
            <a:ext cx="1853991" cy="366163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3BDDCC4-11EA-46A6-9A5B-058FAC55F0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041177"/>
            <a:ext cx="3808378" cy="361565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7610F626-BE2A-4AC4-A60B-3240072EE8FF}"/>
              </a:ext>
            </a:extLst>
          </p:cNvPr>
          <p:cNvSpPr txBox="1"/>
          <p:nvPr/>
        </p:nvSpPr>
        <p:spPr>
          <a:xfrm>
            <a:off x="1445563" y="3467115"/>
            <a:ext cx="380837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</a:t>
            </a:r>
            <a:r>
              <a:rPr lang="zh-CN" altLang="en-US" sz="2800" dirty="0"/>
              <a:t>、使用技能按钮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2</a:t>
            </a:r>
            <a:r>
              <a:rPr lang="zh-CN" altLang="en-US" sz="2800" dirty="0"/>
              <a:t>、地图金币显示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3</a:t>
            </a:r>
            <a:r>
              <a:rPr lang="zh-CN" altLang="en-US" sz="2800" dirty="0"/>
              <a:t>、分数统计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4</a:t>
            </a:r>
            <a:r>
              <a:rPr lang="zh-CN" altLang="en-US" sz="2800" dirty="0"/>
              <a:t>、难度选择</a:t>
            </a:r>
          </a:p>
        </p:txBody>
      </p:sp>
    </p:spTree>
    <p:extLst>
      <p:ext uri="{BB962C8B-B14F-4D97-AF65-F5344CB8AC3E}">
        <p14:creationId xmlns:p14="http://schemas.microsoft.com/office/powerpoint/2010/main" val="57706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4715" y="1143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平台限制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0859853-5AFD-4101-8E90-6CB4A9419D36}"/>
              </a:ext>
            </a:extLst>
          </p:cNvPr>
          <p:cNvSpPr txBox="1"/>
          <p:nvPr/>
        </p:nvSpPr>
        <p:spPr>
          <a:xfrm>
            <a:off x="745327" y="1171247"/>
            <a:ext cx="51857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       </a:t>
            </a:r>
            <a:r>
              <a:rPr lang="zh-CN" altLang="en-US" sz="2800" dirty="0"/>
              <a:t>微信信平台的小游戏的规模有所限制，游戏压缩包的规模限制在</a:t>
            </a:r>
            <a:r>
              <a:rPr lang="en-US" altLang="zh-CN" sz="2800" dirty="0"/>
              <a:t>4MB</a:t>
            </a:r>
            <a:r>
              <a:rPr lang="zh-CN" altLang="en-US" sz="2800" dirty="0"/>
              <a:t>以内。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39FE26B-C49A-4366-A955-3B1086FF7E91}"/>
              </a:ext>
            </a:extLst>
          </p:cNvPr>
          <p:cNvSpPr txBox="1"/>
          <p:nvPr/>
        </p:nvSpPr>
        <p:spPr>
          <a:xfrm>
            <a:off x="745327" y="3622503"/>
            <a:ext cx="50074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尽可能地压缩软件</a:t>
            </a:r>
            <a:endParaRPr lang="en-US" altLang="zh-CN" sz="2800" dirty="0"/>
          </a:p>
          <a:p>
            <a:pPr algn="ctr"/>
            <a:r>
              <a:rPr lang="zh-CN" altLang="en-US" sz="2800" dirty="0"/>
              <a:t>将服务器部署在云上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7978AAF-AD06-44A4-A7B0-A41112451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520" y="936955"/>
            <a:ext cx="2803551" cy="498409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AE51336-2160-4249-8071-0ADB635D0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2073" y="936955"/>
            <a:ext cx="2803550" cy="498409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EEAE03D5-13A4-4BC2-B741-F5AF22D5E255}"/>
              </a:ext>
            </a:extLst>
          </p:cNvPr>
          <p:cNvSpPr txBox="1"/>
          <p:nvPr/>
        </p:nvSpPr>
        <p:spPr>
          <a:xfrm>
            <a:off x="6933758" y="6168216"/>
            <a:ext cx="196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浴火沙城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DB4F201-BF3C-4BB5-B0A6-0A73E1DCD0FB}"/>
              </a:ext>
            </a:extLst>
          </p:cNvPr>
          <p:cNvSpPr txBox="1"/>
          <p:nvPr/>
        </p:nvSpPr>
        <p:spPr>
          <a:xfrm>
            <a:off x="9934112" y="6168216"/>
            <a:ext cx="112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动物餐厅</a:t>
            </a:r>
          </a:p>
        </p:txBody>
      </p:sp>
    </p:spTree>
    <p:extLst>
      <p:ext uri="{BB962C8B-B14F-4D97-AF65-F5344CB8AC3E}">
        <p14:creationId xmlns:p14="http://schemas.microsoft.com/office/powerpoint/2010/main" val="1476231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0" y="626942"/>
            <a:ext cx="39917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Chapter 01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724417" y="1582786"/>
            <a:ext cx="5032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经济可行性分析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6096000" y="2581680"/>
            <a:ext cx="4201580" cy="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443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FIRST_PUBLISH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588ku">
      <a:majorFont>
        <a:latin typeface="Arial Black"/>
        <a:ea typeface="思源黑体 CN Bold"/>
        <a:cs typeface=""/>
      </a:majorFont>
      <a:minorFont>
        <a:latin typeface="Arial"/>
        <a:ea typeface="思源黑体 CN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5155</TotalTime>
  <Words>1690</Words>
  <Application>Microsoft Office PowerPoint</Application>
  <PresentationFormat>宽屏</PresentationFormat>
  <Paragraphs>387</Paragraphs>
  <Slides>36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51" baseType="lpstr">
      <vt:lpstr>Source Han Sans CN</vt:lpstr>
      <vt:lpstr>等线</vt:lpstr>
      <vt:lpstr>等线</vt:lpstr>
      <vt:lpstr>楷体_GB2312</vt:lpstr>
      <vt:lpstr>思源黑体 CN Bold</vt:lpstr>
      <vt:lpstr>思源黑体 CN Regular</vt:lpstr>
      <vt:lpstr>宋体</vt:lpstr>
      <vt:lpstr>微软雅黑</vt:lpstr>
      <vt:lpstr>Arial</vt:lpstr>
      <vt:lpstr>Arial Black</vt:lpstr>
      <vt:lpstr>Calibri</vt:lpstr>
      <vt:lpstr>Cambria Math</vt:lpstr>
      <vt:lpstr>Corbel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诚信 周</cp:lastModifiedBy>
  <cp:revision>716</cp:revision>
  <dcterms:created xsi:type="dcterms:W3CDTF">2018-06-17T04:53:58Z</dcterms:created>
  <dcterms:modified xsi:type="dcterms:W3CDTF">2020-10-25T11:32:21Z</dcterms:modified>
</cp:coreProperties>
</file>